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2"/>
  </p:notesMasterIdLst>
  <p:sldIdLst>
    <p:sldId id="258" r:id="rId2"/>
    <p:sldId id="256" r:id="rId3"/>
    <p:sldId id="260" r:id="rId4"/>
    <p:sldId id="261" r:id="rId5"/>
    <p:sldId id="268" r:id="rId6"/>
    <p:sldId id="293" r:id="rId7"/>
    <p:sldId id="262" r:id="rId8"/>
    <p:sldId id="300" r:id="rId9"/>
    <p:sldId id="294" r:id="rId10"/>
    <p:sldId id="295" r:id="rId11"/>
    <p:sldId id="263" r:id="rId12"/>
    <p:sldId id="296" r:id="rId13"/>
    <p:sldId id="301" r:id="rId14"/>
    <p:sldId id="297" r:id="rId15"/>
    <p:sldId id="298" r:id="rId16"/>
    <p:sldId id="264" r:id="rId17"/>
    <p:sldId id="299" r:id="rId18"/>
    <p:sldId id="265" r:id="rId19"/>
    <p:sldId id="267" r:id="rId20"/>
    <p:sldId id="271" r:id="rId21"/>
  </p:sldIdLst>
  <p:sldSz cx="9144000" cy="5143500" type="screen16x9"/>
  <p:notesSz cx="6858000" cy="9144000"/>
  <p:embeddedFontLst>
    <p:embeddedFont>
      <p:font typeface="Aptos" panose="020B000402020202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Franklin Gothic Medium" panose="020B0603020102020204" pitchFamily="34" charset="0"/>
      <p:regular r:id="rId31"/>
      <p:italic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Grand Hotel" panose="020B0604020202020204" charset="0"/>
      <p:regular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Roboto Condensed Light" panose="020F0502020204030204" pitchFamily="2" charset="0"/>
      <p:regular r:id="rId45"/>
      <p: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55180C-35AD-47C9-BE56-80E02E58A698}">
  <a:tblStyle styleId="{0E55180C-35AD-47C9-BE56-80E02E58A6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64C1F-EDE9-4992-A1BA-FDE4D29D4417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4B43E1-325F-486A-8825-BB376FD8EDA5}">
      <dgm:prSet phldrT="[Text]" custT="1"/>
      <dgm:spPr/>
      <dgm:t>
        <a:bodyPr/>
        <a:lstStyle/>
        <a:p>
          <a:r>
            <a:rPr lang="en-US" sz="2000" dirty="0"/>
            <a:t>1941, “</a:t>
          </a:r>
          <a:r>
            <a:rPr lang="en-US" sz="2000" dirty="0" err="1"/>
            <a:t>tôi</a:t>
          </a:r>
          <a:r>
            <a:rPr lang="en-US" sz="2000" dirty="0"/>
            <a:t>” 8 </a:t>
          </a:r>
          <a:r>
            <a:rPr lang="en-US" sz="2000" dirty="0" err="1"/>
            <a:t>tuổi</a:t>
          </a:r>
          <a:r>
            <a:rPr lang="en-US" sz="2000" dirty="0"/>
            <a:t>, </a:t>
          </a:r>
          <a:r>
            <a:rPr lang="en-US" sz="2000" dirty="0" err="1"/>
            <a:t>sau</a:t>
          </a:r>
          <a:r>
            <a:rPr lang="en-US" sz="2000" dirty="0"/>
            <a:t> </a:t>
          </a:r>
          <a:r>
            <a:rPr lang="en-US" sz="2000" dirty="0" err="1"/>
            <a:t>khi</a:t>
          </a:r>
          <a:r>
            <a:rPr lang="en-US" sz="2000" dirty="0"/>
            <a:t> </a:t>
          </a:r>
          <a:r>
            <a:rPr lang="en-US" sz="2000" dirty="0" err="1"/>
            <a:t>từ</a:t>
          </a:r>
          <a:r>
            <a:rPr lang="en-US" sz="2000" dirty="0"/>
            <a:t> </a:t>
          </a:r>
          <a:r>
            <a:rPr lang="en-US" sz="2000" dirty="0" err="1"/>
            <a:t>biệt</a:t>
          </a:r>
          <a:r>
            <a:rPr lang="en-US" sz="2000" dirty="0"/>
            <a:t> </a:t>
          </a:r>
          <a:r>
            <a:rPr lang="en-US" sz="2000" dirty="0" err="1"/>
            <a:t>bố</a:t>
          </a:r>
          <a:r>
            <a:rPr lang="en-US" sz="2000" dirty="0"/>
            <a:t> </a:t>
          </a:r>
          <a:r>
            <a:rPr lang="en-US" sz="2000" dirty="0" err="1"/>
            <a:t>mẹ</a:t>
          </a:r>
          <a:r>
            <a:rPr lang="en-US" sz="2000" dirty="0"/>
            <a:t> </a:t>
          </a:r>
          <a:r>
            <a:rPr lang="en-US" sz="2000" dirty="0" err="1"/>
            <a:t>đi</a:t>
          </a:r>
          <a:r>
            <a:rPr lang="en-US" sz="2000" dirty="0"/>
            <a:t> </a:t>
          </a:r>
          <a:r>
            <a:rPr lang="en-US" sz="2000" dirty="0" err="1"/>
            <a:t>dự</a:t>
          </a:r>
          <a:r>
            <a:rPr lang="en-US" sz="2000" dirty="0"/>
            <a:t> </a:t>
          </a:r>
          <a:r>
            <a:rPr lang="en-US" sz="2000" dirty="0" err="1"/>
            <a:t>trại</a:t>
          </a:r>
          <a:r>
            <a:rPr lang="en-US" sz="2000" dirty="0"/>
            <a:t> </a:t>
          </a:r>
          <a:r>
            <a:rPr lang="en-US" sz="2000" dirty="0" err="1"/>
            <a:t>hè</a:t>
          </a:r>
          <a:r>
            <a:rPr lang="en-US" sz="2000" dirty="0"/>
            <a:t> </a:t>
          </a:r>
          <a:r>
            <a:rPr lang="en-US" sz="2000" dirty="0" err="1"/>
            <a:t>đội</a:t>
          </a:r>
          <a:r>
            <a:rPr lang="en-US" sz="2000" dirty="0"/>
            <a:t> </a:t>
          </a:r>
          <a:r>
            <a:rPr lang="en-US" sz="2000" dirty="0" err="1"/>
            <a:t>viên</a:t>
          </a:r>
          <a:r>
            <a:rPr lang="en-US" sz="2000" dirty="0"/>
            <a:t>, </a:t>
          </a:r>
          <a:r>
            <a:rPr lang="en-US" sz="2000" dirty="0" err="1"/>
            <a:t>gặp</a:t>
          </a:r>
          <a:r>
            <a:rPr lang="en-US" sz="2000" dirty="0"/>
            <a:t> </a:t>
          </a:r>
          <a:r>
            <a:rPr lang="en-US" sz="2000" dirty="0" err="1"/>
            <a:t>một</a:t>
          </a:r>
          <a:r>
            <a:rPr lang="en-US" sz="2000" dirty="0"/>
            <a:t> </a:t>
          </a:r>
          <a:r>
            <a:rPr lang="en-US" sz="2000" dirty="0" err="1"/>
            <a:t>trận</a:t>
          </a:r>
          <a:r>
            <a:rPr lang="en-US" sz="2000" dirty="0"/>
            <a:t> </a:t>
          </a:r>
          <a:r>
            <a:rPr lang="en-US" sz="2000" dirty="0" err="1"/>
            <a:t>bom</a:t>
          </a:r>
          <a:r>
            <a:rPr lang="en-US" sz="2000" dirty="0"/>
            <a:t> </a:t>
          </a:r>
          <a:r>
            <a:rPr lang="en-US" sz="2000" dirty="0" err="1"/>
            <a:t>của</a:t>
          </a:r>
          <a:r>
            <a:rPr lang="en-US" sz="2000" dirty="0"/>
            <a:t> </a:t>
          </a:r>
          <a:r>
            <a:rPr lang="en-US" sz="2000" dirty="0" err="1"/>
            <a:t>phát</a:t>
          </a:r>
          <a:r>
            <a:rPr lang="en-US" sz="2000" dirty="0"/>
            <a:t> </a:t>
          </a:r>
          <a:r>
            <a:rPr lang="en-US" sz="2000" dirty="0" err="1"/>
            <a:t>xít</a:t>
          </a:r>
          <a:r>
            <a:rPr lang="en-US" sz="2000" dirty="0"/>
            <a:t> </a:t>
          </a:r>
          <a:r>
            <a:rPr lang="en-US" sz="2000" dirty="0" err="1"/>
            <a:t>Đức</a:t>
          </a:r>
          <a:r>
            <a:rPr lang="en-US" sz="2000" dirty="0"/>
            <a:t>, </a:t>
          </a:r>
          <a:r>
            <a:rPr lang="en-US" sz="2000" dirty="0" err="1"/>
            <a:t>chứng</a:t>
          </a:r>
          <a:r>
            <a:rPr lang="en-US" sz="2000" dirty="0"/>
            <a:t> </a:t>
          </a:r>
          <a:r>
            <a:rPr lang="en-US" sz="2000" dirty="0" err="1"/>
            <a:t>kiến</a:t>
          </a:r>
          <a:r>
            <a:rPr lang="en-US" sz="2000" dirty="0"/>
            <a:t> </a:t>
          </a:r>
          <a:r>
            <a:rPr lang="en-US" sz="2000" dirty="0" err="1"/>
            <a:t>chết</a:t>
          </a:r>
          <a:r>
            <a:rPr lang="en-US" sz="2000" dirty="0"/>
            <a:t> </a:t>
          </a:r>
          <a:r>
            <a:rPr lang="en-US" sz="2000" dirty="0" err="1"/>
            <a:t>chóc</a:t>
          </a:r>
          <a:endParaRPr lang="en-US" sz="2000" dirty="0"/>
        </a:p>
      </dgm:t>
    </dgm:pt>
    <dgm:pt modelId="{C3CA8215-A107-455A-B5A5-1429CD106935}" type="parTrans" cxnId="{8DC0B784-6B2B-4FD0-A1F3-EA075A34DAB3}">
      <dgm:prSet/>
      <dgm:spPr/>
      <dgm:t>
        <a:bodyPr/>
        <a:lstStyle/>
        <a:p>
          <a:endParaRPr lang="en-US" sz="1800"/>
        </a:p>
      </dgm:t>
    </dgm:pt>
    <dgm:pt modelId="{19B83978-D9CF-4A99-89C6-F67938648DF1}" type="sibTrans" cxnId="{8DC0B784-6B2B-4FD0-A1F3-EA075A34DAB3}">
      <dgm:prSet custT="1"/>
      <dgm:spPr/>
      <dgm:t>
        <a:bodyPr/>
        <a:lstStyle/>
        <a:p>
          <a:endParaRPr lang="en-US" sz="1800"/>
        </a:p>
      </dgm:t>
    </dgm:pt>
    <dgm:pt modelId="{15245E62-78E6-4692-9254-B37835D6050C}">
      <dgm:prSet phldrT="[Text]" custT="1"/>
      <dgm:spPr/>
      <dgm:t>
        <a:bodyPr/>
        <a:lstStyle/>
        <a:p>
          <a:r>
            <a:rPr lang="en-US" sz="2000" dirty="0"/>
            <a:t>“</a:t>
          </a:r>
          <a:r>
            <a:rPr lang="en-US" sz="2000" dirty="0" err="1"/>
            <a:t>tôi</a:t>
          </a:r>
          <a:r>
            <a:rPr lang="en-US" sz="2000" dirty="0"/>
            <a:t>” </a:t>
          </a:r>
          <a:r>
            <a:rPr lang="en-US" sz="2000" dirty="0" err="1"/>
            <a:t>rời</a:t>
          </a:r>
          <a:r>
            <a:rPr lang="en-US" sz="2000" dirty="0"/>
            <a:t> </a:t>
          </a:r>
          <a:r>
            <a:rPr lang="en-US" sz="2000" dirty="0" err="1"/>
            <a:t>trại</a:t>
          </a:r>
          <a:r>
            <a:rPr lang="en-US" sz="2000" dirty="0"/>
            <a:t> </a:t>
          </a:r>
          <a:r>
            <a:rPr lang="en-US" sz="2000" dirty="0" err="1"/>
            <a:t>hè</a:t>
          </a:r>
          <a:r>
            <a:rPr lang="en-US" sz="2000" dirty="0"/>
            <a:t>, </a:t>
          </a:r>
          <a:r>
            <a:rPr lang="en-US" sz="2000" dirty="0" err="1"/>
            <a:t>mang</a:t>
          </a:r>
          <a:r>
            <a:rPr lang="en-US" sz="2000" dirty="0"/>
            <a:t> </a:t>
          </a:r>
          <a:r>
            <a:rPr lang="en-US" sz="2000" dirty="0" err="1"/>
            <a:t>theo</a:t>
          </a:r>
          <a:r>
            <a:rPr lang="en-US" sz="2000" dirty="0"/>
            <a:t> </a:t>
          </a:r>
          <a:r>
            <a:rPr lang="en-US" sz="2000" dirty="0" err="1"/>
            <a:t>lương</a:t>
          </a:r>
          <a:r>
            <a:rPr lang="en-US" sz="2000" dirty="0"/>
            <a:t> </a:t>
          </a:r>
          <a:r>
            <a:rPr lang="en-US" sz="2000" dirty="0" err="1"/>
            <a:t>thực</a:t>
          </a:r>
          <a:r>
            <a:rPr lang="en-US" sz="2000" dirty="0"/>
            <a:t> </a:t>
          </a:r>
          <a:r>
            <a:rPr lang="en-US" sz="2000" dirty="0" err="1"/>
            <a:t>về</a:t>
          </a:r>
          <a:r>
            <a:rPr lang="en-US" sz="2000" dirty="0"/>
            <a:t> </a:t>
          </a:r>
          <a:r>
            <a:rPr lang="en-US" sz="2000" dirty="0" err="1"/>
            <a:t>vùng</a:t>
          </a:r>
          <a:r>
            <a:rPr lang="en-US" sz="2000" dirty="0"/>
            <a:t> </a:t>
          </a:r>
          <a:r>
            <a:rPr lang="en-US" sz="2000" dirty="0" err="1"/>
            <a:t>hậu</a:t>
          </a:r>
          <a:r>
            <a:rPr lang="en-US" sz="2000" dirty="0"/>
            <a:t> </a:t>
          </a:r>
          <a:r>
            <a:rPr lang="en-US" sz="2000" dirty="0" err="1"/>
            <a:t>phương</a:t>
          </a:r>
          <a:r>
            <a:rPr lang="en-US" sz="2000" dirty="0"/>
            <a:t> </a:t>
          </a:r>
          <a:r>
            <a:rPr lang="en-US" sz="2000" dirty="0" err="1"/>
            <a:t>xa</a:t>
          </a:r>
          <a:r>
            <a:rPr lang="en-US" sz="2000" dirty="0"/>
            <a:t> </a:t>
          </a:r>
          <a:r>
            <a:rPr lang="en-US" sz="2000" dirty="0" err="1"/>
            <a:t>xôi</a:t>
          </a:r>
          <a:r>
            <a:rPr lang="en-US" sz="2000" dirty="0"/>
            <a:t>, </a:t>
          </a:r>
          <a:r>
            <a:rPr lang="en-US" sz="2000" dirty="0" err="1"/>
            <a:t>nơi</a:t>
          </a:r>
          <a:r>
            <a:rPr lang="en-US" sz="2000" dirty="0"/>
            <a:t> </a:t>
          </a:r>
          <a:r>
            <a:rPr lang="en-US" sz="2000" dirty="0" err="1"/>
            <a:t>không</a:t>
          </a:r>
          <a:r>
            <a:rPr lang="en-US" sz="2000" dirty="0"/>
            <a:t> </a:t>
          </a:r>
          <a:r>
            <a:rPr lang="en-US" sz="2000" dirty="0" err="1"/>
            <a:t>có</a:t>
          </a:r>
          <a:r>
            <a:rPr lang="en-US" sz="2000" dirty="0"/>
            <a:t> </a:t>
          </a:r>
          <a:r>
            <a:rPr lang="en-US" sz="2000" dirty="0" err="1"/>
            <a:t>đạn</a:t>
          </a:r>
          <a:r>
            <a:rPr lang="en-US" sz="2000" dirty="0"/>
            <a:t> </a:t>
          </a:r>
          <a:r>
            <a:rPr lang="en-US" sz="2000" dirty="0" err="1"/>
            <a:t>bom</a:t>
          </a:r>
          <a:endParaRPr lang="en-US" sz="2000" dirty="0"/>
        </a:p>
      </dgm:t>
    </dgm:pt>
    <dgm:pt modelId="{948637E6-850A-4004-997C-DB30C4CD062A}" type="parTrans" cxnId="{82973D51-93B7-4D81-8661-D57C94CF493B}">
      <dgm:prSet/>
      <dgm:spPr/>
      <dgm:t>
        <a:bodyPr/>
        <a:lstStyle/>
        <a:p>
          <a:endParaRPr lang="en-US" sz="1800"/>
        </a:p>
      </dgm:t>
    </dgm:pt>
    <dgm:pt modelId="{A5AC5486-6699-47D5-858D-2C09A9E43EE4}" type="sibTrans" cxnId="{82973D51-93B7-4D81-8661-D57C94CF493B}">
      <dgm:prSet custT="1"/>
      <dgm:spPr/>
      <dgm:t>
        <a:bodyPr/>
        <a:lstStyle/>
        <a:p>
          <a:endParaRPr lang="en-US" sz="1800"/>
        </a:p>
      </dgm:t>
    </dgm:pt>
    <dgm:pt modelId="{6A66AFF7-05F6-4357-91F8-A9451A8502B1}">
      <dgm:prSet phldrT="[Text]" custT="1"/>
      <dgm:spPr/>
      <dgm:t>
        <a:bodyPr/>
        <a:lstStyle/>
        <a:p>
          <a:r>
            <a:rPr lang="en-US" sz="2000" dirty="0"/>
            <a:t>Ở </a:t>
          </a:r>
          <a:r>
            <a:rPr lang="en-US" sz="2000" dirty="0" err="1"/>
            <a:t>vùng</a:t>
          </a:r>
          <a:r>
            <a:rPr lang="en-US" sz="2000" dirty="0"/>
            <a:t> </a:t>
          </a:r>
          <a:r>
            <a:rPr lang="en-US" sz="2000" dirty="0" err="1"/>
            <a:t>đất</a:t>
          </a:r>
          <a:r>
            <a:rPr lang="en-US" sz="2000" dirty="0"/>
            <a:t> </a:t>
          </a:r>
          <a:r>
            <a:rPr lang="en-US" sz="2000" dirty="0" err="1"/>
            <a:t>mới</a:t>
          </a:r>
          <a:r>
            <a:rPr lang="en-US" sz="2000" dirty="0"/>
            <a:t>, </a:t>
          </a:r>
          <a:r>
            <a:rPr lang="en-US" sz="2000" dirty="0" err="1"/>
            <a:t>biết</a:t>
          </a:r>
          <a:r>
            <a:rPr lang="en-US" sz="2000" dirty="0"/>
            <a:t> </a:t>
          </a:r>
          <a:r>
            <a:rPr lang="en-US" sz="2000" dirty="0" err="1"/>
            <a:t>thế</a:t>
          </a:r>
          <a:r>
            <a:rPr lang="en-US" sz="2000" dirty="0"/>
            <a:t> </a:t>
          </a:r>
          <a:r>
            <a:rPr lang="en-US" sz="2000" dirty="0" err="1"/>
            <a:t>nào</a:t>
          </a:r>
          <a:r>
            <a:rPr lang="en-US" sz="2000" dirty="0"/>
            <a:t> </a:t>
          </a:r>
          <a:r>
            <a:rPr lang="en-US" sz="2000" dirty="0" err="1"/>
            <a:t>là</a:t>
          </a:r>
          <a:r>
            <a:rPr lang="en-US" sz="2000" dirty="0"/>
            <a:t> </a:t>
          </a:r>
          <a:r>
            <a:rPr lang="en-US" sz="2000" dirty="0" err="1"/>
            <a:t>thiếu</a:t>
          </a:r>
          <a:r>
            <a:rPr lang="en-US" sz="2000" dirty="0"/>
            <a:t> </a:t>
          </a:r>
          <a:r>
            <a:rPr lang="en-US" sz="2000" dirty="0" err="1"/>
            <a:t>thốn</a:t>
          </a:r>
          <a:r>
            <a:rPr lang="en-US" sz="2000" dirty="0"/>
            <a:t>, </a:t>
          </a:r>
          <a:r>
            <a:rPr lang="en-US" sz="2000" dirty="0" err="1"/>
            <a:t>đói</a:t>
          </a:r>
          <a:r>
            <a:rPr lang="en-US" sz="2000" dirty="0"/>
            <a:t> </a:t>
          </a:r>
          <a:r>
            <a:rPr lang="en-US" sz="2000" dirty="0" err="1"/>
            <a:t>khát</a:t>
          </a:r>
          <a:r>
            <a:rPr lang="en-US" sz="2000" dirty="0"/>
            <a:t>, </a:t>
          </a:r>
          <a:r>
            <a:rPr lang="en-US" sz="2000" dirty="0" err="1"/>
            <a:t>đến</a:t>
          </a:r>
          <a:r>
            <a:rPr lang="en-US" sz="2000" dirty="0"/>
            <a:t> </a:t>
          </a:r>
          <a:r>
            <a:rPr lang="en-US" sz="2000" dirty="0" err="1"/>
            <a:t>nỗi</a:t>
          </a:r>
          <a:r>
            <a:rPr lang="en-US" sz="2000" dirty="0"/>
            <a:t> </a:t>
          </a:r>
          <a:r>
            <a:rPr lang="en-US" sz="2000" dirty="0" err="1"/>
            <a:t>phải</a:t>
          </a:r>
          <a:r>
            <a:rPr lang="en-US" sz="2000" dirty="0"/>
            <a:t> </a:t>
          </a:r>
          <a:r>
            <a:rPr lang="en-US" sz="2000" dirty="0" err="1"/>
            <a:t>giết</a:t>
          </a:r>
          <a:r>
            <a:rPr lang="en-US" sz="2000" dirty="0"/>
            <a:t> con </a:t>
          </a:r>
          <a:r>
            <a:rPr lang="en-US" sz="2000" dirty="0" err="1"/>
            <a:t>ngựa</a:t>
          </a:r>
          <a:r>
            <a:rPr lang="en-US" sz="2000" dirty="0"/>
            <a:t>, </a:t>
          </a:r>
          <a:r>
            <a:rPr lang="en-US" sz="2000" dirty="0" err="1"/>
            <a:t>ăn</a:t>
          </a:r>
          <a:r>
            <a:rPr lang="en-US" sz="2000" dirty="0"/>
            <a:t> </a:t>
          </a:r>
          <a:r>
            <a:rPr lang="en-US" sz="2000" dirty="0" err="1"/>
            <a:t>cả</a:t>
          </a:r>
          <a:r>
            <a:rPr lang="en-US" sz="2000" dirty="0"/>
            <a:t> </a:t>
          </a:r>
          <a:r>
            <a:rPr lang="en-US" sz="2000" dirty="0" err="1"/>
            <a:t>chồi</a:t>
          </a:r>
          <a:r>
            <a:rPr lang="en-US" sz="2000" dirty="0"/>
            <a:t> </a:t>
          </a:r>
          <a:r>
            <a:rPr lang="en-US" sz="2000" dirty="0" err="1"/>
            <a:t>mầm</a:t>
          </a:r>
          <a:r>
            <a:rPr lang="en-US" sz="2000" dirty="0"/>
            <a:t>, </a:t>
          </a:r>
          <a:r>
            <a:rPr lang="en-US" sz="2000" dirty="0" err="1"/>
            <a:t>vỏ</a:t>
          </a:r>
          <a:r>
            <a:rPr lang="en-US" sz="2000" dirty="0"/>
            <a:t> </a:t>
          </a:r>
          <a:r>
            <a:rPr lang="en-US" sz="2000" dirty="0" err="1"/>
            <a:t>cây</a:t>
          </a:r>
          <a:endParaRPr lang="en-US" sz="2000" dirty="0"/>
        </a:p>
      </dgm:t>
    </dgm:pt>
    <dgm:pt modelId="{F5CF2EA6-39DE-4793-8B78-BDE982CA068C}" type="parTrans" cxnId="{7FDB5AA1-1F40-4059-BC4B-AA23A27FF5E9}">
      <dgm:prSet/>
      <dgm:spPr/>
      <dgm:t>
        <a:bodyPr/>
        <a:lstStyle/>
        <a:p>
          <a:endParaRPr lang="en-US" sz="1800"/>
        </a:p>
      </dgm:t>
    </dgm:pt>
    <dgm:pt modelId="{D93F4AE4-2E41-4735-B535-95583B97AA8D}" type="sibTrans" cxnId="{7FDB5AA1-1F40-4059-BC4B-AA23A27FF5E9}">
      <dgm:prSet custT="1"/>
      <dgm:spPr/>
      <dgm:t>
        <a:bodyPr/>
        <a:lstStyle/>
        <a:p>
          <a:endParaRPr lang="en-US" sz="1800"/>
        </a:p>
      </dgm:t>
    </dgm:pt>
    <dgm:pt modelId="{6C538D35-C445-421B-9D48-314BCA00E98A}">
      <dgm:prSet phldrT="[Text]" custT="1"/>
      <dgm:spPr/>
      <dgm:t>
        <a:bodyPr/>
        <a:lstStyle/>
        <a:p>
          <a:r>
            <a:rPr lang="en-US" sz="2400" dirty="0" err="1"/>
            <a:t>Nỗi</a:t>
          </a:r>
          <a:r>
            <a:rPr lang="en-US" sz="2400" dirty="0"/>
            <a:t> </a:t>
          </a:r>
          <a:r>
            <a:rPr lang="en-US" sz="2400" dirty="0" err="1"/>
            <a:t>nhớ</a:t>
          </a:r>
          <a:r>
            <a:rPr lang="en-US" sz="2400" dirty="0"/>
            <a:t> </a:t>
          </a:r>
          <a:r>
            <a:rPr lang="en-US" sz="2400" dirty="0" err="1"/>
            <a:t>mẹ</a:t>
          </a:r>
          <a:r>
            <a:rPr lang="en-US" sz="2400" dirty="0"/>
            <a:t> </a:t>
          </a:r>
          <a:r>
            <a:rPr lang="en-US" sz="2400" dirty="0" err="1"/>
            <a:t>khiến</a:t>
          </a:r>
          <a:r>
            <a:rPr lang="en-US" sz="2400" dirty="0"/>
            <a:t> </a:t>
          </a:r>
          <a:r>
            <a:rPr lang="en-US" sz="2400" dirty="0" err="1"/>
            <a:t>những</a:t>
          </a:r>
          <a:r>
            <a:rPr lang="en-US" sz="2400" dirty="0"/>
            <a:t> </a:t>
          </a:r>
          <a:r>
            <a:rPr lang="en-US" sz="2400" dirty="0" err="1"/>
            <a:t>đứa</a:t>
          </a:r>
          <a:r>
            <a:rPr lang="en-US" sz="2400" dirty="0"/>
            <a:t> </a:t>
          </a:r>
          <a:r>
            <a:rPr lang="en-US" sz="2400" dirty="0" err="1"/>
            <a:t>trẻ</a:t>
          </a:r>
          <a:r>
            <a:rPr lang="en-US" sz="2400" dirty="0"/>
            <a:t> </a:t>
          </a:r>
          <a:r>
            <a:rPr lang="en-US" sz="2400" dirty="0" err="1"/>
            <a:t>gào</a:t>
          </a:r>
          <a:r>
            <a:rPr lang="en-US" sz="2400" dirty="0"/>
            <a:t> </a:t>
          </a:r>
          <a:r>
            <a:rPr lang="en-US" sz="2400" dirty="0" err="1"/>
            <a:t>khóc</a:t>
          </a:r>
          <a:r>
            <a:rPr lang="en-US" sz="2400" dirty="0"/>
            <a:t> </a:t>
          </a:r>
          <a:r>
            <a:rPr lang="en-US" sz="2400" dirty="0" err="1"/>
            <a:t>khuôn</a:t>
          </a:r>
          <a:r>
            <a:rPr lang="en-US" sz="2400" dirty="0"/>
            <a:t> </a:t>
          </a:r>
          <a:r>
            <a:rPr lang="en-US" sz="2400" dirty="0" err="1"/>
            <a:t>nguôi</a:t>
          </a:r>
          <a:endParaRPr lang="en-US" sz="2400" dirty="0"/>
        </a:p>
      </dgm:t>
    </dgm:pt>
    <dgm:pt modelId="{355A0D05-723E-4E55-AF1A-F6B8B3B447F3}" type="parTrans" cxnId="{74E2A758-111D-4C1B-9E8B-0BC9E3E04D71}">
      <dgm:prSet/>
      <dgm:spPr/>
      <dgm:t>
        <a:bodyPr/>
        <a:lstStyle/>
        <a:p>
          <a:endParaRPr lang="en-US" sz="1800"/>
        </a:p>
      </dgm:t>
    </dgm:pt>
    <dgm:pt modelId="{EB82EFFF-3A9A-47F7-A6CD-AD6DE3A19613}" type="sibTrans" cxnId="{74E2A758-111D-4C1B-9E8B-0BC9E3E04D71}">
      <dgm:prSet custT="1"/>
      <dgm:spPr/>
      <dgm:t>
        <a:bodyPr/>
        <a:lstStyle/>
        <a:p>
          <a:endParaRPr lang="en-US" sz="1800"/>
        </a:p>
      </dgm:t>
    </dgm:pt>
    <dgm:pt modelId="{129C0F33-67FF-4A8D-8F95-00C101671C73}">
      <dgm:prSet phldrT="[Text]" custT="1"/>
      <dgm:spPr/>
      <dgm:t>
        <a:bodyPr/>
        <a:lstStyle/>
        <a:p>
          <a:r>
            <a:rPr lang="en-US" sz="2000" dirty="0" err="1"/>
            <a:t>Đến</a:t>
          </a:r>
          <a:r>
            <a:rPr lang="en-US" sz="2000" dirty="0"/>
            <a:t> </a:t>
          </a:r>
          <a:r>
            <a:rPr lang="en-US" sz="2000" dirty="0" err="1"/>
            <a:t>lớp</a:t>
          </a:r>
          <a:r>
            <a:rPr lang="en-US" sz="2000" dirty="0"/>
            <a:t> 3, “</a:t>
          </a:r>
          <a:r>
            <a:rPr lang="en-US" sz="2000" dirty="0" err="1"/>
            <a:t>tôi</a:t>
          </a:r>
          <a:r>
            <a:rPr lang="en-US" sz="2000" dirty="0"/>
            <a:t>” </a:t>
          </a:r>
          <a:r>
            <a:rPr lang="en-US" sz="2000" dirty="0" err="1"/>
            <a:t>trốn</a:t>
          </a:r>
          <a:r>
            <a:rPr lang="en-US" sz="2000" dirty="0"/>
            <a:t> </a:t>
          </a:r>
          <a:r>
            <a:rPr lang="en-US" sz="2000" dirty="0" err="1"/>
            <a:t>trại</a:t>
          </a:r>
          <a:r>
            <a:rPr lang="en-US" sz="2000" dirty="0"/>
            <a:t>, </a:t>
          </a:r>
          <a:r>
            <a:rPr lang="en-US" sz="2000" dirty="0" err="1"/>
            <a:t>được</a:t>
          </a:r>
          <a:r>
            <a:rPr lang="en-US" sz="2000" dirty="0"/>
            <a:t> </a:t>
          </a:r>
          <a:r>
            <a:rPr lang="en-US" sz="2000" dirty="0" err="1"/>
            <a:t>một</a:t>
          </a:r>
          <a:r>
            <a:rPr lang="en-US" sz="2000" dirty="0"/>
            <a:t> </a:t>
          </a:r>
          <a:r>
            <a:rPr lang="en-US" sz="2000" dirty="0" err="1"/>
            <a:t>gia</a:t>
          </a:r>
          <a:r>
            <a:rPr lang="en-US" sz="2000" dirty="0"/>
            <a:t> </a:t>
          </a:r>
          <a:r>
            <a:rPr lang="en-US" sz="2000" dirty="0" err="1"/>
            <a:t>đình</a:t>
          </a:r>
          <a:r>
            <a:rPr lang="en-US" sz="2000" dirty="0"/>
            <a:t> </a:t>
          </a:r>
          <a:r>
            <a:rPr lang="en-US" sz="2000" dirty="0" err="1"/>
            <a:t>ông</a:t>
          </a:r>
          <a:r>
            <a:rPr lang="en-US" sz="2000" dirty="0"/>
            <a:t> </a:t>
          </a:r>
          <a:r>
            <a:rPr lang="en-US" sz="2000" dirty="0" err="1"/>
            <a:t>già</a:t>
          </a:r>
          <a:r>
            <a:rPr lang="en-US" sz="2000" dirty="0"/>
            <a:t> </a:t>
          </a:r>
          <a:r>
            <a:rPr lang="en-US" sz="2000" dirty="0" err="1"/>
            <a:t>cưu</a:t>
          </a:r>
          <a:r>
            <a:rPr lang="en-US" sz="2000" dirty="0"/>
            <a:t> </a:t>
          </a:r>
          <a:r>
            <a:rPr lang="en-US" sz="2000" dirty="0" err="1"/>
            <a:t>mang</a:t>
          </a:r>
          <a:r>
            <a:rPr lang="en-US" sz="2000" dirty="0"/>
            <a:t> </a:t>
          </a:r>
          <a:r>
            <a:rPr lang="en-US" sz="2000" dirty="0" err="1"/>
            <a:t>nhưng</a:t>
          </a:r>
          <a:r>
            <a:rPr lang="en-US" sz="2000" dirty="0"/>
            <a:t> “</a:t>
          </a:r>
          <a:r>
            <a:rPr lang="en-US" sz="2000" dirty="0" err="1"/>
            <a:t>tôi</a:t>
          </a:r>
          <a:r>
            <a:rPr lang="en-US" sz="2000" dirty="0"/>
            <a:t>” </a:t>
          </a:r>
          <a:r>
            <a:rPr lang="en-US" sz="2000" dirty="0" err="1"/>
            <a:t>vẫn</a:t>
          </a:r>
          <a:r>
            <a:rPr lang="en-US" sz="2000" dirty="0"/>
            <a:t> </a:t>
          </a:r>
          <a:r>
            <a:rPr lang="en-US" sz="2000" dirty="0" err="1"/>
            <a:t>cứ</a:t>
          </a:r>
          <a:r>
            <a:rPr lang="en-US" sz="2000" dirty="0"/>
            <a:t> </a:t>
          </a:r>
          <a:r>
            <a:rPr lang="en-US" sz="2000" dirty="0" err="1"/>
            <a:t>ước</a:t>
          </a:r>
          <a:r>
            <a:rPr lang="en-US" sz="2000" dirty="0"/>
            <a:t> </a:t>
          </a:r>
          <a:r>
            <a:rPr lang="en-US" sz="2000" dirty="0" err="1"/>
            <a:t>ao</a:t>
          </a:r>
          <a:r>
            <a:rPr lang="en-US" sz="2000" dirty="0"/>
            <a:t> </a:t>
          </a:r>
          <a:r>
            <a:rPr lang="en-US" sz="2000" dirty="0" err="1"/>
            <a:t>đi</a:t>
          </a:r>
          <a:r>
            <a:rPr lang="en-US" sz="2000" dirty="0"/>
            <a:t> </a:t>
          </a:r>
          <a:r>
            <a:rPr lang="en-US" sz="2000" dirty="0" err="1"/>
            <a:t>tìm</a:t>
          </a:r>
          <a:r>
            <a:rPr lang="en-US" sz="2000" dirty="0"/>
            <a:t> </a:t>
          </a:r>
          <a:r>
            <a:rPr lang="en-US" sz="2000" dirty="0" err="1"/>
            <a:t>mẹ</a:t>
          </a:r>
          <a:endParaRPr lang="en-US" sz="2000" dirty="0"/>
        </a:p>
      </dgm:t>
    </dgm:pt>
    <dgm:pt modelId="{1D77E1FD-F537-4DE0-AA36-F6B0CE9CEB3D}" type="parTrans" cxnId="{DB1B0E58-5DB3-42CA-8A3F-6EC3921D2E29}">
      <dgm:prSet/>
      <dgm:spPr/>
      <dgm:t>
        <a:bodyPr/>
        <a:lstStyle/>
        <a:p>
          <a:endParaRPr lang="en-US" sz="1800"/>
        </a:p>
      </dgm:t>
    </dgm:pt>
    <dgm:pt modelId="{0C6026F8-9667-4C2F-A7EC-B43F76E51F37}" type="sibTrans" cxnId="{DB1B0E58-5DB3-42CA-8A3F-6EC3921D2E29}">
      <dgm:prSet custT="1"/>
      <dgm:spPr/>
      <dgm:t>
        <a:bodyPr/>
        <a:lstStyle/>
        <a:p>
          <a:endParaRPr lang="en-US" sz="1800"/>
        </a:p>
      </dgm:t>
    </dgm:pt>
    <dgm:pt modelId="{4389BE39-21E1-4647-BA20-711483D2A446}">
      <dgm:prSet phldrT="[Text]" custT="1"/>
      <dgm:spPr/>
      <dgm:t>
        <a:bodyPr/>
        <a:lstStyle/>
        <a:p>
          <a:r>
            <a:rPr lang="en-US" sz="2400" dirty="0"/>
            <a:t>Khi </a:t>
          </a:r>
          <a:r>
            <a:rPr lang="en-US" sz="2400" dirty="0" err="1"/>
            <a:t>đã</a:t>
          </a:r>
          <a:r>
            <a:rPr lang="en-US" sz="2400" dirty="0"/>
            <a:t> 51 </a:t>
          </a:r>
          <a:r>
            <a:rPr lang="en-US" sz="2400" dirty="0" err="1"/>
            <a:t>tuổi</a:t>
          </a:r>
          <a:r>
            <a:rPr lang="en-US" sz="2400" dirty="0"/>
            <a:t>, “</a:t>
          </a:r>
          <a:r>
            <a:rPr lang="en-US" sz="2400" dirty="0" err="1"/>
            <a:t>tôi</a:t>
          </a:r>
          <a:r>
            <a:rPr lang="en-US" sz="2400" dirty="0"/>
            <a:t>” </a:t>
          </a:r>
          <a:r>
            <a:rPr lang="en-US" sz="2400" dirty="0" err="1"/>
            <a:t>vẫn</a:t>
          </a:r>
          <a:r>
            <a:rPr lang="en-US" sz="2400" dirty="0"/>
            <a:t> </a:t>
          </a:r>
          <a:r>
            <a:rPr lang="en-US" sz="2400" dirty="0" err="1"/>
            <a:t>muốn</a:t>
          </a:r>
          <a:r>
            <a:rPr lang="en-US" sz="2400" dirty="0"/>
            <a:t> </a:t>
          </a:r>
          <a:r>
            <a:rPr lang="en-US" sz="2400" dirty="0" err="1"/>
            <a:t>có</a:t>
          </a:r>
          <a:r>
            <a:rPr lang="en-US" sz="2400" dirty="0"/>
            <a:t> </a:t>
          </a:r>
          <a:r>
            <a:rPr lang="en-US" sz="2400" dirty="0" err="1"/>
            <a:t>mẹ</a:t>
          </a:r>
          <a:endParaRPr lang="en-US" sz="2400" dirty="0"/>
        </a:p>
      </dgm:t>
    </dgm:pt>
    <dgm:pt modelId="{E5D79E3B-8227-4F73-AA9F-A106358B186A}" type="parTrans" cxnId="{18478C83-E2A9-4282-8366-1526274EF404}">
      <dgm:prSet/>
      <dgm:spPr/>
      <dgm:t>
        <a:bodyPr/>
        <a:lstStyle/>
        <a:p>
          <a:endParaRPr lang="en-US" sz="1800"/>
        </a:p>
      </dgm:t>
    </dgm:pt>
    <dgm:pt modelId="{67DA99CE-98D2-4138-A0EA-47E6D140091C}" type="sibTrans" cxnId="{18478C83-E2A9-4282-8366-1526274EF404}">
      <dgm:prSet/>
      <dgm:spPr/>
      <dgm:t>
        <a:bodyPr/>
        <a:lstStyle/>
        <a:p>
          <a:endParaRPr lang="en-US" sz="1800"/>
        </a:p>
      </dgm:t>
    </dgm:pt>
    <dgm:pt modelId="{94453D75-300F-4C6F-A711-ED8B1057207F}" type="pres">
      <dgm:prSet presAssocID="{5CD64C1F-EDE9-4992-A1BA-FDE4D29D4417}" presName="Name0" presStyleCnt="0">
        <dgm:presLayoutVars>
          <dgm:dir/>
          <dgm:resizeHandles val="exact"/>
        </dgm:presLayoutVars>
      </dgm:prSet>
      <dgm:spPr/>
    </dgm:pt>
    <dgm:pt modelId="{FCF398BE-2B74-416F-9F05-19AE20F0A744}" type="pres">
      <dgm:prSet presAssocID="{AF4B43E1-325F-486A-8825-BB376FD8EDA5}" presName="node" presStyleLbl="node1" presStyleIdx="0" presStyleCnt="6" custScaleX="116451" custScaleY="143345">
        <dgm:presLayoutVars>
          <dgm:bulletEnabled val="1"/>
        </dgm:presLayoutVars>
      </dgm:prSet>
      <dgm:spPr/>
    </dgm:pt>
    <dgm:pt modelId="{4856AEFA-6248-4F88-91C6-AD27F925E4A9}" type="pres">
      <dgm:prSet presAssocID="{19B83978-D9CF-4A99-89C6-F67938648DF1}" presName="sibTrans" presStyleLbl="sibTrans1D1" presStyleIdx="0" presStyleCnt="5"/>
      <dgm:spPr/>
    </dgm:pt>
    <dgm:pt modelId="{CF698912-1DAD-472A-9CCD-4F537C1F7158}" type="pres">
      <dgm:prSet presAssocID="{19B83978-D9CF-4A99-89C6-F67938648DF1}" presName="connectorText" presStyleLbl="sibTrans1D1" presStyleIdx="0" presStyleCnt="5"/>
      <dgm:spPr/>
    </dgm:pt>
    <dgm:pt modelId="{CE707470-7927-41AD-88C1-FC91428DE13E}" type="pres">
      <dgm:prSet presAssocID="{15245E62-78E6-4692-9254-B37835D6050C}" presName="node" presStyleLbl="node1" presStyleIdx="1" presStyleCnt="6" custScaleY="152844">
        <dgm:presLayoutVars>
          <dgm:bulletEnabled val="1"/>
        </dgm:presLayoutVars>
      </dgm:prSet>
      <dgm:spPr/>
    </dgm:pt>
    <dgm:pt modelId="{47D8E22D-A705-47E9-8A19-2439080EC924}" type="pres">
      <dgm:prSet presAssocID="{A5AC5486-6699-47D5-858D-2C09A9E43EE4}" presName="sibTrans" presStyleLbl="sibTrans1D1" presStyleIdx="1" presStyleCnt="5"/>
      <dgm:spPr/>
    </dgm:pt>
    <dgm:pt modelId="{8373F96C-E45B-4CA0-B510-0053B35C4B07}" type="pres">
      <dgm:prSet presAssocID="{A5AC5486-6699-47D5-858D-2C09A9E43EE4}" presName="connectorText" presStyleLbl="sibTrans1D1" presStyleIdx="1" presStyleCnt="5"/>
      <dgm:spPr/>
    </dgm:pt>
    <dgm:pt modelId="{A43BDC66-D510-4714-BC30-034E124BD15C}" type="pres">
      <dgm:prSet presAssocID="{6A66AFF7-05F6-4357-91F8-A9451A8502B1}" presName="node" presStyleLbl="node1" presStyleIdx="2" presStyleCnt="6" custScaleX="114688" custScaleY="148434">
        <dgm:presLayoutVars>
          <dgm:bulletEnabled val="1"/>
        </dgm:presLayoutVars>
      </dgm:prSet>
      <dgm:spPr/>
    </dgm:pt>
    <dgm:pt modelId="{9C3AA789-B653-4491-9103-06E4713A19B6}" type="pres">
      <dgm:prSet presAssocID="{D93F4AE4-2E41-4735-B535-95583B97AA8D}" presName="sibTrans" presStyleLbl="sibTrans1D1" presStyleIdx="2" presStyleCnt="5"/>
      <dgm:spPr/>
    </dgm:pt>
    <dgm:pt modelId="{86ED4849-8897-4BFD-8C58-AE0B517DC355}" type="pres">
      <dgm:prSet presAssocID="{D93F4AE4-2E41-4735-B535-95583B97AA8D}" presName="connectorText" presStyleLbl="sibTrans1D1" presStyleIdx="2" presStyleCnt="5"/>
      <dgm:spPr/>
    </dgm:pt>
    <dgm:pt modelId="{15424221-B36C-4209-8355-A0262E94F1BE}" type="pres">
      <dgm:prSet presAssocID="{6C538D35-C445-421B-9D48-314BCA00E98A}" presName="node" presStyleLbl="node1" presStyleIdx="3" presStyleCnt="6" custScaleY="120100">
        <dgm:presLayoutVars>
          <dgm:bulletEnabled val="1"/>
        </dgm:presLayoutVars>
      </dgm:prSet>
      <dgm:spPr/>
    </dgm:pt>
    <dgm:pt modelId="{E556F5A7-6844-4380-A91F-963BBA44E3AC}" type="pres">
      <dgm:prSet presAssocID="{EB82EFFF-3A9A-47F7-A6CD-AD6DE3A19613}" presName="sibTrans" presStyleLbl="sibTrans1D1" presStyleIdx="3" presStyleCnt="5"/>
      <dgm:spPr/>
    </dgm:pt>
    <dgm:pt modelId="{F973B03C-8E00-4BF9-B8F7-1CD90FE4E884}" type="pres">
      <dgm:prSet presAssocID="{EB82EFFF-3A9A-47F7-A6CD-AD6DE3A19613}" presName="connectorText" presStyleLbl="sibTrans1D1" presStyleIdx="3" presStyleCnt="5"/>
      <dgm:spPr/>
    </dgm:pt>
    <dgm:pt modelId="{E175FB7A-9BE7-458B-A730-396B4518DADE}" type="pres">
      <dgm:prSet presAssocID="{129C0F33-67FF-4A8D-8F95-00C101671C73}" presName="node" presStyleLbl="node1" presStyleIdx="4" presStyleCnt="6" custScaleY="155330">
        <dgm:presLayoutVars>
          <dgm:bulletEnabled val="1"/>
        </dgm:presLayoutVars>
      </dgm:prSet>
      <dgm:spPr/>
    </dgm:pt>
    <dgm:pt modelId="{9A76C402-3662-4549-9984-8E6C1AB9083C}" type="pres">
      <dgm:prSet presAssocID="{0C6026F8-9667-4C2F-A7EC-B43F76E51F37}" presName="sibTrans" presStyleLbl="sibTrans1D1" presStyleIdx="4" presStyleCnt="5"/>
      <dgm:spPr/>
    </dgm:pt>
    <dgm:pt modelId="{2536BB6F-C3F2-4B02-970E-5C4ED688F2C3}" type="pres">
      <dgm:prSet presAssocID="{0C6026F8-9667-4C2F-A7EC-B43F76E51F37}" presName="connectorText" presStyleLbl="sibTrans1D1" presStyleIdx="4" presStyleCnt="5"/>
      <dgm:spPr/>
    </dgm:pt>
    <dgm:pt modelId="{6820213D-C6C4-4910-BFC8-D19DC84912D4}" type="pres">
      <dgm:prSet presAssocID="{4389BE39-21E1-4647-BA20-711483D2A446}" presName="node" presStyleLbl="node1" presStyleIdx="5" presStyleCnt="6" custScaleY="121158">
        <dgm:presLayoutVars>
          <dgm:bulletEnabled val="1"/>
        </dgm:presLayoutVars>
      </dgm:prSet>
      <dgm:spPr/>
    </dgm:pt>
  </dgm:ptLst>
  <dgm:cxnLst>
    <dgm:cxn modelId="{CFC71901-82A7-4B66-970C-F8111FDAAFDC}" type="presOf" srcId="{EB82EFFF-3A9A-47F7-A6CD-AD6DE3A19613}" destId="{E556F5A7-6844-4380-A91F-963BBA44E3AC}" srcOrd="0" destOrd="0" presId="urn:microsoft.com/office/officeart/2005/8/layout/bProcess3"/>
    <dgm:cxn modelId="{DBDC4307-0DB8-46D3-A37F-4E4E890248EB}" type="presOf" srcId="{A5AC5486-6699-47D5-858D-2C09A9E43EE4}" destId="{47D8E22D-A705-47E9-8A19-2439080EC924}" srcOrd="0" destOrd="0" presId="urn:microsoft.com/office/officeart/2005/8/layout/bProcess3"/>
    <dgm:cxn modelId="{84416F0A-C7C7-4ADF-BAEB-E1A89C0825AF}" type="presOf" srcId="{5CD64C1F-EDE9-4992-A1BA-FDE4D29D4417}" destId="{94453D75-300F-4C6F-A711-ED8B1057207F}" srcOrd="0" destOrd="0" presId="urn:microsoft.com/office/officeart/2005/8/layout/bProcess3"/>
    <dgm:cxn modelId="{2AC5FA0D-C9B3-484E-90F7-77891FF5660D}" type="presOf" srcId="{19B83978-D9CF-4A99-89C6-F67938648DF1}" destId="{CF698912-1DAD-472A-9CCD-4F537C1F7158}" srcOrd="1" destOrd="0" presId="urn:microsoft.com/office/officeart/2005/8/layout/bProcess3"/>
    <dgm:cxn modelId="{7587BB14-DA0B-4B3F-97E8-E2CB0D6D28C5}" type="presOf" srcId="{6C538D35-C445-421B-9D48-314BCA00E98A}" destId="{15424221-B36C-4209-8355-A0262E94F1BE}" srcOrd="0" destOrd="0" presId="urn:microsoft.com/office/officeart/2005/8/layout/bProcess3"/>
    <dgm:cxn modelId="{8102692B-D9CB-4A2F-97B5-58F40881DE62}" type="presOf" srcId="{D93F4AE4-2E41-4735-B535-95583B97AA8D}" destId="{86ED4849-8897-4BFD-8C58-AE0B517DC355}" srcOrd="1" destOrd="0" presId="urn:microsoft.com/office/officeart/2005/8/layout/bProcess3"/>
    <dgm:cxn modelId="{330AEB2B-0A96-4F01-8FFB-2D2853E9551E}" type="presOf" srcId="{EB82EFFF-3A9A-47F7-A6CD-AD6DE3A19613}" destId="{F973B03C-8E00-4BF9-B8F7-1CD90FE4E884}" srcOrd="1" destOrd="0" presId="urn:microsoft.com/office/officeart/2005/8/layout/bProcess3"/>
    <dgm:cxn modelId="{CA16E742-9D55-4716-B7A5-CE3D026C456D}" type="presOf" srcId="{D93F4AE4-2E41-4735-B535-95583B97AA8D}" destId="{9C3AA789-B653-4491-9103-06E4713A19B6}" srcOrd="0" destOrd="0" presId="urn:microsoft.com/office/officeart/2005/8/layout/bProcess3"/>
    <dgm:cxn modelId="{42817647-0C0D-4174-955C-04F3167F8B5A}" type="presOf" srcId="{0C6026F8-9667-4C2F-A7EC-B43F76E51F37}" destId="{9A76C402-3662-4549-9984-8E6C1AB9083C}" srcOrd="0" destOrd="0" presId="urn:microsoft.com/office/officeart/2005/8/layout/bProcess3"/>
    <dgm:cxn modelId="{6411FF67-D4C2-4607-82B0-8C93660AC6E7}" type="presOf" srcId="{4389BE39-21E1-4647-BA20-711483D2A446}" destId="{6820213D-C6C4-4910-BFC8-D19DC84912D4}" srcOrd="0" destOrd="0" presId="urn:microsoft.com/office/officeart/2005/8/layout/bProcess3"/>
    <dgm:cxn modelId="{0E131B51-B3ED-49AF-A35E-AFA14AC2A6D6}" type="presOf" srcId="{AF4B43E1-325F-486A-8825-BB376FD8EDA5}" destId="{FCF398BE-2B74-416F-9F05-19AE20F0A744}" srcOrd="0" destOrd="0" presId="urn:microsoft.com/office/officeart/2005/8/layout/bProcess3"/>
    <dgm:cxn modelId="{82973D51-93B7-4D81-8661-D57C94CF493B}" srcId="{5CD64C1F-EDE9-4992-A1BA-FDE4D29D4417}" destId="{15245E62-78E6-4692-9254-B37835D6050C}" srcOrd="1" destOrd="0" parTransId="{948637E6-850A-4004-997C-DB30C4CD062A}" sibTransId="{A5AC5486-6699-47D5-858D-2C09A9E43EE4}"/>
    <dgm:cxn modelId="{DB1B0E58-5DB3-42CA-8A3F-6EC3921D2E29}" srcId="{5CD64C1F-EDE9-4992-A1BA-FDE4D29D4417}" destId="{129C0F33-67FF-4A8D-8F95-00C101671C73}" srcOrd="4" destOrd="0" parTransId="{1D77E1FD-F537-4DE0-AA36-F6B0CE9CEB3D}" sibTransId="{0C6026F8-9667-4C2F-A7EC-B43F76E51F37}"/>
    <dgm:cxn modelId="{74E2A758-111D-4C1B-9E8B-0BC9E3E04D71}" srcId="{5CD64C1F-EDE9-4992-A1BA-FDE4D29D4417}" destId="{6C538D35-C445-421B-9D48-314BCA00E98A}" srcOrd="3" destOrd="0" parTransId="{355A0D05-723E-4E55-AF1A-F6B8B3B447F3}" sibTransId="{EB82EFFF-3A9A-47F7-A6CD-AD6DE3A19613}"/>
    <dgm:cxn modelId="{1FF84A83-BF10-4BE3-84CE-C937CD9FACC5}" type="presOf" srcId="{6A66AFF7-05F6-4357-91F8-A9451A8502B1}" destId="{A43BDC66-D510-4714-BC30-034E124BD15C}" srcOrd="0" destOrd="0" presId="urn:microsoft.com/office/officeart/2005/8/layout/bProcess3"/>
    <dgm:cxn modelId="{18478C83-E2A9-4282-8366-1526274EF404}" srcId="{5CD64C1F-EDE9-4992-A1BA-FDE4D29D4417}" destId="{4389BE39-21E1-4647-BA20-711483D2A446}" srcOrd="5" destOrd="0" parTransId="{E5D79E3B-8227-4F73-AA9F-A106358B186A}" sibTransId="{67DA99CE-98D2-4138-A0EA-47E6D140091C}"/>
    <dgm:cxn modelId="{8DC0B784-6B2B-4FD0-A1F3-EA075A34DAB3}" srcId="{5CD64C1F-EDE9-4992-A1BA-FDE4D29D4417}" destId="{AF4B43E1-325F-486A-8825-BB376FD8EDA5}" srcOrd="0" destOrd="0" parTransId="{C3CA8215-A107-455A-B5A5-1429CD106935}" sibTransId="{19B83978-D9CF-4A99-89C6-F67938648DF1}"/>
    <dgm:cxn modelId="{27C18997-5942-4D47-B184-FC0541218D51}" type="presOf" srcId="{19B83978-D9CF-4A99-89C6-F67938648DF1}" destId="{4856AEFA-6248-4F88-91C6-AD27F925E4A9}" srcOrd="0" destOrd="0" presId="urn:microsoft.com/office/officeart/2005/8/layout/bProcess3"/>
    <dgm:cxn modelId="{BE776BA0-C03C-4553-B5D7-8FC7A66A9EC6}" type="presOf" srcId="{15245E62-78E6-4692-9254-B37835D6050C}" destId="{CE707470-7927-41AD-88C1-FC91428DE13E}" srcOrd="0" destOrd="0" presId="urn:microsoft.com/office/officeart/2005/8/layout/bProcess3"/>
    <dgm:cxn modelId="{7FDB5AA1-1F40-4059-BC4B-AA23A27FF5E9}" srcId="{5CD64C1F-EDE9-4992-A1BA-FDE4D29D4417}" destId="{6A66AFF7-05F6-4357-91F8-A9451A8502B1}" srcOrd="2" destOrd="0" parTransId="{F5CF2EA6-39DE-4793-8B78-BDE982CA068C}" sibTransId="{D93F4AE4-2E41-4735-B535-95583B97AA8D}"/>
    <dgm:cxn modelId="{4E4E5DBC-A9FB-4994-A6DF-6CA78A69C2FF}" type="presOf" srcId="{0C6026F8-9667-4C2F-A7EC-B43F76E51F37}" destId="{2536BB6F-C3F2-4B02-970E-5C4ED688F2C3}" srcOrd="1" destOrd="0" presId="urn:microsoft.com/office/officeart/2005/8/layout/bProcess3"/>
    <dgm:cxn modelId="{955FA0C8-B3C7-4F1D-8FC9-B929A6FC2813}" type="presOf" srcId="{A5AC5486-6699-47D5-858D-2C09A9E43EE4}" destId="{8373F96C-E45B-4CA0-B510-0053B35C4B07}" srcOrd="1" destOrd="0" presId="urn:microsoft.com/office/officeart/2005/8/layout/bProcess3"/>
    <dgm:cxn modelId="{7D14A2F6-B4A9-46C8-8858-338CCBC524F8}" type="presOf" srcId="{129C0F33-67FF-4A8D-8F95-00C101671C73}" destId="{E175FB7A-9BE7-458B-A730-396B4518DADE}" srcOrd="0" destOrd="0" presId="urn:microsoft.com/office/officeart/2005/8/layout/bProcess3"/>
    <dgm:cxn modelId="{BC02BAEA-0291-4E7E-A441-056673B72CC0}" type="presParOf" srcId="{94453D75-300F-4C6F-A711-ED8B1057207F}" destId="{FCF398BE-2B74-416F-9F05-19AE20F0A744}" srcOrd="0" destOrd="0" presId="urn:microsoft.com/office/officeart/2005/8/layout/bProcess3"/>
    <dgm:cxn modelId="{B2D23EE9-85F0-43F6-9FCB-00463B42383E}" type="presParOf" srcId="{94453D75-300F-4C6F-A711-ED8B1057207F}" destId="{4856AEFA-6248-4F88-91C6-AD27F925E4A9}" srcOrd="1" destOrd="0" presId="urn:microsoft.com/office/officeart/2005/8/layout/bProcess3"/>
    <dgm:cxn modelId="{94DFA069-B368-491F-9F59-A4D92F1B9333}" type="presParOf" srcId="{4856AEFA-6248-4F88-91C6-AD27F925E4A9}" destId="{CF698912-1DAD-472A-9CCD-4F537C1F7158}" srcOrd="0" destOrd="0" presId="urn:microsoft.com/office/officeart/2005/8/layout/bProcess3"/>
    <dgm:cxn modelId="{705721F5-259D-4515-878A-DD39EA923CC2}" type="presParOf" srcId="{94453D75-300F-4C6F-A711-ED8B1057207F}" destId="{CE707470-7927-41AD-88C1-FC91428DE13E}" srcOrd="2" destOrd="0" presId="urn:microsoft.com/office/officeart/2005/8/layout/bProcess3"/>
    <dgm:cxn modelId="{9FF423DF-7F4D-4125-903D-DD850ACA364E}" type="presParOf" srcId="{94453D75-300F-4C6F-A711-ED8B1057207F}" destId="{47D8E22D-A705-47E9-8A19-2439080EC924}" srcOrd="3" destOrd="0" presId="urn:microsoft.com/office/officeart/2005/8/layout/bProcess3"/>
    <dgm:cxn modelId="{422D8FFE-C2E8-45BE-AA49-FB0F7ABDFB2F}" type="presParOf" srcId="{47D8E22D-A705-47E9-8A19-2439080EC924}" destId="{8373F96C-E45B-4CA0-B510-0053B35C4B07}" srcOrd="0" destOrd="0" presId="urn:microsoft.com/office/officeart/2005/8/layout/bProcess3"/>
    <dgm:cxn modelId="{9AC19A06-F875-4139-9162-7DEFD7C986C0}" type="presParOf" srcId="{94453D75-300F-4C6F-A711-ED8B1057207F}" destId="{A43BDC66-D510-4714-BC30-034E124BD15C}" srcOrd="4" destOrd="0" presId="urn:microsoft.com/office/officeart/2005/8/layout/bProcess3"/>
    <dgm:cxn modelId="{387BD253-BAA9-4594-9900-E322D9710C31}" type="presParOf" srcId="{94453D75-300F-4C6F-A711-ED8B1057207F}" destId="{9C3AA789-B653-4491-9103-06E4713A19B6}" srcOrd="5" destOrd="0" presId="urn:microsoft.com/office/officeart/2005/8/layout/bProcess3"/>
    <dgm:cxn modelId="{564AED1E-019D-4ECB-8EAC-3CA2E0646CF1}" type="presParOf" srcId="{9C3AA789-B653-4491-9103-06E4713A19B6}" destId="{86ED4849-8897-4BFD-8C58-AE0B517DC355}" srcOrd="0" destOrd="0" presId="urn:microsoft.com/office/officeart/2005/8/layout/bProcess3"/>
    <dgm:cxn modelId="{958A951B-0EC1-4B0C-B7C1-3EC74C2C7C77}" type="presParOf" srcId="{94453D75-300F-4C6F-A711-ED8B1057207F}" destId="{15424221-B36C-4209-8355-A0262E94F1BE}" srcOrd="6" destOrd="0" presId="urn:microsoft.com/office/officeart/2005/8/layout/bProcess3"/>
    <dgm:cxn modelId="{73499F64-CF26-44DA-A1D0-096046CAE3D1}" type="presParOf" srcId="{94453D75-300F-4C6F-A711-ED8B1057207F}" destId="{E556F5A7-6844-4380-A91F-963BBA44E3AC}" srcOrd="7" destOrd="0" presId="urn:microsoft.com/office/officeart/2005/8/layout/bProcess3"/>
    <dgm:cxn modelId="{9B05D88B-13D3-4A28-AD27-169A5543C5E1}" type="presParOf" srcId="{E556F5A7-6844-4380-A91F-963BBA44E3AC}" destId="{F973B03C-8E00-4BF9-B8F7-1CD90FE4E884}" srcOrd="0" destOrd="0" presId="urn:microsoft.com/office/officeart/2005/8/layout/bProcess3"/>
    <dgm:cxn modelId="{8AE3B238-6BDD-476D-ADC7-0D44AFED4895}" type="presParOf" srcId="{94453D75-300F-4C6F-A711-ED8B1057207F}" destId="{E175FB7A-9BE7-458B-A730-396B4518DADE}" srcOrd="8" destOrd="0" presId="urn:microsoft.com/office/officeart/2005/8/layout/bProcess3"/>
    <dgm:cxn modelId="{9D2E8209-8B42-4293-9F56-7C2BAAFD1225}" type="presParOf" srcId="{94453D75-300F-4C6F-A711-ED8B1057207F}" destId="{9A76C402-3662-4549-9984-8E6C1AB9083C}" srcOrd="9" destOrd="0" presId="urn:microsoft.com/office/officeart/2005/8/layout/bProcess3"/>
    <dgm:cxn modelId="{7414BBFD-E457-429E-9F69-AC87B3817908}" type="presParOf" srcId="{9A76C402-3662-4549-9984-8E6C1AB9083C}" destId="{2536BB6F-C3F2-4B02-970E-5C4ED688F2C3}" srcOrd="0" destOrd="0" presId="urn:microsoft.com/office/officeart/2005/8/layout/bProcess3"/>
    <dgm:cxn modelId="{003383AB-C83E-40FE-89D2-034A6547A9CB}" type="presParOf" srcId="{94453D75-300F-4C6F-A711-ED8B1057207F}" destId="{6820213D-C6C4-4910-BFC8-D19DC84912D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6AEFA-6248-4F88-91C6-AD27F925E4A9}">
      <dsp:nvSpPr>
        <dsp:cNvPr id="0" name=""/>
        <dsp:cNvSpPr/>
      </dsp:nvSpPr>
      <dsp:spPr>
        <a:xfrm>
          <a:off x="2774511" y="1007324"/>
          <a:ext cx="494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33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008556" y="1050417"/>
        <a:ext cx="26246" cy="5254"/>
      </dsp:txXfrm>
    </dsp:sp>
    <dsp:sp modelId="{FCF398BE-2B74-416F-9F05-19AE20F0A744}">
      <dsp:nvSpPr>
        <dsp:cNvPr id="0" name=""/>
        <dsp:cNvSpPr/>
      </dsp:nvSpPr>
      <dsp:spPr>
        <a:xfrm>
          <a:off x="118510" y="71561"/>
          <a:ext cx="2657801" cy="19629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1941, “</a:t>
          </a:r>
          <a:r>
            <a:rPr lang="en-US" sz="2000" kern="1200" dirty="0" err="1"/>
            <a:t>tôi</a:t>
          </a:r>
          <a:r>
            <a:rPr lang="en-US" sz="2000" kern="1200" dirty="0"/>
            <a:t>” 8 </a:t>
          </a:r>
          <a:r>
            <a:rPr lang="en-US" sz="2000" kern="1200" dirty="0" err="1"/>
            <a:t>tuổi</a:t>
          </a:r>
          <a:r>
            <a:rPr lang="en-US" sz="2000" kern="1200" dirty="0"/>
            <a:t>, </a:t>
          </a:r>
          <a:r>
            <a:rPr lang="en-US" sz="2000" kern="1200" dirty="0" err="1"/>
            <a:t>sau</a:t>
          </a:r>
          <a:r>
            <a:rPr lang="en-US" sz="2000" kern="1200" dirty="0"/>
            <a:t> </a:t>
          </a:r>
          <a:r>
            <a:rPr lang="en-US" sz="2000" kern="1200" dirty="0" err="1"/>
            <a:t>khi</a:t>
          </a:r>
          <a:r>
            <a:rPr lang="en-US" sz="2000" kern="1200" dirty="0"/>
            <a:t> </a:t>
          </a:r>
          <a:r>
            <a:rPr lang="en-US" sz="2000" kern="1200" dirty="0" err="1"/>
            <a:t>từ</a:t>
          </a:r>
          <a:r>
            <a:rPr lang="en-US" sz="2000" kern="1200" dirty="0"/>
            <a:t> </a:t>
          </a:r>
          <a:r>
            <a:rPr lang="en-US" sz="2000" kern="1200" dirty="0" err="1"/>
            <a:t>biệt</a:t>
          </a:r>
          <a:r>
            <a:rPr lang="en-US" sz="2000" kern="1200" dirty="0"/>
            <a:t> </a:t>
          </a:r>
          <a:r>
            <a:rPr lang="en-US" sz="2000" kern="1200" dirty="0" err="1"/>
            <a:t>bố</a:t>
          </a:r>
          <a:r>
            <a:rPr lang="en-US" sz="2000" kern="1200" dirty="0"/>
            <a:t> </a:t>
          </a:r>
          <a:r>
            <a:rPr lang="en-US" sz="2000" kern="1200" dirty="0" err="1"/>
            <a:t>mẹ</a:t>
          </a:r>
          <a:r>
            <a:rPr lang="en-US" sz="2000" kern="1200" dirty="0"/>
            <a:t> </a:t>
          </a:r>
          <a:r>
            <a:rPr lang="en-US" sz="2000" kern="1200" dirty="0" err="1"/>
            <a:t>đi</a:t>
          </a:r>
          <a:r>
            <a:rPr lang="en-US" sz="2000" kern="1200" dirty="0"/>
            <a:t> </a:t>
          </a:r>
          <a:r>
            <a:rPr lang="en-US" sz="2000" kern="1200" dirty="0" err="1"/>
            <a:t>dự</a:t>
          </a:r>
          <a:r>
            <a:rPr lang="en-US" sz="2000" kern="1200" dirty="0"/>
            <a:t> </a:t>
          </a:r>
          <a:r>
            <a:rPr lang="en-US" sz="2000" kern="1200" dirty="0" err="1"/>
            <a:t>trại</a:t>
          </a:r>
          <a:r>
            <a:rPr lang="en-US" sz="2000" kern="1200" dirty="0"/>
            <a:t> </a:t>
          </a:r>
          <a:r>
            <a:rPr lang="en-US" sz="2000" kern="1200" dirty="0" err="1"/>
            <a:t>hè</a:t>
          </a:r>
          <a:r>
            <a:rPr lang="en-US" sz="2000" kern="1200" dirty="0"/>
            <a:t> </a:t>
          </a:r>
          <a:r>
            <a:rPr lang="en-US" sz="2000" kern="1200" dirty="0" err="1"/>
            <a:t>đội</a:t>
          </a:r>
          <a:r>
            <a:rPr lang="en-US" sz="2000" kern="1200" dirty="0"/>
            <a:t> </a:t>
          </a:r>
          <a:r>
            <a:rPr lang="en-US" sz="2000" kern="1200" dirty="0" err="1"/>
            <a:t>viên</a:t>
          </a:r>
          <a:r>
            <a:rPr lang="en-US" sz="2000" kern="1200" dirty="0"/>
            <a:t>, </a:t>
          </a:r>
          <a:r>
            <a:rPr lang="en-US" sz="2000" kern="1200" dirty="0" err="1"/>
            <a:t>gặp</a:t>
          </a:r>
          <a:r>
            <a:rPr lang="en-US" sz="2000" kern="1200" dirty="0"/>
            <a:t> </a:t>
          </a:r>
          <a:r>
            <a:rPr lang="en-US" sz="2000" kern="1200" dirty="0" err="1"/>
            <a:t>một</a:t>
          </a:r>
          <a:r>
            <a:rPr lang="en-US" sz="2000" kern="1200" dirty="0"/>
            <a:t> </a:t>
          </a:r>
          <a:r>
            <a:rPr lang="en-US" sz="2000" kern="1200" dirty="0" err="1"/>
            <a:t>trận</a:t>
          </a:r>
          <a:r>
            <a:rPr lang="en-US" sz="2000" kern="1200" dirty="0"/>
            <a:t> </a:t>
          </a:r>
          <a:r>
            <a:rPr lang="en-US" sz="2000" kern="1200" dirty="0" err="1"/>
            <a:t>bom</a:t>
          </a:r>
          <a:r>
            <a:rPr lang="en-US" sz="2000" kern="1200" dirty="0"/>
            <a:t> </a:t>
          </a:r>
          <a:r>
            <a:rPr lang="en-US" sz="2000" kern="1200" dirty="0" err="1"/>
            <a:t>của</a:t>
          </a:r>
          <a:r>
            <a:rPr lang="en-US" sz="2000" kern="1200" dirty="0"/>
            <a:t> </a:t>
          </a:r>
          <a:r>
            <a:rPr lang="en-US" sz="2000" kern="1200" dirty="0" err="1"/>
            <a:t>phát</a:t>
          </a:r>
          <a:r>
            <a:rPr lang="en-US" sz="2000" kern="1200" dirty="0"/>
            <a:t> </a:t>
          </a:r>
          <a:r>
            <a:rPr lang="en-US" sz="2000" kern="1200" dirty="0" err="1"/>
            <a:t>xít</a:t>
          </a:r>
          <a:r>
            <a:rPr lang="en-US" sz="2000" kern="1200" dirty="0"/>
            <a:t> </a:t>
          </a:r>
          <a:r>
            <a:rPr lang="en-US" sz="2000" kern="1200" dirty="0" err="1"/>
            <a:t>Đức</a:t>
          </a:r>
          <a:r>
            <a:rPr lang="en-US" sz="2000" kern="1200" dirty="0"/>
            <a:t>, </a:t>
          </a:r>
          <a:r>
            <a:rPr lang="en-US" sz="2000" kern="1200" dirty="0" err="1"/>
            <a:t>chứng</a:t>
          </a:r>
          <a:r>
            <a:rPr lang="en-US" sz="2000" kern="1200" dirty="0"/>
            <a:t> </a:t>
          </a:r>
          <a:r>
            <a:rPr lang="en-US" sz="2000" kern="1200" dirty="0" err="1"/>
            <a:t>kiến</a:t>
          </a:r>
          <a:r>
            <a:rPr lang="en-US" sz="2000" kern="1200" dirty="0"/>
            <a:t> </a:t>
          </a:r>
          <a:r>
            <a:rPr lang="en-US" sz="2000" kern="1200" dirty="0" err="1"/>
            <a:t>chết</a:t>
          </a:r>
          <a:r>
            <a:rPr lang="en-US" sz="2000" kern="1200" dirty="0"/>
            <a:t> </a:t>
          </a:r>
          <a:r>
            <a:rPr lang="en-US" sz="2000" kern="1200" dirty="0" err="1"/>
            <a:t>chóc</a:t>
          </a:r>
          <a:endParaRPr lang="en-US" sz="2000" kern="1200" dirty="0"/>
        </a:p>
      </dsp:txBody>
      <dsp:txXfrm>
        <a:off x="118510" y="71561"/>
        <a:ext cx="2657801" cy="1962967"/>
      </dsp:txXfrm>
    </dsp:sp>
    <dsp:sp modelId="{47D8E22D-A705-47E9-8A19-2439080EC924}">
      <dsp:nvSpPr>
        <dsp:cNvPr id="0" name=""/>
        <dsp:cNvSpPr/>
      </dsp:nvSpPr>
      <dsp:spPr>
        <a:xfrm>
          <a:off x="5581783" y="1007324"/>
          <a:ext cx="494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33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815828" y="1050417"/>
        <a:ext cx="26246" cy="5254"/>
      </dsp:txXfrm>
    </dsp:sp>
    <dsp:sp modelId="{CE707470-7927-41AD-88C1-FC91428DE13E}">
      <dsp:nvSpPr>
        <dsp:cNvPr id="0" name=""/>
        <dsp:cNvSpPr/>
      </dsp:nvSpPr>
      <dsp:spPr>
        <a:xfrm>
          <a:off x="3301248" y="6521"/>
          <a:ext cx="2282334" cy="20930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“</a:t>
          </a:r>
          <a:r>
            <a:rPr lang="en-US" sz="2000" kern="1200" dirty="0" err="1"/>
            <a:t>tôi</a:t>
          </a:r>
          <a:r>
            <a:rPr lang="en-US" sz="2000" kern="1200" dirty="0"/>
            <a:t>” </a:t>
          </a:r>
          <a:r>
            <a:rPr lang="en-US" sz="2000" kern="1200" dirty="0" err="1"/>
            <a:t>rời</a:t>
          </a:r>
          <a:r>
            <a:rPr lang="en-US" sz="2000" kern="1200" dirty="0"/>
            <a:t> </a:t>
          </a:r>
          <a:r>
            <a:rPr lang="en-US" sz="2000" kern="1200" dirty="0" err="1"/>
            <a:t>trại</a:t>
          </a:r>
          <a:r>
            <a:rPr lang="en-US" sz="2000" kern="1200" dirty="0"/>
            <a:t> </a:t>
          </a:r>
          <a:r>
            <a:rPr lang="en-US" sz="2000" kern="1200" dirty="0" err="1"/>
            <a:t>hè</a:t>
          </a:r>
          <a:r>
            <a:rPr lang="en-US" sz="2000" kern="1200" dirty="0"/>
            <a:t>, </a:t>
          </a:r>
          <a:r>
            <a:rPr lang="en-US" sz="2000" kern="1200" dirty="0" err="1"/>
            <a:t>mang</a:t>
          </a:r>
          <a:r>
            <a:rPr lang="en-US" sz="2000" kern="1200" dirty="0"/>
            <a:t> </a:t>
          </a:r>
          <a:r>
            <a:rPr lang="en-US" sz="2000" kern="1200" dirty="0" err="1"/>
            <a:t>theo</a:t>
          </a:r>
          <a:r>
            <a:rPr lang="en-US" sz="2000" kern="1200" dirty="0"/>
            <a:t> </a:t>
          </a:r>
          <a:r>
            <a:rPr lang="en-US" sz="2000" kern="1200" dirty="0" err="1"/>
            <a:t>lương</a:t>
          </a:r>
          <a:r>
            <a:rPr lang="en-US" sz="2000" kern="1200" dirty="0"/>
            <a:t> </a:t>
          </a:r>
          <a:r>
            <a:rPr lang="en-US" sz="2000" kern="1200" dirty="0" err="1"/>
            <a:t>thực</a:t>
          </a:r>
          <a:r>
            <a:rPr lang="en-US" sz="2000" kern="1200" dirty="0"/>
            <a:t> </a:t>
          </a:r>
          <a:r>
            <a:rPr lang="en-US" sz="2000" kern="1200" dirty="0" err="1"/>
            <a:t>về</a:t>
          </a:r>
          <a:r>
            <a:rPr lang="en-US" sz="2000" kern="1200" dirty="0"/>
            <a:t> </a:t>
          </a:r>
          <a:r>
            <a:rPr lang="en-US" sz="2000" kern="1200" dirty="0" err="1"/>
            <a:t>vùng</a:t>
          </a:r>
          <a:r>
            <a:rPr lang="en-US" sz="2000" kern="1200" dirty="0"/>
            <a:t> </a:t>
          </a:r>
          <a:r>
            <a:rPr lang="en-US" sz="2000" kern="1200" dirty="0" err="1"/>
            <a:t>hậu</a:t>
          </a:r>
          <a:r>
            <a:rPr lang="en-US" sz="2000" kern="1200" dirty="0"/>
            <a:t> </a:t>
          </a:r>
          <a:r>
            <a:rPr lang="en-US" sz="2000" kern="1200" dirty="0" err="1"/>
            <a:t>phương</a:t>
          </a:r>
          <a:r>
            <a:rPr lang="en-US" sz="2000" kern="1200" dirty="0"/>
            <a:t> </a:t>
          </a:r>
          <a:r>
            <a:rPr lang="en-US" sz="2000" kern="1200" dirty="0" err="1"/>
            <a:t>xa</a:t>
          </a:r>
          <a:r>
            <a:rPr lang="en-US" sz="2000" kern="1200" dirty="0"/>
            <a:t> </a:t>
          </a:r>
          <a:r>
            <a:rPr lang="en-US" sz="2000" kern="1200" dirty="0" err="1"/>
            <a:t>xôi</a:t>
          </a:r>
          <a:r>
            <a:rPr lang="en-US" sz="2000" kern="1200" dirty="0"/>
            <a:t>, </a:t>
          </a:r>
          <a:r>
            <a:rPr lang="en-US" sz="2000" kern="1200" dirty="0" err="1"/>
            <a:t>nơi</a:t>
          </a:r>
          <a:r>
            <a:rPr lang="en-US" sz="2000" kern="1200" dirty="0"/>
            <a:t> </a:t>
          </a:r>
          <a:r>
            <a:rPr lang="en-US" sz="2000" kern="1200" dirty="0" err="1"/>
            <a:t>không</a:t>
          </a:r>
          <a:r>
            <a:rPr lang="en-US" sz="2000" kern="1200" dirty="0"/>
            <a:t> </a:t>
          </a:r>
          <a:r>
            <a:rPr lang="en-US" sz="2000" kern="1200" dirty="0" err="1"/>
            <a:t>có</a:t>
          </a:r>
          <a:r>
            <a:rPr lang="en-US" sz="2000" kern="1200" dirty="0"/>
            <a:t> </a:t>
          </a:r>
          <a:r>
            <a:rPr lang="en-US" sz="2000" kern="1200" dirty="0" err="1"/>
            <a:t>đạn</a:t>
          </a:r>
          <a:r>
            <a:rPr lang="en-US" sz="2000" kern="1200" dirty="0"/>
            <a:t> </a:t>
          </a:r>
          <a:r>
            <a:rPr lang="en-US" sz="2000" kern="1200" dirty="0" err="1"/>
            <a:t>bom</a:t>
          </a:r>
          <a:endParaRPr lang="en-US" sz="2000" kern="1200" dirty="0"/>
        </a:p>
      </dsp:txBody>
      <dsp:txXfrm>
        <a:off x="3301248" y="6521"/>
        <a:ext cx="2282334" cy="2093046"/>
      </dsp:txXfrm>
    </dsp:sp>
    <dsp:sp modelId="{9C3AA789-B653-4491-9103-06E4713A19B6}">
      <dsp:nvSpPr>
        <dsp:cNvPr id="0" name=""/>
        <dsp:cNvSpPr/>
      </dsp:nvSpPr>
      <dsp:spPr>
        <a:xfrm>
          <a:off x="1259677" y="2067573"/>
          <a:ext cx="6157624" cy="765752"/>
        </a:xfrm>
        <a:custGeom>
          <a:avLst/>
          <a:gdLst/>
          <a:ahLst/>
          <a:cxnLst/>
          <a:rect l="0" t="0" r="0" b="0"/>
          <a:pathLst>
            <a:path>
              <a:moveTo>
                <a:pt x="6157624" y="0"/>
              </a:moveTo>
              <a:lnTo>
                <a:pt x="6157624" y="399976"/>
              </a:lnTo>
              <a:lnTo>
                <a:pt x="0" y="399976"/>
              </a:lnTo>
              <a:lnTo>
                <a:pt x="0" y="765752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183267" y="2447821"/>
        <a:ext cx="310445" cy="5254"/>
      </dsp:txXfrm>
    </dsp:sp>
    <dsp:sp modelId="{A43BDC66-D510-4714-BC30-034E124BD15C}">
      <dsp:nvSpPr>
        <dsp:cNvPr id="0" name=""/>
        <dsp:cNvSpPr/>
      </dsp:nvSpPr>
      <dsp:spPr>
        <a:xfrm>
          <a:off x="6108519" y="36716"/>
          <a:ext cx="2617563" cy="20326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Ở </a:t>
          </a:r>
          <a:r>
            <a:rPr lang="en-US" sz="2000" kern="1200" dirty="0" err="1"/>
            <a:t>vùng</a:t>
          </a:r>
          <a:r>
            <a:rPr lang="en-US" sz="2000" kern="1200" dirty="0"/>
            <a:t> </a:t>
          </a:r>
          <a:r>
            <a:rPr lang="en-US" sz="2000" kern="1200" dirty="0" err="1"/>
            <a:t>đất</a:t>
          </a:r>
          <a:r>
            <a:rPr lang="en-US" sz="2000" kern="1200" dirty="0"/>
            <a:t> </a:t>
          </a:r>
          <a:r>
            <a:rPr lang="en-US" sz="2000" kern="1200" dirty="0" err="1"/>
            <a:t>mới</a:t>
          </a:r>
          <a:r>
            <a:rPr lang="en-US" sz="2000" kern="1200" dirty="0"/>
            <a:t>, </a:t>
          </a:r>
          <a:r>
            <a:rPr lang="en-US" sz="2000" kern="1200" dirty="0" err="1"/>
            <a:t>biết</a:t>
          </a:r>
          <a:r>
            <a:rPr lang="en-US" sz="2000" kern="1200" dirty="0"/>
            <a:t> </a:t>
          </a:r>
          <a:r>
            <a:rPr lang="en-US" sz="2000" kern="1200" dirty="0" err="1"/>
            <a:t>thế</a:t>
          </a:r>
          <a:r>
            <a:rPr lang="en-US" sz="2000" kern="1200" dirty="0"/>
            <a:t> </a:t>
          </a:r>
          <a:r>
            <a:rPr lang="en-US" sz="2000" kern="1200" dirty="0" err="1"/>
            <a:t>nào</a:t>
          </a:r>
          <a:r>
            <a:rPr lang="en-US" sz="2000" kern="1200" dirty="0"/>
            <a:t> </a:t>
          </a:r>
          <a:r>
            <a:rPr lang="en-US" sz="2000" kern="1200" dirty="0" err="1"/>
            <a:t>là</a:t>
          </a:r>
          <a:r>
            <a:rPr lang="en-US" sz="2000" kern="1200" dirty="0"/>
            <a:t> </a:t>
          </a:r>
          <a:r>
            <a:rPr lang="en-US" sz="2000" kern="1200" dirty="0" err="1"/>
            <a:t>thiếu</a:t>
          </a:r>
          <a:r>
            <a:rPr lang="en-US" sz="2000" kern="1200" dirty="0"/>
            <a:t> </a:t>
          </a:r>
          <a:r>
            <a:rPr lang="en-US" sz="2000" kern="1200" dirty="0" err="1"/>
            <a:t>thốn</a:t>
          </a:r>
          <a:r>
            <a:rPr lang="en-US" sz="2000" kern="1200" dirty="0"/>
            <a:t>, </a:t>
          </a:r>
          <a:r>
            <a:rPr lang="en-US" sz="2000" kern="1200" dirty="0" err="1"/>
            <a:t>đói</a:t>
          </a:r>
          <a:r>
            <a:rPr lang="en-US" sz="2000" kern="1200" dirty="0"/>
            <a:t> </a:t>
          </a:r>
          <a:r>
            <a:rPr lang="en-US" sz="2000" kern="1200" dirty="0" err="1"/>
            <a:t>khát</a:t>
          </a:r>
          <a:r>
            <a:rPr lang="en-US" sz="2000" kern="1200" dirty="0"/>
            <a:t>, </a:t>
          </a:r>
          <a:r>
            <a:rPr lang="en-US" sz="2000" kern="1200" dirty="0" err="1"/>
            <a:t>đến</a:t>
          </a:r>
          <a:r>
            <a:rPr lang="en-US" sz="2000" kern="1200" dirty="0"/>
            <a:t> </a:t>
          </a:r>
          <a:r>
            <a:rPr lang="en-US" sz="2000" kern="1200" dirty="0" err="1"/>
            <a:t>nỗi</a:t>
          </a:r>
          <a:r>
            <a:rPr lang="en-US" sz="2000" kern="1200" dirty="0"/>
            <a:t> </a:t>
          </a:r>
          <a:r>
            <a:rPr lang="en-US" sz="2000" kern="1200" dirty="0" err="1"/>
            <a:t>phải</a:t>
          </a:r>
          <a:r>
            <a:rPr lang="en-US" sz="2000" kern="1200" dirty="0"/>
            <a:t> </a:t>
          </a:r>
          <a:r>
            <a:rPr lang="en-US" sz="2000" kern="1200" dirty="0" err="1"/>
            <a:t>giết</a:t>
          </a:r>
          <a:r>
            <a:rPr lang="en-US" sz="2000" kern="1200" dirty="0"/>
            <a:t> con </a:t>
          </a:r>
          <a:r>
            <a:rPr lang="en-US" sz="2000" kern="1200" dirty="0" err="1"/>
            <a:t>ngựa</a:t>
          </a:r>
          <a:r>
            <a:rPr lang="en-US" sz="2000" kern="1200" dirty="0"/>
            <a:t>, </a:t>
          </a:r>
          <a:r>
            <a:rPr lang="en-US" sz="2000" kern="1200" dirty="0" err="1"/>
            <a:t>ăn</a:t>
          </a:r>
          <a:r>
            <a:rPr lang="en-US" sz="2000" kern="1200" dirty="0"/>
            <a:t> </a:t>
          </a:r>
          <a:r>
            <a:rPr lang="en-US" sz="2000" kern="1200" dirty="0" err="1"/>
            <a:t>cả</a:t>
          </a:r>
          <a:r>
            <a:rPr lang="en-US" sz="2000" kern="1200" dirty="0"/>
            <a:t> </a:t>
          </a:r>
          <a:r>
            <a:rPr lang="en-US" sz="2000" kern="1200" dirty="0" err="1"/>
            <a:t>chồi</a:t>
          </a:r>
          <a:r>
            <a:rPr lang="en-US" sz="2000" kern="1200" dirty="0"/>
            <a:t> </a:t>
          </a:r>
          <a:r>
            <a:rPr lang="en-US" sz="2000" kern="1200" dirty="0" err="1"/>
            <a:t>mầm</a:t>
          </a:r>
          <a:r>
            <a:rPr lang="en-US" sz="2000" kern="1200" dirty="0"/>
            <a:t>, </a:t>
          </a:r>
          <a:r>
            <a:rPr lang="en-US" sz="2000" kern="1200" dirty="0" err="1"/>
            <a:t>vỏ</a:t>
          </a:r>
          <a:r>
            <a:rPr lang="en-US" sz="2000" kern="1200" dirty="0"/>
            <a:t> </a:t>
          </a:r>
          <a:r>
            <a:rPr lang="en-US" sz="2000" kern="1200" dirty="0" err="1"/>
            <a:t>cây</a:t>
          </a:r>
          <a:endParaRPr lang="en-US" sz="2000" kern="1200" dirty="0"/>
        </a:p>
      </dsp:txBody>
      <dsp:txXfrm>
        <a:off x="6108519" y="36716"/>
        <a:ext cx="2617563" cy="2032656"/>
      </dsp:txXfrm>
    </dsp:sp>
    <dsp:sp modelId="{E556F5A7-6844-4380-A91F-963BBA44E3AC}">
      <dsp:nvSpPr>
        <dsp:cNvPr id="0" name=""/>
        <dsp:cNvSpPr/>
      </dsp:nvSpPr>
      <dsp:spPr>
        <a:xfrm>
          <a:off x="2399044" y="3642330"/>
          <a:ext cx="494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33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633089" y="3685423"/>
        <a:ext cx="26246" cy="5254"/>
      </dsp:txXfrm>
    </dsp:sp>
    <dsp:sp modelId="{15424221-B36C-4209-8355-A0262E94F1BE}">
      <dsp:nvSpPr>
        <dsp:cNvPr id="0" name=""/>
        <dsp:cNvSpPr/>
      </dsp:nvSpPr>
      <dsp:spPr>
        <a:xfrm>
          <a:off x="118510" y="2865725"/>
          <a:ext cx="2282334" cy="16446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Nỗi</a:t>
          </a:r>
          <a:r>
            <a:rPr lang="en-US" sz="2400" kern="1200" dirty="0"/>
            <a:t> </a:t>
          </a:r>
          <a:r>
            <a:rPr lang="en-US" sz="2400" kern="1200" dirty="0" err="1"/>
            <a:t>nhớ</a:t>
          </a:r>
          <a:r>
            <a:rPr lang="en-US" sz="2400" kern="1200" dirty="0"/>
            <a:t> </a:t>
          </a:r>
          <a:r>
            <a:rPr lang="en-US" sz="2400" kern="1200" dirty="0" err="1"/>
            <a:t>mẹ</a:t>
          </a:r>
          <a:r>
            <a:rPr lang="en-US" sz="2400" kern="1200" dirty="0"/>
            <a:t> </a:t>
          </a:r>
          <a:r>
            <a:rPr lang="en-US" sz="2400" kern="1200" dirty="0" err="1"/>
            <a:t>khiến</a:t>
          </a:r>
          <a:r>
            <a:rPr lang="en-US" sz="2400" kern="1200" dirty="0"/>
            <a:t> </a:t>
          </a:r>
          <a:r>
            <a:rPr lang="en-US" sz="2400" kern="1200" dirty="0" err="1"/>
            <a:t>những</a:t>
          </a:r>
          <a:r>
            <a:rPr lang="en-US" sz="2400" kern="1200" dirty="0"/>
            <a:t> </a:t>
          </a:r>
          <a:r>
            <a:rPr lang="en-US" sz="2400" kern="1200" dirty="0" err="1"/>
            <a:t>đứa</a:t>
          </a:r>
          <a:r>
            <a:rPr lang="en-US" sz="2400" kern="1200" dirty="0"/>
            <a:t> </a:t>
          </a:r>
          <a:r>
            <a:rPr lang="en-US" sz="2400" kern="1200" dirty="0" err="1"/>
            <a:t>trẻ</a:t>
          </a:r>
          <a:r>
            <a:rPr lang="en-US" sz="2400" kern="1200" dirty="0"/>
            <a:t> </a:t>
          </a:r>
          <a:r>
            <a:rPr lang="en-US" sz="2400" kern="1200" dirty="0" err="1"/>
            <a:t>gào</a:t>
          </a:r>
          <a:r>
            <a:rPr lang="en-US" sz="2400" kern="1200" dirty="0"/>
            <a:t> </a:t>
          </a:r>
          <a:r>
            <a:rPr lang="en-US" sz="2400" kern="1200" dirty="0" err="1"/>
            <a:t>khóc</a:t>
          </a:r>
          <a:r>
            <a:rPr lang="en-US" sz="2400" kern="1200" dirty="0"/>
            <a:t> </a:t>
          </a:r>
          <a:r>
            <a:rPr lang="en-US" sz="2400" kern="1200" dirty="0" err="1"/>
            <a:t>khuôn</a:t>
          </a:r>
          <a:r>
            <a:rPr lang="en-US" sz="2400" kern="1200" dirty="0"/>
            <a:t> </a:t>
          </a:r>
          <a:r>
            <a:rPr lang="en-US" sz="2400" kern="1200" dirty="0" err="1"/>
            <a:t>nguôi</a:t>
          </a:r>
          <a:endParaRPr lang="en-US" sz="2400" kern="1200" dirty="0"/>
        </a:p>
      </dsp:txBody>
      <dsp:txXfrm>
        <a:off x="118510" y="2865725"/>
        <a:ext cx="2282334" cy="1644650"/>
      </dsp:txXfrm>
    </dsp:sp>
    <dsp:sp modelId="{9A76C402-3662-4549-9984-8E6C1AB9083C}">
      <dsp:nvSpPr>
        <dsp:cNvPr id="0" name=""/>
        <dsp:cNvSpPr/>
      </dsp:nvSpPr>
      <dsp:spPr>
        <a:xfrm>
          <a:off x="5206316" y="3642330"/>
          <a:ext cx="494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33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440361" y="3685423"/>
        <a:ext cx="26246" cy="5254"/>
      </dsp:txXfrm>
    </dsp:sp>
    <dsp:sp modelId="{E175FB7A-9BE7-458B-A730-396B4518DADE}">
      <dsp:nvSpPr>
        <dsp:cNvPr id="0" name=""/>
        <dsp:cNvSpPr/>
      </dsp:nvSpPr>
      <dsp:spPr>
        <a:xfrm>
          <a:off x="2925781" y="2624505"/>
          <a:ext cx="2282334" cy="21270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Đến</a:t>
          </a:r>
          <a:r>
            <a:rPr lang="en-US" sz="2000" kern="1200" dirty="0"/>
            <a:t> </a:t>
          </a:r>
          <a:r>
            <a:rPr lang="en-US" sz="2000" kern="1200" dirty="0" err="1"/>
            <a:t>lớp</a:t>
          </a:r>
          <a:r>
            <a:rPr lang="en-US" sz="2000" kern="1200" dirty="0"/>
            <a:t> 3, “</a:t>
          </a:r>
          <a:r>
            <a:rPr lang="en-US" sz="2000" kern="1200" dirty="0" err="1"/>
            <a:t>tôi</a:t>
          </a:r>
          <a:r>
            <a:rPr lang="en-US" sz="2000" kern="1200" dirty="0"/>
            <a:t>” </a:t>
          </a:r>
          <a:r>
            <a:rPr lang="en-US" sz="2000" kern="1200" dirty="0" err="1"/>
            <a:t>trốn</a:t>
          </a:r>
          <a:r>
            <a:rPr lang="en-US" sz="2000" kern="1200" dirty="0"/>
            <a:t> </a:t>
          </a:r>
          <a:r>
            <a:rPr lang="en-US" sz="2000" kern="1200" dirty="0" err="1"/>
            <a:t>trại</a:t>
          </a:r>
          <a:r>
            <a:rPr lang="en-US" sz="2000" kern="1200" dirty="0"/>
            <a:t>, </a:t>
          </a:r>
          <a:r>
            <a:rPr lang="en-US" sz="2000" kern="1200" dirty="0" err="1"/>
            <a:t>được</a:t>
          </a:r>
          <a:r>
            <a:rPr lang="en-US" sz="2000" kern="1200" dirty="0"/>
            <a:t> </a:t>
          </a:r>
          <a:r>
            <a:rPr lang="en-US" sz="2000" kern="1200" dirty="0" err="1"/>
            <a:t>một</a:t>
          </a:r>
          <a:r>
            <a:rPr lang="en-US" sz="2000" kern="1200" dirty="0"/>
            <a:t> </a:t>
          </a:r>
          <a:r>
            <a:rPr lang="en-US" sz="2000" kern="1200" dirty="0" err="1"/>
            <a:t>gia</a:t>
          </a:r>
          <a:r>
            <a:rPr lang="en-US" sz="2000" kern="1200" dirty="0"/>
            <a:t> </a:t>
          </a:r>
          <a:r>
            <a:rPr lang="en-US" sz="2000" kern="1200" dirty="0" err="1"/>
            <a:t>đình</a:t>
          </a:r>
          <a:r>
            <a:rPr lang="en-US" sz="2000" kern="1200" dirty="0"/>
            <a:t> </a:t>
          </a:r>
          <a:r>
            <a:rPr lang="en-US" sz="2000" kern="1200" dirty="0" err="1"/>
            <a:t>ông</a:t>
          </a:r>
          <a:r>
            <a:rPr lang="en-US" sz="2000" kern="1200" dirty="0"/>
            <a:t> </a:t>
          </a:r>
          <a:r>
            <a:rPr lang="en-US" sz="2000" kern="1200" dirty="0" err="1"/>
            <a:t>già</a:t>
          </a:r>
          <a:r>
            <a:rPr lang="en-US" sz="2000" kern="1200" dirty="0"/>
            <a:t> </a:t>
          </a:r>
          <a:r>
            <a:rPr lang="en-US" sz="2000" kern="1200" dirty="0" err="1"/>
            <a:t>cưu</a:t>
          </a:r>
          <a:r>
            <a:rPr lang="en-US" sz="2000" kern="1200" dirty="0"/>
            <a:t> </a:t>
          </a:r>
          <a:r>
            <a:rPr lang="en-US" sz="2000" kern="1200" dirty="0" err="1"/>
            <a:t>mang</a:t>
          </a:r>
          <a:r>
            <a:rPr lang="en-US" sz="2000" kern="1200" dirty="0"/>
            <a:t> </a:t>
          </a:r>
          <a:r>
            <a:rPr lang="en-US" sz="2000" kern="1200" dirty="0" err="1"/>
            <a:t>nhưng</a:t>
          </a:r>
          <a:r>
            <a:rPr lang="en-US" sz="2000" kern="1200" dirty="0"/>
            <a:t> “</a:t>
          </a:r>
          <a:r>
            <a:rPr lang="en-US" sz="2000" kern="1200" dirty="0" err="1"/>
            <a:t>tôi</a:t>
          </a:r>
          <a:r>
            <a:rPr lang="en-US" sz="2000" kern="1200" dirty="0"/>
            <a:t>” </a:t>
          </a:r>
          <a:r>
            <a:rPr lang="en-US" sz="2000" kern="1200" dirty="0" err="1"/>
            <a:t>vẫn</a:t>
          </a:r>
          <a:r>
            <a:rPr lang="en-US" sz="2000" kern="1200" dirty="0"/>
            <a:t> </a:t>
          </a:r>
          <a:r>
            <a:rPr lang="en-US" sz="2000" kern="1200" dirty="0" err="1"/>
            <a:t>cứ</a:t>
          </a:r>
          <a:r>
            <a:rPr lang="en-US" sz="2000" kern="1200" dirty="0"/>
            <a:t> </a:t>
          </a:r>
          <a:r>
            <a:rPr lang="en-US" sz="2000" kern="1200" dirty="0" err="1"/>
            <a:t>ước</a:t>
          </a:r>
          <a:r>
            <a:rPr lang="en-US" sz="2000" kern="1200" dirty="0"/>
            <a:t> </a:t>
          </a:r>
          <a:r>
            <a:rPr lang="en-US" sz="2000" kern="1200" dirty="0" err="1"/>
            <a:t>ao</a:t>
          </a:r>
          <a:r>
            <a:rPr lang="en-US" sz="2000" kern="1200" dirty="0"/>
            <a:t> </a:t>
          </a:r>
          <a:r>
            <a:rPr lang="en-US" sz="2000" kern="1200" dirty="0" err="1"/>
            <a:t>đi</a:t>
          </a:r>
          <a:r>
            <a:rPr lang="en-US" sz="2000" kern="1200" dirty="0"/>
            <a:t> </a:t>
          </a:r>
          <a:r>
            <a:rPr lang="en-US" sz="2000" kern="1200" dirty="0" err="1"/>
            <a:t>tìm</a:t>
          </a:r>
          <a:r>
            <a:rPr lang="en-US" sz="2000" kern="1200" dirty="0"/>
            <a:t> </a:t>
          </a:r>
          <a:r>
            <a:rPr lang="en-US" sz="2000" kern="1200" dirty="0" err="1"/>
            <a:t>mẹ</a:t>
          </a:r>
          <a:endParaRPr lang="en-US" sz="2000" kern="1200" dirty="0"/>
        </a:p>
      </dsp:txBody>
      <dsp:txXfrm>
        <a:off x="2925781" y="2624505"/>
        <a:ext cx="2282334" cy="2127090"/>
      </dsp:txXfrm>
    </dsp:sp>
    <dsp:sp modelId="{6820213D-C6C4-4910-BFC8-D19DC84912D4}">
      <dsp:nvSpPr>
        <dsp:cNvPr id="0" name=""/>
        <dsp:cNvSpPr/>
      </dsp:nvSpPr>
      <dsp:spPr>
        <a:xfrm>
          <a:off x="5733053" y="2858481"/>
          <a:ext cx="2282334" cy="16591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Khi </a:t>
          </a:r>
          <a:r>
            <a:rPr lang="en-US" sz="2400" kern="1200" dirty="0" err="1"/>
            <a:t>đã</a:t>
          </a:r>
          <a:r>
            <a:rPr lang="en-US" sz="2400" kern="1200" dirty="0"/>
            <a:t> 51 </a:t>
          </a:r>
          <a:r>
            <a:rPr lang="en-US" sz="2400" kern="1200" dirty="0" err="1"/>
            <a:t>tuổi</a:t>
          </a:r>
          <a:r>
            <a:rPr lang="en-US" sz="2400" kern="1200" dirty="0"/>
            <a:t>, “</a:t>
          </a:r>
          <a:r>
            <a:rPr lang="en-US" sz="2400" kern="1200" dirty="0" err="1"/>
            <a:t>tôi</a:t>
          </a:r>
          <a:r>
            <a:rPr lang="en-US" sz="2400" kern="1200" dirty="0"/>
            <a:t>” </a:t>
          </a:r>
          <a:r>
            <a:rPr lang="en-US" sz="2400" kern="1200" dirty="0" err="1"/>
            <a:t>vẫn</a:t>
          </a:r>
          <a:r>
            <a:rPr lang="en-US" sz="2400" kern="1200" dirty="0"/>
            <a:t> </a:t>
          </a:r>
          <a:r>
            <a:rPr lang="en-US" sz="2400" kern="1200" dirty="0" err="1"/>
            <a:t>muốn</a:t>
          </a:r>
          <a:r>
            <a:rPr lang="en-US" sz="2400" kern="1200" dirty="0"/>
            <a:t> </a:t>
          </a:r>
          <a:r>
            <a:rPr lang="en-US" sz="2400" kern="1200" dirty="0" err="1"/>
            <a:t>có</a:t>
          </a:r>
          <a:r>
            <a:rPr lang="en-US" sz="2400" kern="1200" dirty="0"/>
            <a:t> </a:t>
          </a:r>
          <a:r>
            <a:rPr lang="en-US" sz="2400" kern="1200" dirty="0" err="1"/>
            <a:t>mẹ</a:t>
          </a:r>
          <a:endParaRPr lang="en-US" sz="2400" kern="1200" dirty="0"/>
        </a:p>
      </dsp:txBody>
      <dsp:txXfrm>
        <a:off x="5733053" y="2858481"/>
        <a:ext cx="2282334" cy="165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e9f097b32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e9f097b32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e9f097b321_0_3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e9f097b321_0_3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ge9f097b3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ge9f097b32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1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e8d3f762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e8d3f762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587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e9f097b3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e9f097b3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570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ge9f097b3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ge9f097b32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0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e9f097b321_0_3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e9f097b321_0_3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ge9f097b3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ge9f097b32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34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ge9f097b321_0_4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6" name="Google Shape;2746;ge9f097b321_0_4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ge9f097b321_0_3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2" name="Google Shape;2832;ge9f097b321_0_3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ea9f81eb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3" name="Google Shape;3143;gea9f81eb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e9f097b321_0_2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e9f097b321_0_2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e8d3f7628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e8d3f7628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e8d3f762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e8d3f762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ge9f097b321_0_4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0" name="Google Shape;3030;ge9f097b321_0_4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ge9f097b321_0_4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0" name="Google Shape;3030;ge9f097b321_0_4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75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ge9f097b3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ge9f097b32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e8d3f762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e8d3f762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47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ge9f097b3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ge9f097b32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71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17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734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243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26"/>
          <p:cNvSpPr txBox="1">
            <a:spLocks noGrp="1"/>
          </p:cNvSpPr>
          <p:nvPr>
            <p:ph type="subTitle" idx="1"/>
          </p:nvPr>
        </p:nvSpPr>
        <p:spPr>
          <a:xfrm>
            <a:off x="2689100" y="3264675"/>
            <a:ext cx="4301400" cy="8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26"/>
          <p:cNvSpPr txBox="1">
            <a:spLocks noGrp="1"/>
          </p:cNvSpPr>
          <p:nvPr>
            <p:ph type="title"/>
          </p:nvPr>
        </p:nvSpPr>
        <p:spPr>
          <a:xfrm>
            <a:off x="1918950" y="576775"/>
            <a:ext cx="5306100" cy="2440500"/>
          </a:xfrm>
          <a:prstGeom prst="rect">
            <a:avLst/>
          </a:prstGeom>
        </p:spPr>
        <p:txBody>
          <a:bodyPr spcFirstLastPara="1" wrap="square" lIns="91425" tIns="0" rIns="91425" bIns="324000" anchor="b" anchorCtr="0">
            <a:noAutofit/>
          </a:bodyPr>
          <a:lstStyle>
            <a:lvl1pPr lv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48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"/>
          <p:cNvSpPr txBox="1">
            <a:spLocks noGrp="1"/>
          </p:cNvSpPr>
          <p:nvPr>
            <p:ph type="title"/>
          </p:nvPr>
        </p:nvSpPr>
        <p:spPr>
          <a:xfrm>
            <a:off x="720000" y="12056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1" name="Google Shape;511;p9"/>
          <p:cNvSpPr txBox="1">
            <a:spLocks noGrp="1"/>
          </p:cNvSpPr>
          <p:nvPr>
            <p:ph type="subTitle" idx="1"/>
          </p:nvPr>
        </p:nvSpPr>
        <p:spPr>
          <a:xfrm>
            <a:off x="2241550" y="2186950"/>
            <a:ext cx="4661100" cy="14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65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title"/>
          </p:nvPr>
        </p:nvSpPr>
        <p:spPr>
          <a:xfrm>
            <a:off x="720000" y="5675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1"/>
          </p:nvPr>
        </p:nvSpPr>
        <p:spPr>
          <a:xfrm>
            <a:off x="1024800" y="1599700"/>
            <a:ext cx="3322200" cy="2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naheim"/>
              <a:buChar char="●"/>
              <a:defRPr sz="1400"/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Char char="○"/>
              <a:defRPr/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Char char="■"/>
              <a:defRPr/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●"/>
              <a:defRPr/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○"/>
              <a:defRPr/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0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4"/>
          <p:cNvSpPr txBox="1">
            <a:spLocks noGrp="1"/>
          </p:cNvSpPr>
          <p:nvPr>
            <p:ph type="title"/>
          </p:nvPr>
        </p:nvSpPr>
        <p:spPr>
          <a:xfrm>
            <a:off x="4410575" y="2935500"/>
            <a:ext cx="3503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1" name="Google Shape;661;p14"/>
          <p:cNvSpPr txBox="1">
            <a:spLocks noGrp="1"/>
          </p:cNvSpPr>
          <p:nvPr>
            <p:ph type="subTitle" idx="1"/>
          </p:nvPr>
        </p:nvSpPr>
        <p:spPr>
          <a:xfrm>
            <a:off x="3553900" y="1566125"/>
            <a:ext cx="4360500" cy="11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325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2454300" y="2408225"/>
            <a:ext cx="423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1"/>
          </p:nvPr>
        </p:nvSpPr>
        <p:spPr>
          <a:xfrm>
            <a:off x="2839450" y="3360775"/>
            <a:ext cx="34653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"/>
          <p:cNvSpPr txBox="1">
            <a:spLocks noGrp="1"/>
          </p:cNvSpPr>
          <p:nvPr>
            <p:ph type="title" idx="2" hasCustomPrompt="1"/>
          </p:nvPr>
        </p:nvSpPr>
        <p:spPr>
          <a:xfrm>
            <a:off x="3609475" y="1020225"/>
            <a:ext cx="1925100" cy="1320600"/>
          </a:xfrm>
          <a:prstGeom prst="rect">
            <a:avLst/>
          </a:prstGeom>
        </p:spPr>
        <p:txBody>
          <a:bodyPr spcFirstLastPara="1" wrap="square" lIns="91425" tIns="216000" rIns="91425" bIns="3600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55713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 txBox="1">
            <a:spLocks noGrp="1"/>
          </p:cNvSpPr>
          <p:nvPr>
            <p:ph type="subTitle" idx="1"/>
          </p:nvPr>
        </p:nvSpPr>
        <p:spPr>
          <a:xfrm>
            <a:off x="876625" y="25317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30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ubTitle" idx="2"/>
          </p:nvPr>
        </p:nvSpPr>
        <p:spPr>
          <a:xfrm>
            <a:off x="5141100" y="25317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30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rand Hotel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47" name="Google Shape;247;p5"/>
          <p:cNvSpPr txBox="1">
            <a:spLocks noGrp="1"/>
          </p:cNvSpPr>
          <p:nvPr>
            <p:ph type="subTitle" idx="3"/>
          </p:nvPr>
        </p:nvSpPr>
        <p:spPr>
          <a:xfrm>
            <a:off x="876625" y="3145750"/>
            <a:ext cx="29076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"/>
          <p:cNvSpPr txBox="1">
            <a:spLocks noGrp="1"/>
          </p:cNvSpPr>
          <p:nvPr>
            <p:ph type="subTitle" idx="4"/>
          </p:nvPr>
        </p:nvSpPr>
        <p:spPr>
          <a:xfrm>
            <a:off x="5141100" y="3145750"/>
            <a:ext cx="29076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732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"/>
          <p:cNvSpPr txBox="1">
            <a:spLocks noGrp="1"/>
          </p:cNvSpPr>
          <p:nvPr>
            <p:ph type="body" idx="1"/>
          </p:nvPr>
        </p:nvSpPr>
        <p:spPr>
          <a:xfrm>
            <a:off x="720000" y="1221225"/>
            <a:ext cx="7704000" cy="33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0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00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32"/>
          <p:cNvSpPr txBox="1">
            <a:spLocks noGrp="1"/>
          </p:cNvSpPr>
          <p:nvPr>
            <p:ph type="title"/>
          </p:nvPr>
        </p:nvSpPr>
        <p:spPr>
          <a:xfrm>
            <a:off x="656800" y="2194725"/>
            <a:ext cx="246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6" name="Google Shape;1626;p32"/>
          <p:cNvSpPr txBox="1">
            <a:spLocks noGrp="1"/>
          </p:cNvSpPr>
          <p:nvPr>
            <p:ph type="subTitle" idx="1"/>
          </p:nvPr>
        </p:nvSpPr>
        <p:spPr>
          <a:xfrm>
            <a:off x="656800" y="2781263"/>
            <a:ext cx="24627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32"/>
          <p:cNvSpPr txBox="1">
            <a:spLocks noGrp="1"/>
          </p:cNvSpPr>
          <p:nvPr>
            <p:ph type="title" idx="2"/>
          </p:nvPr>
        </p:nvSpPr>
        <p:spPr>
          <a:xfrm>
            <a:off x="3340650" y="2194725"/>
            <a:ext cx="246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8" name="Google Shape;1628;p32"/>
          <p:cNvSpPr txBox="1">
            <a:spLocks noGrp="1"/>
          </p:cNvSpPr>
          <p:nvPr>
            <p:ph type="subTitle" idx="3"/>
          </p:nvPr>
        </p:nvSpPr>
        <p:spPr>
          <a:xfrm>
            <a:off x="3340650" y="2781263"/>
            <a:ext cx="24627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9" name="Google Shape;1629;p32"/>
          <p:cNvSpPr txBox="1">
            <a:spLocks noGrp="1"/>
          </p:cNvSpPr>
          <p:nvPr>
            <p:ph type="title" idx="4"/>
          </p:nvPr>
        </p:nvSpPr>
        <p:spPr>
          <a:xfrm>
            <a:off x="6024450" y="2194725"/>
            <a:ext cx="246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0" name="Google Shape;1630;p32"/>
          <p:cNvSpPr txBox="1">
            <a:spLocks noGrp="1"/>
          </p:cNvSpPr>
          <p:nvPr>
            <p:ph type="subTitle" idx="5"/>
          </p:nvPr>
        </p:nvSpPr>
        <p:spPr>
          <a:xfrm>
            <a:off x="6024450" y="2781263"/>
            <a:ext cx="24627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1" name="Google Shape;1631;p32"/>
          <p:cNvSpPr txBox="1">
            <a:spLocks noGrp="1"/>
          </p:cNvSpPr>
          <p:nvPr>
            <p:ph type="title" idx="6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4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4970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34"/>
          <p:cNvSpPr txBox="1">
            <a:spLocks noGrp="1"/>
          </p:cNvSpPr>
          <p:nvPr>
            <p:ph type="title"/>
          </p:nvPr>
        </p:nvSpPr>
        <p:spPr>
          <a:xfrm>
            <a:off x="981200" y="1682850"/>
            <a:ext cx="253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1" name="Google Shape;1711;p34"/>
          <p:cNvSpPr txBox="1">
            <a:spLocks noGrp="1"/>
          </p:cNvSpPr>
          <p:nvPr>
            <p:ph type="subTitle" idx="1"/>
          </p:nvPr>
        </p:nvSpPr>
        <p:spPr>
          <a:xfrm>
            <a:off x="981211" y="219317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2" name="Google Shape;1712;p34"/>
          <p:cNvSpPr txBox="1">
            <a:spLocks noGrp="1"/>
          </p:cNvSpPr>
          <p:nvPr>
            <p:ph type="title" idx="2"/>
          </p:nvPr>
        </p:nvSpPr>
        <p:spPr>
          <a:xfrm>
            <a:off x="5628200" y="1682850"/>
            <a:ext cx="253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3" name="Google Shape;1713;p34"/>
          <p:cNvSpPr txBox="1">
            <a:spLocks noGrp="1"/>
          </p:cNvSpPr>
          <p:nvPr>
            <p:ph type="subTitle" idx="3"/>
          </p:nvPr>
        </p:nvSpPr>
        <p:spPr>
          <a:xfrm>
            <a:off x="5628208" y="219317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4" name="Google Shape;1714;p34"/>
          <p:cNvSpPr txBox="1">
            <a:spLocks noGrp="1"/>
          </p:cNvSpPr>
          <p:nvPr>
            <p:ph type="title" idx="4"/>
          </p:nvPr>
        </p:nvSpPr>
        <p:spPr>
          <a:xfrm>
            <a:off x="981200" y="3116250"/>
            <a:ext cx="253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5" name="Google Shape;1715;p34"/>
          <p:cNvSpPr txBox="1">
            <a:spLocks noGrp="1"/>
          </p:cNvSpPr>
          <p:nvPr>
            <p:ph type="subTitle" idx="5"/>
          </p:nvPr>
        </p:nvSpPr>
        <p:spPr>
          <a:xfrm>
            <a:off x="981211" y="362657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6" name="Google Shape;1716;p34"/>
          <p:cNvSpPr txBox="1">
            <a:spLocks noGrp="1"/>
          </p:cNvSpPr>
          <p:nvPr>
            <p:ph type="title" idx="6"/>
          </p:nvPr>
        </p:nvSpPr>
        <p:spPr>
          <a:xfrm>
            <a:off x="5628200" y="3116250"/>
            <a:ext cx="253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7" name="Google Shape;1717;p34"/>
          <p:cNvSpPr txBox="1">
            <a:spLocks noGrp="1"/>
          </p:cNvSpPr>
          <p:nvPr>
            <p:ph type="subTitle" idx="7"/>
          </p:nvPr>
        </p:nvSpPr>
        <p:spPr>
          <a:xfrm>
            <a:off x="5628208" y="362657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8" name="Google Shape;1718;p34"/>
          <p:cNvSpPr txBox="1">
            <a:spLocks noGrp="1"/>
          </p:cNvSpPr>
          <p:nvPr>
            <p:ph type="title" idx="8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535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"/>
          <p:cNvSpPr txBox="1">
            <a:spLocks noGrp="1"/>
          </p:cNvSpPr>
          <p:nvPr>
            <p:ph type="title"/>
          </p:nvPr>
        </p:nvSpPr>
        <p:spPr>
          <a:xfrm>
            <a:off x="3786775" y="963850"/>
            <a:ext cx="419190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17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1"/>
          <p:cNvSpPr txBox="1">
            <a:spLocks noGrp="1"/>
          </p:cNvSpPr>
          <p:nvPr>
            <p:ph type="title" hasCustomPrompt="1"/>
          </p:nvPr>
        </p:nvSpPr>
        <p:spPr>
          <a:xfrm>
            <a:off x="2308175" y="1802500"/>
            <a:ext cx="4984800" cy="10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44" name="Google Shape;544;p11"/>
          <p:cNvSpPr txBox="1">
            <a:spLocks noGrp="1"/>
          </p:cNvSpPr>
          <p:nvPr>
            <p:ph type="subTitle" idx="1"/>
          </p:nvPr>
        </p:nvSpPr>
        <p:spPr>
          <a:xfrm>
            <a:off x="2838950" y="3069625"/>
            <a:ext cx="3923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8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33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29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423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435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3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7792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2225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7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45"/>
          <p:cNvSpPr txBox="1">
            <a:spLocks noGrp="1"/>
          </p:cNvSpPr>
          <p:nvPr>
            <p:ph type="title"/>
          </p:nvPr>
        </p:nvSpPr>
        <p:spPr>
          <a:xfrm>
            <a:off x="1969321" y="1247195"/>
            <a:ext cx="5306100" cy="244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419" sz="2600" dirty="0"/>
            </a:br>
            <a:r>
              <a:rPr lang="es-419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KHỞI ĐỘNG</a:t>
            </a:r>
            <a:br>
              <a:rPr lang="es-419" sz="2600" dirty="0"/>
            </a:b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18" name="Google Shape;2218;p45"/>
          <p:cNvGrpSpPr/>
          <p:nvPr/>
        </p:nvGrpSpPr>
        <p:grpSpPr>
          <a:xfrm rot="637">
            <a:off x="1449281" y="928673"/>
            <a:ext cx="505773" cy="456339"/>
            <a:chOff x="7144013" y="1512200"/>
            <a:chExt cx="936616" cy="844916"/>
          </a:xfrm>
        </p:grpSpPr>
        <p:sp>
          <p:nvSpPr>
            <p:cNvPr id="2219" name="Google Shape;2219;p45"/>
            <p:cNvSpPr/>
            <p:nvPr/>
          </p:nvSpPr>
          <p:spPr>
            <a:xfrm>
              <a:off x="7144013" y="1512200"/>
              <a:ext cx="936616" cy="844916"/>
            </a:xfrm>
            <a:custGeom>
              <a:avLst/>
              <a:gdLst/>
              <a:ahLst/>
              <a:cxnLst/>
              <a:rect l="l" t="t" r="r" b="b"/>
              <a:pathLst>
                <a:path w="9550" h="8615" extrusionOk="0">
                  <a:moveTo>
                    <a:pt x="2189" y="1"/>
                  </a:moveTo>
                  <a:cubicBezTo>
                    <a:pt x="1712" y="1"/>
                    <a:pt x="1234" y="160"/>
                    <a:pt x="856" y="458"/>
                  </a:cubicBezTo>
                  <a:cubicBezTo>
                    <a:pt x="439" y="816"/>
                    <a:pt x="1" y="1453"/>
                    <a:pt x="220" y="2607"/>
                  </a:cubicBezTo>
                  <a:cubicBezTo>
                    <a:pt x="618" y="4576"/>
                    <a:pt x="1612" y="6207"/>
                    <a:pt x="2627" y="7699"/>
                  </a:cubicBezTo>
                  <a:cubicBezTo>
                    <a:pt x="3025" y="8296"/>
                    <a:pt x="3681" y="8614"/>
                    <a:pt x="4417" y="8614"/>
                  </a:cubicBezTo>
                  <a:cubicBezTo>
                    <a:pt x="4914" y="8614"/>
                    <a:pt x="5471" y="8475"/>
                    <a:pt x="5909" y="8177"/>
                  </a:cubicBezTo>
                  <a:cubicBezTo>
                    <a:pt x="6506" y="7779"/>
                    <a:pt x="6884" y="7282"/>
                    <a:pt x="7202" y="6824"/>
                  </a:cubicBezTo>
                  <a:cubicBezTo>
                    <a:pt x="7282" y="6725"/>
                    <a:pt x="7361" y="6625"/>
                    <a:pt x="7401" y="6565"/>
                  </a:cubicBezTo>
                  <a:cubicBezTo>
                    <a:pt x="8256" y="5471"/>
                    <a:pt x="9171" y="4138"/>
                    <a:pt x="9430" y="2487"/>
                  </a:cubicBezTo>
                  <a:cubicBezTo>
                    <a:pt x="9549" y="1692"/>
                    <a:pt x="9390" y="1055"/>
                    <a:pt x="8992" y="617"/>
                  </a:cubicBezTo>
                  <a:cubicBezTo>
                    <a:pt x="8754" y="339"/>
                    <a:pt x="8296" y="1"/>
                    <a:pt x="7500" y="1"/>
                  </a:cubicBezTo>
                  <a:cubicBezTo>
                    <a:pt x="7361" y="1"/>
                    <a:pt x="7202" y="1"/>
                    <a:pt x="7063" y="21"/>
                  </a:cubicBezTo>
                  <a:cubicBezTo>
                    <a:pt x="6008" y="160"/>
                    <a:pt x="5551" y="856"/>
                    <a:pt x="5272" y="1314"/>
                  </a:cubicBezTo>
                  <a:cubicBezTo>
                    <a:pt x="5213" y="1354"/>
                    <a:pt x="5193" y="1433"/>
                    <a:pt x="5153" y="1493"/>
                  </a:cubicBezTo>
                  <a:cubicBezTo>
                    <a:pt x="4994" y="1692"/>
                    <a:pt x="4875" y="1891"/>
                    <a:pt x="4755" y="2109"/>
                  </a:cubicBezTo>
                  <a:cubicBezTo>
                    <a:pt x="4576" y="1811"/>
                    <a:pt x="4417" y="1533"/>
                    <a:pt x="4258" y="1234"/>
                  </a:cubicBezTo>
                  <a:cubicBezTo>
                    <a:pt x="4019" y="836"/>
                    <a:pt x="3701" y="518"/>
                    <a:pt x="3323" y="319"/>
                  </a:cubicBezTo>
                  <a:cubicBezTo>
                    <a:pt x="2945" y="120"/>
                    <a:pt x="2587" y="1"/>
                    <a:pt x="2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5"/>
            <p:cNvSpPr/>
            <p:nvPr/>
          </p:nvSpPr>
          <p:spPr>
            <a:xfrm>
              <a:off x="7228008" y="1568170"/>
              <a:ext cx="768625" cy="732977"/>
            </a:xfrm>
            <a:custGeom>
              <a:avLst/>
              <a:gdLst/>
              <a:ahLst/>
              <a:cxnLst/>
              <a:rect l="l" t="t" r="r" b="b"/>
              <a:pathLst>
                <a:path w="7449" h="6666" extrusionOk="0">
                  <a:moveTo>
                    <a:pt x="1060" y="1"/>
                  </a:moveTo>
                  <a:cubicBezTo>
                    <a:pt x="826" y="1"/>
                    <a:pt x="594" y="80"/>
                    <a:pt x="378" y="254"/>
                  </a:cubicBezTo>
                  <a:cubicBezTo>
                    <a:pt x="0" y="573"/>
                    <a:pt x="0" y="1010"/>
                    <a:pt x="80" y="1428"/>
                  </a:cubicBezTo>
                  <a:cubicBezTo>
                    <a:pt x="438" y="3199"/>
                    <a:pt x="1333" y="4710"/>
                    <a:pt x="2328" y="6182"/>
                  </a:cubicBezTo>
                  <a:cubicBezTo>
                    <a:pt x="2566" y="6518"/>
                    <a:pt x="2928" y="6665"/>
                    <a:pt x="3312" y="6665"/>
                  </a:cubicBezTo>
                  <a:cubicBezTo>
                    <a:pt x="3632" y="6665"/>
                    <a:pt x="3968" y="6563"/>
                    <a:pt x="4257" y="6381"/>
                  </a:cubicBezTo>
                  <a:cubicBezTo>
                    <a:pt x="4814" y="6003"/>
                    <a:pt x="5153" y="5486"/>
                    <a:pt x="5511" y="4989"/>
                  </a:cubicBezTo>
                  <a:cubicBezTo>
                    <a:pt x="6366" y="3915"/>
                    <a:pt x="7142" y="2781"/>
                    <a:pt x="7341" y="1388"/>
                  </a:cubicBezTo>
                  <a:cubicBezTo>
                    <a:pt x="7449" y="580"/>
                    <a:pt x="7232" y="15"/>
                    <a:pt x="6370" y="15"/>
                  </a:cubicBezTo>
                  <a:cubicBezTo>
                    <a:pt x="6277" y="15"/>
                    <a:pt x="6176" y="22"/>
                    <a:pt x="6068" y="36"/>
                  </a:cubicBezTo>
                  <a:cubicBezTo>
                    <a:pt x="5371" y="135"/>
                    <a:pt x="5153" y="632"/>
                    <a:pt x="4854" y="1090"/>
                  </a:cubicBezTo>
                  <a:cubicBezTo>
                    <a:pt x="4397" y="1766"/>
                    <a:pt x="3999" y="2482"/>
                    <a:pt x="3601" y="3159"/>
                  </a:cubicBezTo>
                  <a:cubicBezTo>
                    <a:pt x="3124" y="2323"/>
                    <a:pt x="2726" y="1567"/>
                    <a:pt x="2268" y="732"/>
                  </a:cubicBezTo>
                  <a:cubicBezTo>
                    <a:pt x="2129" y="513"/>
                    <a:pt x="1930" y="314"/>
                    <a:pt x="1711" y="195"/>
                  </a:cubicBezTo>
                  <a:cubicBezTo>
                    <a:pt x="1500" y="70"/>
                    <a:pt x="1279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1" name="Google Shape;2221;p45"/>
          <p:cNvGrpSpPr/>
          <p:nvPr/>
        </p:nvGrpSpPr>
        <p:grpSpPr>
          <a:xfrm>
            <a:off x="831013" y="1730469"/>
            <a:ext cx="7475685" cy="996873"/>
            <a:chOff x="665457" y="1450860"/>
            <a:chExt cx="7475685" cy="996873"/>
          </a:xfrm>
        </p:grpSpPr>
        <p:grpSp>
          <p:nvGrpSpPr>
            <p:cNvPr id="2222" name="Google Shape;2222;p45"/>
            <p:cNvGrpSpPr/>
            <p:nvPr/>
          </p:nvGrpSpPr>
          <p:grpSpPr>
            <a:xfrm>
              <a:off x="7114162" y="1450860"/>
              <a:ext cx="1026980" cy="899620"/>
              <a:chOff x="6969474" y="1856401"/>
              <a:chExt cx="763724" cy="669012"/>
            </a:xfrm>
          </p:grpSpPr>
          <p:sp>
            <p:nvSpPr>
              <p:cNvPr id="2223" name="Google Shape;2223;p45"/>
              <p:cNvSpPr/>
              <p:nvPr/>
            </p:nvSpPr>
            <p:spPr>
              <a:xfrm>
                <a:off x="6969474" y="2152954"/>
                <a:ext cx="763724" cy="96368"/>
              </a:xfrm>
              <a:custGeom>
                <a:avLst/>
                <a:gdLst/>
                <a:ahLst/>
                <a:cxnLst/>
                <a:rect l="l" t="t" r="r" b="b"/>
                <a:pathLst>
                  <a:path w="9629" h="1215" extrusionOk="0">
                    <a:moveTo>
                      <a:pt x="796" y="1"/>
                    </a:moveTo>
                    <a:cubicBezTo>
                      <a:pt x="418" y="1"/>
                      <a:pt x="279" y="220"/>
                      <a:pt x="140" y="478"/>
                    </a:cubicBezTo>
                    <a:cubicBezTo>
                      <a:pt x="1" y="737"/>
                      <a:pt x="319" y="1135"/>
                      <a:pt x="717" y="1135"/>
                    </a:cubicBezTo>
                    <a:lnTo>
                      <a:pt x="3183" y="1135"/>
                    </a:lnTo>
                    <a:cubicBezTo>
                      <a:pt x="3462" y="1135"/>
                      <a:pt x="3720" y="1115"/>
                      <a:pt x="3999" y="1115"/>
                    </a:cubicBezTo>
                    <a:cubicBezTo>
                      <a:pt x="5053" y="1135"/>
                      <a:pt x="6088" y="1194"/>
                      <a:pt x="6943" y="1214"/>
                    </a:cubicBezTo>
                    <a:cubicBezTo>
                      <a:pt x="7739" y="1175"/>
                      <a:pt x="8336" y="1135"/>
                      <a:pt x="8873" y="1095"/>
                    </a:cubicBezTo>
                    <a:cubicBezTo>
                      <a:pt x="9052" y="1075"/>
                      <a:pt x="9231" y="1035"/>
                      <a:pt x="9370" y="976"/>
                    </a:cubicBezTo>
                    <a:cubicBezTo>
                      <a:pt x="9629" y="876"/>
                      <a:pt x="9629" y="637"/>
                      <a:pt x="9430" y="478"/>
                    </a:cubicBezTo>
                    <a:cubicBezTo>
                      <a:pt x="9032" y="120"/>
                      <a:pt x="8535" y="180"/>
                      <a:pt x="8077" y="140"/>
                    </a:cubicBezTo>
                    <a:cubicBezTo>
                      <a:pt x="7102" y="80"/>
                      <a:pt x="6108" y="41"/>
                      <a:pt x="5153" y="21"/>
                    </a:cubicBezTo>
                    <a:cubicBezTo>
                      <a:pt x="4427" y="11"/>
                      <a:pt x="3696" y="11"/>
                      <a:pt x="2967" y="11"/>
                    </a:cubicBezTo>
                    <a:cubicBezTo>
                      <a:pt x="2238" y="11"/>
                      <a:pt x="1512" y="11"/>
                      <a:pt x="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7054656" y="1856401"/>
                <a:ext cx="462406" cy="216213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2726" extrusionOk="0">
                    <a:moveTo>
                      <a:pt x="5292" y="0"/>
                    </a:moveTo>
                    <a:cubicBezTo>
                      <a:pt x="4974" y="40"/>
                      <a:pt x="4636" y="139"/>
                      <a:pt x="4337" y="239"/>
                    </a:cubicBezTo>
                    <a:lnTo>
                      <a:pt x="2706" y="836"/>
                    </a:lnTo>
                    <a:cubicBezTo>
                      <a:pt x="2189" y="995"/>
                      <a:pt x="1652" y="1154"/>
                      <a:pt x="1135" y="1353"/>
                    </a:cubicBezTo>
                    <a:cubicBezTo>
                      <a:pt x="816" y="1472"/>
                      <a:pt x="518" y="1651"/>
                      <a:pt x="239" y="1850"/>
                    </a:cubicBezTo>
                    <a:cubicBezTo>
                      <a:pt x="1" y="2029"/>
                      <a:pt x="60" y="2288"/>
                      <a:pt x="160" y="2526"/>
                    </a:cubicBezTo>
                    <a:cubicBezTo>
                      <a:pt x="220" y="2626"/>
                      <a:pt x="399" y="2646"/>
                      <a:pt x="558" y="2725"/>
                    </a:cubicBezTo>
                    <a:cubicBezTo>
                      <a:pt x="916" y="2586"/>
                      <a:pt x="1314" y="2447"/>
                      <a:pt x="1692" y="2288"/>
                    </a:cubicBezTo>
                    <a:cubicBezTo>
                      <a:pt x="2388" y="2049"/>
                      <a:pt x="3044" y="1830"/>
                      <a:pt x="3721" y="1552"/>
                    </a:cubicBezTo>
                    <a:cubicBezTo>
                      <a:pt x="4337" y="1293"/>
                      <a:pt x="4974" y="1015"/>
                      <a:pt x="5571" y="716"/>
                    </a:cubicBezTo>
                    <a:cubicBezTo>
                      <a:pt x="5690" y="676"/>
                      <a:pt x="5829" y="358"/>
                      <a:pt x="5790" y="298"/>
                    </a:cubicBezTo>
                    <a:cubicBezTo>
                      <a:pt x="5670" y="159"/>
                      <a:pt x="5471" y="0"/>
                      <a:pt x="5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5"/>
              <p:cNvSpPr/>
              <p:nvPr/>
            </p:nvSpPr>
            <p:spPr>
              <a:xfrm>
                <a:off x="7089396" y="2354092"/>
                <a:ext cx="361359" cy="171320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2160" extrusionOk="0">
                    <a:moveTo>
                      <a:pt x="653" y="1"/>
                    </a:moveTo>
                    <a:cubicBezTo>
                      <a:pt x="439" y="1"/>
                      <a:pt x="207" y="133"/>
                      <a:pt x="160" y="290"/>
                    </a:cubicBezTo>
                    <a:cubicBezTo>
                      <a:pt x="0" y="668"/>
                      <a:pt x="80" y="886"/>
                      <a:pt x="458" y="1026"/>
                    </a:cubicBezTo>
                    <a:cubicBezTo>
                      <a:pt x="1174" y="1284"/>
                      <a:pt x="1910" y="1543"/>
                      <a:pt x="2666" y="1782"/>
                    </a:cubicBezTo>
                    <a:cubicBezTo>
                      <a:pt x="3084" y="1941"/>
                      <a:pt x="3502" y="2040"/>
                      <a:pt x="3939" y="2160"/>
                    </a:cubicBezTo>
                    <a:cubicBezTo>
                      <a:pt x="3959" y="2140"/>
                      <a:pt x="3959" y="2120"/>
                      <a:pt x="3939" y="2080"/>
                    </a:cubicBezTo>
                    <a:cubicBezTo>
                      <a:pt x="4005" y="2080"/>
                      <a:pt x="4054" y="2098"/>
                      <a:pt x="4103" y="2098"/>
                    </a:cubicBezTo>
                    <a:cubicBezTo>
                      <a:pt x="4127" y="2098"/>
                      <a:pt x="4151" y="2093"/>
                      <a:pt x="4178" y="2080"/>
                    </a:cubicBezTo>
                    <a:cubicBezTo>
                      <a:pt x="4297" y="2040"/>
                      <a:pt x="4496" y="1961"/>
                      <a:pt x="4536" y="1861"/>
                    </a:cubicBezTo>
                    <a:cubicBezTo>
                      <a:pt x="4556" y="1762"/>
                      <a:pt x="4456" y="1623"/>
                      <a:pt x="4377" y="1483"/>
                    </a:cubicBezTo>
                    <a:cubicBezTo>
                      <a:pt x="4337" y="1424"/>
                      <a:pt x="4238" y="1364"/>
                      <a:pt x="4158" y="1344"/>
                    </a:cubicBezTo>
                    <a:cubicBezTo>
                      <a:pt x="3661" y="1125"/>
                      <a:pt x="3143" y="886"/>
                      <a:pt x="2606" y="688"/>
                    </a:cubicBezTo>
                    <a:lnTo>
                      <a:pt x="816" y="31"/>
                    </a:lnTo>
                    <a:cubicBezTo>
                      <a:pt x="766" y="10"/>
                      <a:pt x="710" y="1"/>
                      <a:pt x="6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6" name="Google Shape;2226;p45"/>
            <p:cNvGrpSpPr/>
            <p:nvPr/>
          </p:nvGrpSpPr>
          <p:grpSpPr>
            <a:xfrm>
              <a:off x="665457" y="1611783"/>
              <a:ext cx="988797" cy="835950"/>
              <a:chOff x="559024" y="1870598"/>
              <a:chExt cx="735329" cy="621663"/>
            </a:xfrm>
          </p:grpSpPr>
          <p:sp>
            <p:nvSpPr>
              <p:cNvPr id="2227" name="Google Shape;2227;p45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5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0" name="Google Shape;2230;p45"/>
          <p:cNvGrpSpPr/>
          <p:nvPr/>
        </p:nvGrpSpPr>
        <p:grpSpPr>
          <a:xfrm rot="10799363" flipH="1">
            <a:off x="8058798" y="3030200"/>
            <a:ext cx="505773" cy="456339"/>
            <a:chOff x="7144013" y="1512200"/>
            <a:chExt cx="936616" cy="844916"/>
          </a:xfrm>
        </p:grpSpPr>
        <p:sp>
          <p:nvSpPr>
            <p:cNvPr id="2231" name="Google Shape;2231;p45"/>
            <p:cNvSpPr/>
            <p:nvPr/>
          </p:nvSpPr>
          <p:spPr>
            <a:xfrm>
              <a:off x="7144013" y="1512200"/>
              <a:ext cx="936616" cy="844916"/>
            </a:xfrm>
            <a:custGeom>
              <a:avLst/>
              <a:gdLst/>
              <a:ahLst/>
              <a:cxnLst/>
              <a:rect l="l" t="t" r="r" b="b"/>
              <a:pathLst>
                <a:path w="9550" h="8615" extrusionOk="0">
                  <a:moveTo>
                    <a:pt x="2189" y="1"/>
                  </a:moveTo>
                  <a:cubicBezTo>
                    <a:pt x="1712" y="1"/>
                    <a:pt x="1234" y="160"/>
                    <a:pt x="856" y="458"/>
                  </a:cubicBezTo>
                  <a:cubicBezTo>
                    <a:pt x="439" y="816"/>
                    <a:pt x="1" y="1453"/>
                    <a:pt x="220" y="2607"/>
                  </a:cubicBezTo>
                  <a:cubicBezTo>
                    <a:pt x="618" y="4576"/>
                    <a:pt x="1612" y="6207"/>
                    <a:pt x="2627" y="7699"/>
                  </a:cubicBezTo>
                  <a:cubicBezTo>
                    <a:pt x="3025" y="8296"/>
                    <a:pt x="3681" y="8614"/>
                    <a:pt x="4417" y="8614"/>
                  </a:cubicBezTo>
                  <a:cubicBezTo>
                    <a:pt x="4914" y="8614"/>
                    <a:pt x="5471" y="8475"/>
                    <a:pt x="5909" y="8177"/>
                  </a:cubicBezTo>
                  <a:cubicBezTo>
                    <a:pt x="6506" y="7779"/>
                    <a:pt x="6884" y="7282"/>
                    <a:pt x="7202" y="6824"/>
                  </a:cubicBezTo>
                  <a:cubicBezTo>
                    <a:pt x="7282" y="6725"/>
                    <a:pt x="7361" y="6625"/>
                    <a:pt x="7401" y="6565"/>
                  </a:cubicBezTo>
                  <a:cubicBezTo>
                    <a:pt x="8256" y="5471"/>
                    <a:pt x="9171" y="4138"/>
                    <a:pt x="9430" y="2487"/>
                  </a:cubicBezTo>
                  <a:cubicBezTo>
                    <a:pt x="9549" y="1692"/>
                    <a:pt x="9390" y="1055"/>
                    <a:pt x="8992" y="617"/>
                  </a:cubicBezTo>
                  <a:cubicBezTo>
                    <a:pt x="8754" y="339"/>
                    <a:pt x="8296" y="1"/>
                    <a:pt x="7500" y="1"/>
                  </a:cubicBezTo>
                  <a:cubicBezTo>
                    <a:pt x="7361" y="1"/>
                    <a:pt x="7202" y="1"/>
                    <a:pt x="7063" y="21"/>
                  </a:cubicBezTo>
                  <a:cubicBezTo>
                    <a:pt x="6008" y="160"/>
                    <a:pt x="5551" y="856"/>
                    <a:pt x="5272" y="1314"/>
                  </a:cubicBezTo>
                  <a:cubicBezTo>
                    <a:pt x="5213" y="1354"/>
                    <a:pt x="5193" y="1433"/>
                    <a:pt x="5153" y="1493"/>
                  </a:cubicBezTo>
                  <a:cubicBezTo>
                    <a:pt x="4994" y="1692"/>
                    <a:pt x="4875" y="1891"/>
                    <a:pt x="4755" y="2109"/>
                  </a:cubicBezTo>
                  <a:cubicBezTo>
                    <a:pt x="4576" y="1811"/>
                    <a:pt x="4417" y="1533"/>
                    <a:pt x="4258" y="1234"/>
                  </a:cubicBezTo>
                  <a:cubicBezTo>
                    <a:pt x="4019" y="836"/>
                    <a:pt x="3701" y="518"/>
                    <a:pt x="3323" y="319"/>
                  </a:cubicBezTo>
                  <a:cubicBezTo>
                    <a:pt x="2945" y="120"/>
                    <a:pt x="2587" y="1"/>
                    <a:pt x="2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5"/>
            <p:cNvSpPr/>
            <p:nvPr/>
          </p:nvSpPr>
          <p:spPr>
            <a:xfrm>
              <a:off x="7228008" y="1568170"/>
              <a:ext cx="768625" cy="732977"/>
            </a:xfrm>
            <a:custGeom>
              <a:avLst/>
              <a:gdLst/>
              <a:ahLst/>
              <a:cxnLst/>
              <a:rect l="l" t="t" r="r" b="b"/>
              <a:pathLst>
                <a:path w="7449" h="6666" extrusionOk="0">
                  <a:moveTo>
                    <a:pt x="1060" y="1"/>
                  </a:moveTo>
                  <a:cubicBezTo>
                    <a:pt x="826" y="1"/>
                    <a:pt x="594" y="80"/>
                    <a:pt x="378" y="254"/>
                  </a:cubicBezTo>
                  <a:cubicBezTo>
                    <a:pt x="0" y="573"/>
                    <a:pt x="0" y="1010"/>
                    <a:pt x="80" y="1428"/>
                  </a:cubicBezTo>
                  <a:cubicBezTo>
                    <a:pt x="438" y="3199"/>
                    <a:pt x="1333" y="4710"/>
                    <a:pt x="2328" y="6182"/>
                  </a:cubicBezTo>
                  <a:cubicBezTo>
                    <a:pt x="2566" y="6518"/>
                    <a:pt x="2928" y="6665"/>
                    <a:pt x="3312" y="6665"/>
                  </a:cubicBezTo>
                  <a:cubicBezTo>
                    <a:pt x="3632" y="6665"/>
                    <a:pt x="3968" y="6563"/>
                    <a:pt x="4257" y="6381"/>
                  </a:cubicBezTo>
                  <a:cubicBezTo>
                    <a:pt x="4814" y="6003"/>
                    <a:pt x="5153" y="5486"/>
                    <a:pt x="5511" y="4989"/>
                  </a:cubicBezTo>
                  <a:cubicBezTo>
                    <a:pt x="6366" y="3915"/>
                    <a:pt x="7142" y="2781"/>
                    <a:pt x="7341" y="1388"/>
                  </a:cubicBezTo>
                  <a:cubicBezTo>
                    <a:pt x="7449" y="580"/>
                    <a:pt x="7232" y="15"/>
                    <a:pt x="6370" y="15"/>
                  </a:cubicBezTo>
                  <a:cubicBezTo>
                    <a:pt x="6277" y="15"/>
                    <a:pt x="6176" y="22"/>
                    <a:pt x="6068" y="36"/>
                  </a:cubicBezTo>
                  <a:cubicBezTo>
                    <a:pt x="5371" y="135"/>
                    <a:pt x="5153" y="632"/>
                    <a:pt x="4854" y="1090"/>
                  </a:cubicBezTo>
                  <a:cubicBezTo>
                    <a:pt x="4397" y="1766"/>
                    <a:pt x="3999" y="2482"/>
                    <a:pt x="3601" y="3159"/>
                  </a:cubicBezTo>
                  <a:cubicBezTo>
                    <a:pt x="3124" y="2323"/>
                    <a:pt x="2726" y="1567"/>
                    <a:pt x="2268" y="732"/>
                  </a:cubicBezTo>
                  <a:cubicBezTo>
                    <a:pt x="2129" y="513"/>
                    <a:pt x="1930" y="314"/>
                    <a:pt x="1711" y="195"/>
                  </a:cubicBezTo>
                  <a:cubicBezTo>
                    <a:pt x="1500" y="70"/>
                    <a:pt x="1279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45"/>
          <p:cNvGrpSpPr/>
          <p:nvPr/>
        </p:nvGrpSpPr>
        <p:grpSpPr>
          <a:xfrm>
            <a:off x="831013" y="2948273"/>
            <a:ext cx="988781" cy="2244744"/>
            <a:chOff x="854550" y="2916898"/>
            <a:chExt cx="988781" cy="2244744"/>
          </a:xfrm>
        </p:grpSpPr>
        <p:grpSp>
          <p:nvGrpSpPr>
            <p:cNvPr id="2234" name="Google Shape;2234;p45"/>
            <p:cNvGrpSpPr/>
            <p:nvPr/>
          </p:nvGrpSpPr>
          <p:grpSpPr>
            <a:xfrm>
              <a:off x="1211997" y="3279302"/>
              <a:ext cx="182877" cy="192070"/>
              <a:chOff x="1509202" y="3627389"/>
              <a:chExt cx="334389" cy="343350"/>
            </a:xfrm>
          </p:grpSpPr>
          <p:sp>
            <p:nvSpPr>
              <p:cNvPr id="2235" name="Google Shape;2235;p45"/>
              <p:cNvSpPr/>
              <p:nvPr/>
            </p:nvSpPr>
            <p:spPr>
              <a:xfrm>
                <a:off x="1682423" y="3627389"/>
                <a:ext cx="137294" cy="157361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984" extrusionOk="0">
                    <a:moveTo>
                      <a:pt x="1066" y="0"/>
                    </a:moveTo>
                    <a:cubicBezTo>
                      <a:pt x="973" y="0"/>
                      <a:pt x="881" y="37"/>
                      <a:pt x="816" y="130"/>
                    </a:cubicBezTo>
                    <a:cubicBezTo>
                      <a:pt x="637" y="329"/>
                      <a:pt x="458" y="548"/>
                      <a:pt x="338" y="786"/>
                    </a:cubicBezTo>
                    <a:cubicBezTo>
                      <a:pt x="219" y="1025"/>
                      <a:pt x="120" y="1284"/>
                      <a:pt x="0" y="1582"/>
                    </a:cubicBezTo>
                    <a:cubicBezTo>
                      <a:pt x="159" y="1721"/>
                      <a:pt x="299" y="1920"/>
                      <a:pt x="438" y="1980"/>
                    </a:cubicBezTo>
                    <a:cubicBezTo>
                      <a:pt x="454" y="1982"/>
                      <a:pt x="472" y="1983"/>
                      <a:pt x="490" y="1983"/>
                    </a:cubicBezTo>
                    <a:cubicBezTo>
                      <a:pt x="648" y="1983"/>
                      <a:pt x="864" y="1908"/>
                      <a:pt x="935" y="1801"/>
                    </a:cubicBezTo>
                    <a:cubicBezTo>
                      <a:pt x="1194" y="1443"/>
                      <a:pt x="1353" y="1025"/>
                      <a:pt x="1592" y="647"/>
                    </a:cubicBezTo>
                    <a:cubicBezTo>
                      <a:pt x="1731" y="349"/>
                      <a:pt x="1512" y="229"/>
                      <a:pt x="1353" y="110"/>
                    </a:cubicBezTo>
                    <a:cubicBezTo>
                      <a:pt x="1279" y="47"/>
                      <a:pt x="1172" y="0"/>
                      <a:pt x="10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>
                <a:off x="1532520" y="3845739"/>
                <a:ext cx="112072" cy="12500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576" extrusionOk="0">
                    <a:moveTo>
                      <a:pt x="828" y="0"/>
                    </a:moveTo>
                    <a:cubicBezTo>
                      <a:pt x="717" y="0"/>
                      <a:pt x="605" y="51"/>
                      <a:pt x="518" y="162"/>
                    </a:cubicBezTo>
                    <a:cubicBezTo>
                      <a:pt x="319" y="421"/>
                      <a:pt x="199" y="739"/>
                      <a:pt x="0" y="1077"/>
                    </a:cubicBezTo>
                    <a:cubicBezTo>
                      <a:pt x="140" y="1276"/>
                      <a:pt x="239" y="1475"/>
                      <a:pt x="358" y="1554"/>
                    </a:cubicBezTo>
                    <a:cubicBezTo>
                      <a:pt x="392" y="1569"/>
                      <a:pt x="429" y="1575"/>
                      <a:pt x="469" y="1575"/>
                    </a:cubicBezTo>
                    <a:cubicBezTo>
                      <a:pt x="595" y="1575"/>
                      <a:pt x="740" y="1511"/>
                      <a:pt x="816" y="1435"/>
                    </a:cubicBezTo>
                    <a:cubicBezTo>
                      <a:pt x="1035" y="1216"/>
                      <a:pt x="1214" y="918"/>
                      <a:pt x="1353" y="639"/>
                    </a:cubicBezTo>
                    <a:cubicBezTo>
                      <a:pt x="1413" y="560"/>
                      <a:pt x="1293" y="421"/>
                      <a:pt x="1234" y="321"/>
                    </a:cubicBezTo>
                    <a:cubicBezTo>
                      <a:pt x="1162" y="117"/>
                      <a:pt x="996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>
                <a:off x="1509202" y="3690999"/>
                <a:ext cx="125952" cy="10311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00" extrusionOk="0">
                    <a:moveTo>
                      <a:pt x="534" y="0"/>
                    </a:moveTo>
                    <a:cubicBezTo>
                      <a:pt x="186" y="0"/>
                      <a:pt x="0" y="250"/>
                      <a:pt x="56" y="621"/>
                    </a:cubicBezTo>
                    <a:cubicBezTo>
                      <a:pt x="125" y="952"/>
                      <a:pt x="654" y="1299"/>
                      <a:pt x="1038" y="1299"/>
                    </a:cubicBezTo>
                    <a:cubicBezTo>
                      <a:pt x="1092" y="1299"/>
                      <a:pt x="1143" y="1292"/>
                      <a:pt x="1190" y="1277"/>
                    </a:cubicBezTo>
                    <a:cubicBezTo>
                      <a:pt x="1329" y="1198"/>
                      <a:pt x="1587" y="840"/>
                      <a:pt x="1528" y="701"/>
                    </a:cubicBezTo>
                    <a:cubicBezTo>
                      <a:pt x="1488" y="462"/>
                      <a:pt x="851" y="4"/>
                      <a:pt x="613" y="4"/>
                    </a:cubicBezTo>
                    <a:cubicBezTo>
                      <a:pt x="586" y="2"/>
                      <a:pt x="560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>
                <a:off x="1718670" y="3852481"/>
                <a:ext cx="124921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252" extrusionOk="0">
                    <a:moveTo>
                      <a:pt x="681" y="0"/>
                    </a:moveTo>
                    <a:cubicBezTo>
                      <a:pt x="609" y="0"/>
                      <a:pt x="534" y="12"/>
                      <a:pt x="458" y="37"/>
                    </a:cubicBezTo>
                    <a:cubicBezTo>
                      <a:pt x="438" y="57"/>
                      <a:pt x="399" y="77"/>
                      <a:pt x="359" y="97"/>
                    </a:cubicBezTo>
                    <a:cubicBezTo>
                      <a:pt x="100" y="176"/>
                      <a:pt x="1" y="336"/>
                      <a:pt x="160" y="574"/>
                    </a:cubicBezTo>
                    <a:cubicBezTo>
                      <a:pt x="279" y="773"/>
                      <a:pt x="458" y="992"/>
                      <a:pt x="637" y="1171"/>
                    </a:cubicBezTo>
                    <a:cubicBezTo>
                      <a:pt x="693" y="1227"/>
                      <a:pt x="773" y="1252"/>
                      <a:pt x="861" y="1252"/>
                    </a:cubicBezTo>
                    <a:cubicBezTo>
                      <a:pt x="1086" y="1252"/>
                      <a:pt x="1367" y="1093"/>
                      <a:pt x="1453" y="893"/>
                    </a:cubicBezTo>
                    <a:cubicBezTo>
                      <a:pt x="1575" y="545"/>
                      <a:pt x="1180" y="0"/>
                      <a:pt x="6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>
                <a:off x="1754995" y="3852243"/>
                <a:ext cx="79" cy="3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41" extrusionOk="0">
                    <a:moveTo>
                      <a:pt x="0" y="4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45"/>
            <p:cNvSpPr/>
            <p:nvPr/>
          </p:nvSpPr>
          <p:spPr>
            <a:xfrm>
              <a:off x="854550" y="2916898"/>
              <a:ext cx="988781" cy="2244744"/>
            </a:xfrm>
            <a:custGeom>
              <a:avLst/>
              <a:gdLst/>
              <a:ahLst/>
              <a:cxnLst/>
              <a:rect l="l" t="t" r="r" b="b"/>
              <a:pathLst>
                <a:path w="20889" h="47425" extrusionOk="0">
                  <a:moveTo>
                    <a:pt x="9509" y="0"/>
                  </a:moveTo>
                  <a:cubicBezTo>
                    <a:pt x="9072" y="0"/>
                    <a:pt x="8734" y="179"/>
                    <a:pt x="8515" y="319"/>
                  </a:cubicBezTo>
                  <a:cubicBezTo>
                    <a:pt x="7600" y="876"/>
                    <a:pt x="6884" y="1572"/>
                    <a:pt x="6287" y="2288"/>
                  </a:cubicBezTo>
                  <a:cubicBezTo>
                    <a:pt x="6028" y="1811"/>
                    <a:pt x="5730" y="1333"/>
                    <a:pt x="5392" y="876"/>
                  </a:cubicBezTo>
                  <a:cubicBezTo>
                    <a:pt x="5034" y="339"/>
                    <a:pt x="4497" y="80"/>
                    <a:pt x="3900" y="80"/>
                  </a:cubicBezTo>
                  <a:cubicBezTo>
                    <a:pt x="3562" y="80"/>
                    <a:pt x="3203" y="179"/>
                    <a:pt x="2865" y="339"/>
                  </a:cubicBezTo>
                  <a:cubicBezTo>
                    <a:pt x="2269" y="637"/>
                    <a:pt x="1851" y="1134"/>
                    <a:pt x="1552" y="1831"/>
                  </a:cubicBezTo>
                  <a:cubicBezTo>
                    <a:pt x="1274" y="2487"/>
                    <a:pt x="995" y="3163"/>
                    <a:pt x="717" y="3800"/>
                  </a:cubicBezTo>
                  <a:lnTo>
                    <a:pt x="379" y="4615"/>
                  </a:lnTo>
                  <a:cubicBezTo>
                    <a:pt x="319" y="4715"/>
                    <a:pt x="299" y="4814"/>
                    <a:pt x="299" y="4914"/>
                  </a:cubicBezTo>
                  <a:lnTo>
                    <a:pt x="279" y="5312"/>
                  </a:lnTo>
                  <a:cubicBezTo>
                    <a:pt x="239" y="5610"/>
                    <a:pt x="220" y="5948"/>
                    <a:pt x="200" y="6247"/>
                  </a:cubicBezTo>
                  <a:lnTo>
                    <a:pt x="120" y="7281"/>
                  </a:lnTo>
                  <a:cubicBezTo>
                    <a:pt x="41" y="8136"/>
                    <a:pt x="1" y="8972"/>
                    <a:pt x="1" y="9847"/>
                  </a:cubicBezTo>
                  <a:cubicBezTo>
                    <a:pt x="1" y="11757"/>
                    <a:pt x="120" y="13348"/>
                    <a:pt x="399" y="14820"/>
                  </a:cubicBezTo>
                  <a:cubicBezTo>
                    <a:pt x="419" y="14940"/>
                    <a:pt x="438" y="15099"/>
                    <a:pt x="478" y="15218"/>
                  </a:cubicBezTo>
                  <a:cubicBezTo>
                    <a:pt x="637" y="16133"/>
                    <a:pt x="816" y="17188"/>
                    <a:pt x="1413" y="18123"/>
                  </a:cubicBezTo>
                  <a:cubicBezTo>
                    <a:pt x="1692" y="18560"/>
                    <a:pt x="1990" y="18918"/>
                    <a:pt x="2288" y="19276"/>
                  </a:cubicBezTo>
                  <a:cubicBezTo>
                    <a:pt x="2408" y="19416"/>
                    <a:pt x="2547" y="19555"/>
                    <a:pt x="2627" y="19694"/>
                  </a:cubicBezTo>
                  <a:cubicBezTo>
                    <a:pt x="2666" y="19754"/>
                    <a:pt x="2706" y="19774"/>
                    <a:pt x="2766" y="19814"/>
                  </a:cubicBezTo>
                  <a:cubicBezTo>
                    <a:pt x="2845" y="19873"/>
                    <a:pt x="2885" y="19953"/>
                    <a:pt x="2965" y="19993"/>
                  </a:cubicBezTo>
                  <a:cubicBezTo>
                    <a:pt x="3124" y="20152"/>
                    <a:pt x="3343" y="20351"/>
                    <a:pt x="3562" y="20490"/>
                  </a:cubicBezTo>
                  <a:cubicBezTo>
                    <a:pt x="3840" y="20689"/>
                    <a:pt x="4099" y="20868"/>
                    <a:pt x="4377" y="21047"/>
                  </a:cubicBezTo>
                  <a:cubicBezTo>
                    <a:pt x="4656" y="21206"/>
                    <a:pt x="4894" y="21385"/>
                    <a:pt x="5153" y="21544"/>
                  </a:cubicBezTo>
                  <a:lnTo>
                    <a:pt x="5093" y="21584"/>
                  </a:lnTo>
                  <a:cubicBezTo>
                    <a:pt x="4795" y="21942"/>
                    <a:pt x="4695" y="22439"/>
                    <a:pt x="4795" y="22897"/>
                  </a:cubicBezTo>
                  <a:lnTo>
                    <a:pt x="4835" y="22996"/>
                  </a:lnTo>
                  <a:cubicBezTo>
                    <a:pt x="4934" y="23454"/>
                    <a:pt x="5054" y="24031"/>
                    <a:pt x="5372" y="24488"/>
                  </a:cubicBezTo>
                  <a:cubicBezTo>
                    <a:pt x="5431" y="24568"/>
                    <a:pt x="5471" y="24667"/>
                    <a:pt x="5551" y="24747"/>
                  </a:cubicBezTo>
                  <a:cubicBezTo>
                    <a:pt x="5133" y="24767"/>
                    <a:pt x="4874" y="24966"/>
                    <a:pt x="4735" y="25125"/>
                  </a:cubicBezTo>
                  <a:cubicBezTo>
                    <a:pt x="4357" y="25523"/>
                    <a:pt x="4278" y="26120"/>
                    <a:pt x="4357" y="26517"/>
                  </a:cubicBezTo>
                  <a:cubicBezTo>
                    <a:pt x="4397" y="26856"/>
                    <a:pt x="4576" y="27174"/>
                    <a:pt x="4894" y="27532"/>
                  </a:cubicBezTo>
                  <a:cubicBezTo>
                    <a:pt x="4994" y="27631"/>
                    <a:pt x="5093" y="27751"/>
                    <a:pt x="5193" y="27850"/>
                  </a:cubicBezTo>
                  <a:cubicBezTo>
                    <a:pt x="5153" y="27850"/>
                    <a:pt x="5093" y="27850"/>
                    <a:pt x="5054" y="27870"/>
                  </a:cubicBezTo>
                  <a:cubicBezTo>
                    <a:pt x="3562" y="28109"/>
                    <a:pt x="2786" y="29641"/>
                    <a:pt x="2965" y="30953"/>
                  </a:cubicBezTo>
                  <a:cubicBezTo>
                    <a:pt x="3084" y="31888"/>
                    <a:pt x="3482" y="32684"/>
                    <a:pt x="4119" y="33281"/>
                  </a:cubicBezTo>
                  <a:cubicBezTo>
                    <a:pt x="4676" y="33778"/>
                    <a:pt x="5193" y="34216"/>
                    <a:pt x="5690" y="34634"/>
                  </a:cubicBezTo>
                  <a:cubicBezTo>
                    <a:pt x="7043" y="35728"/>
                    <a:pt x="7938" y="36683"/>
                    <a:pt x="8555" y="37757"/>
                  </a:cubicBezTo>
                  <a:cubicBezTo>
                    <a:pt x="8594" y="37816"/>
                    <a:pt x="8594" y="37896"/>
                    <a:pt x="8594" y="37916"/>
                  </a:cubicBezTo>
                  <a:cubicBezTo>
                    <a:pt x="8594" y="38652"/>
                    <a:pt x="8634" y="39368"/>
                    <a:pt x="8634" y="40064"/>
                  </a:cubicBezTo>
                  <a:cubicBezTo>
                    <a:pt x="8336" y="39567"/>
                    <a:pt x="8037" y="39090"/>
                    <a:pt x="7679" y="38612"/>
                  </a:cubicBezTo>
                  <a:cubicBezTo>
                    <a:pt x="7341" y="38155"/>
                    <a:pt x="6665" y="37916"/>
                    <a:pt x="6167" y="37916"/>
                  </a:cubicBezTo>
                  <a:lnTo>
                    <a:pt x="6148" y="37916"/>
                  </a:lnTo>
                  <a:cubicBezTo>
                    <a:pt x="5272" y="37956"/>
                    <a:pt x="4576" y="38612"/>
                    <a:pt x="4556" y="39507"/>
                  </a:cubicBezTo>
                  <a:cubicBezTo>
                    <a:pt x="4516" y="40184"/>
                    <a:pt x="4556" y="40741"/>
                    <a:pt x="4676" y="41238"/>
                  </a:cubicBezTo>
                  <a:cubicBezTo>
                    <a:pt x="5093" y="43088"/>
                    <a:pt x="5988" y="44660"/>
                    <a:pt x="6705" y="45833"/>
                  </a:cubicBezTo>
                  <a:cubicBezTo>
                    <a:pt x="6844" y="46032"/>
                    <a:pt x="6963" y="46251"/>
                    <a:pt x="7083" y="46510"/>
                  </a:cubicBezTo>
                  <a:cubicBezTo>
                    <a:pt x="7162" y="46629"/>
                    <a:pt x="7202" y="46748"/>
                    <a:pt x="7281" y="46868"/>
                  </a:cubicBezTo>
                  <a:cubicBezTo>
                    <a:pt x="7461" y="47206"/>
                    <a:pt x="7819" y="47425"/>
                    <a:pt x="8157" y="47425"/>
                  </a:cubicBezTo>
                  <a:lnTo>
                    <a:pt x="11737" y="47425"/>
                  </a:lnTo>
                  <a:cubicBezTo>
                    <a:pt x="12135" y="47425"/>
                    <a:pt x="12473" y="47206"/>
                    <a:pt x="12653" y="46828"/>
                  </a:cubicBezTo>
                  <a:lnTo>
                    <a:pt x="13050" y="45873"/>
                  </a:lnTo>
                  <a:cubicBezTo>
                    <a:pt x="13448" y="44958"/>
                    <a:pt x="13866" y="44023"/>
                    <a:pt x="14264" y="43068"/>
                  </a:cubicBezTo>
                  <a:cubicBezTo>
                    <a:pt x="14443" y="42650"/>
                    <a:pt x="14443" y="42193"/>
                    <a:pt x="14423" y="41894"/>
                  </a:cubicBezTo>
                  <a:cubicBezTo>
                    <a:pt x="14363" y="41178"/>
                    <a:pt x="13846" y="40641"/>
                    <a:pt x="13209" y="40562"/>
                  </a:cubicBezTo>
                  <a:cubicBezTo>
                    <a:pt x="13528" y="40044"/>
                    <a:pt x="13826" y="39507"/>
                    <a:pt x="14125" y="39010"/>
                  </a:cubicBezTo>
                  <a:cubicBezTo>
                    <a:pt x="14244" y="38791"/>
                    <a:pt x="14403" y="38572"/>
                    <a:pt x="14522" y="38354"/>
                  </a:cubicBezTo>
                  <a:lnTo>
                    <a:pt x="14801" y="37896"/>
                  </a:lnTo>
                  <a:cubicBezTo>
                    <a:pt x="15199" y="37259"/>
                    <a:pt x="15597" y="36563"/>
                    <a:pt x="15935" y="35867"/>
                  </a:cubicBezTo>
                  <a:cubicBezTo>
                    <a:pt x="16174" y="35409"/>
                    <a:pt x="16313" y="34872"/>
                    <a:pt x="16372" y="34216"/>
                  </a:cubicBezTo>
                  <a:cubicBezTo>
                    <a:pt x="16412" y="33699"/>
                    <a:pt x="16233" y="33181"/>
                    <a:pt x="15895" y="32803"/>
                  </a:cubicBezTo>
                  <a:cubicBezTo>
                    <a:pt x="15577" y="32445"/>
                    <a:pt x="15119" y="32246"/>
                    <a:pt x="14642" y="32246"/>
                  </a:cubicBezTo>
                  <a:cubicBezTo>
                    <a:pt x="14443" y="32246"/>
                    <a:pt x="14284" y="32286"/>
                    <a:pt x="14085" y="32346"/>
                  </a:cubicBezTo>
                  <a:cubicBezTo>
                    <a:pt x="13587" y="32525"/>
                    <a:pt x="12891" y="32823"/>
                    <a:pt x="12314" y="33321"/>
                  </a:cubicBezTo>
                  <a:cubicBezTo>
                    <a:pt x="11996" y="33619"/>
                    <a:pt x="11698" y="33937"/>
                    <a:pt x="11459" y="34276"/>
                  </a:cubicBezTo>
                  <a:cubicBezTo>
                    <a:pt x="11618" y="33997"/>
                    <a:pt x="11797" y="33699"/>
                    <a:pt x="12016" y="33380"/>
                  </a:cubicBezTo>
                  <a:cubicBezTo>
                    <a:pt x="12394" y="32803"/>
                    <a:pt x="12812" y="32207"/>
                    <a:pt x="13209" y="31630"/>
                  </a:cubicBezTo>
                  <a:lnTo>
                    <a:pt x="13488" y="31232"/>
                  </a:lnTo>
                  <a:cubicBezTo>
                    <a:pt x="13727" y="30894"/>
                    <a:pt x="13946" y="30556"/>
                    <a:pt x="14204" y="30237"/>
                  </a:cubicBezTo>
                  <a:cubicBezTo>
                    <a:pt x="14721" y="29541"/>
                    <a:pt x="15239" y="28805"/>
                    <a:pt x="15716" y="28049"/>
                  </a:cubicBezTo>
                  <a:cubicBezTo>
                    <a:pt x="16293" y="27134"/>
                    <a:pt x="16730" y="26179"/>
                    <a:pt x="17089" y="25364"/>
                  </a:cubicBezTo>
                  <a:cubicBezTo>
                    <a:pt x="17486" y="24468"/>
                    <a:pt x="17307" y="23474"/>
                    <a:pt x="16631" y="22877"/>
                  </a:cubicBezTo>
                  <a:cubicBezTo>
                    <a:pt x="16273" y="22539"/>
                    <a:pt x="15776" y="22340"/>
                    <a:pt x="15278" y="22340"/>
                  </a:cubicBezTo>
                  <a:cubicBezTo>
                    <a:pt x="14920" y="22340"/>
                    <a:pt x="14542" y="22439"/>
                    <a:pt x="14144" y="22599"/>
                  </a:cubicBezTo>
                  <a:cubicBezTo>
                    <a:pt x="13926" y="22698"/>
                    <a:pt x="13727" y="22797"/>
                    <a:pt x="13528" y="22957"/>
                  </a:cubicBezTo>
                  <a:cubicBezTo>
                    <a:pt x="13508" y="22738"/>
                    <a:pt x="13428" y="22499"/>
                    <a:pt x="13329" y="22340"/>
                  </a:cubicBezTo>
                  <a:cubicBezTo>
                    <a:pt x="14284" y="21902"/>
                    <a:pt x="15119" y="21286"/>
                    <a:pt x="15875" y="20550"/>
                  </a:cubicBezTo>
                  <a:cubicBezTo>
                    <a:pt x="16094" y="20291"/>
                    <a:pt x="16333" y="20072"/>
                    <a:pt x="16611" y="19814"/>
                  </a:cubicBezTo>
                  <a:cubicBezTo>
                    <a:pt x="17526" y="18958"/>
                    <a:pt x="18481" y="18023"/>
                    <a:pt x="18998" y="16690"/>
                  </a:cubicBezTo>
                  <a:lnTo>
                    <a:pt x="18998" y="16651"/>
                  </a:lnTo>
                  <a:cubicBezTo>
                    <a:pt x="19376" y="15736"/>
                    <a:pt x="19774" y="14761"/>
                    <a:pt x="20072" y="13766"/>
                  </a:cubicBezTo>
                  <a:cubicBezTo>
                    <a:pt x="20291" y="13090"/>
                    <a:pt x="20371" y="12374"/>
                    <a:pt x="20470" y="11717"/>
                  </a:cubicBezTo>
                  <a:lnTo>
                    <a:pt x="20570" y="11001"/>
                  </a:lnTo>
                  <a:cubicBezTo>
                    <a:pt x="20689" y="10126"/>
                    <a:pt x="20808" y="9191"/>
                    <a:pt x="20868" y="8276"/>
                  </a:cubicBezTo>
                  <a:cubicBezTo>
                    <a:pt x="20888" y="7659"/>
                    <a:pt x="20848" y="7062"/>
                    <a:pt x="20808" y="6485"/>
                  </a:cubicBezTo>
                  <a:cubicBezTo>
                    <a:pt x="20789" y="6068"/>
                    <a:pt x="20769" y="5650"/>
                    <a:pt x="20769" y="5252"/>
                  </a:cubicBezTo>
                  <a:cubicBezTo>
                    <a:pt x="20769" y="4039"/>
                    <a:pt x="20470" y="2845"/>
                    <a:pt x="19874" y="1492"/>
                  </a:cubicBezTo>
                  <a:cubicBezTo>
                    <a:pt x="19535" y="776"/>
                    <a:pt x="18939" y="358"/>
                    <a:pt x="18282" y="358"/>
                  </a:cubicBezTo>
                  <a:cubicBezTo>
                    <a:pt x="17904" y="358"/>
                    <a:pt x="17546" y="478"/>
                    <a:pt x="17228" y="717"/>
                  </a:cubicBezTo>
                  <a:cubicBezTo>
                    <a:pt x="16711" y="1154"/>
                    <a:pt x="16293" y="1612"/>
                    <a:pt x="15855" y="2069"/>
                  </a:cubicBezTo>
                  <a:lnTo>
                    <a:pt x="15696" y="1691"/>
                  </a:lnTo>
                  <a:lnTo>
                    <a:pt x="15617" y="1492"/>
                  </a:lnTo>
                  <a:cubicBezTo>
                    <a:pt x="15617" y="1472"/>
                    <a:pt x="15597" y="1453"/>
                    <a:pt x="15597" y="1453"/>
                  </a:cubicBezTo>
                  <a:cubicBezTo>
                    <a:pt x="15199" y="537"/>
                    <a:pt x="14522" y="40"/>
                    <a:pt x="13727" y="40"/>
                  </a:cubicBezTo>
                  <a:cubicBezTo>
                    <a:pt x="13349" y="40"/>
                    <a:pt x="12772" y="179"/>
                    <a:pt x="12175" y="776"/>
                  </a:cubicBezTo>
                  <a:cubicBezTo>
                    <a:pt x="11857" y="1114"/>
                    <a:pt x="11558" y="1492"/>
                    <a:pt x="11320" y="1870"/>
                  </a:cubicBezTo>
                  <a:cubicBezTo>
                    <a:pt x="11161" y="1532"/>
                    <a:pt x="11021" y="1214"/>
                    <a:pt x="10842" y="896"/>
                  </a:cubicBezTo>
                  <a:cubicBezTo>
                    <a:pt x="10444" y="140"/>
                    <a:pt x="9868" y="0"/>
                    <a:pt x="9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1028739" y="3951707"/>
              <a:ext cx="597983" cy="1168545"/>
            </a:xfrm>
            <a:custGeom>
              <a:avLst/>
              <a:gdLst/>
              <a:ahLst/>
              <a:cxnLst/>
              <a:rect l="l" t="t" r="r" b="b"/>
              <a:pathLst>
                <a:path w="12633" h="24688" extrusionOk="0">
                  <a:moveTo>
                    <a:pt x="10604" y="2507"/>
                  </a:moveTo>
                  <a:cubicBezTo>
                    <a:pt x="10723" y="2706"/>
                    <a:pt x="10862" y="2825"/>
                    <a:pt x="10842" y="2905"/>
                  </a:cubicBezTo>
                  <a:cubicBezTo>
                    <a:pt x="10803" y="3024"/>
                    <a:pt x="10643" y="3124"/>
                    <a:pt x="10544" y="3263"/>
                  </a:cubicBezTo>
                  <a:cubicBezTo>
                    <a:pt x="10445" y="3163"/>
                    <a:pt x="10266" y="3064"/>
                    <a:pt x="10266" y="2925"/>
                  </a:cubicBezTo>
                  <a:cubicBezTo>
                    <a:pt x="10266" y="2825"/>
                    <a:pt x="10445" y="2706"/>
                    <a:pt x="10604" y="2507"/>
                  </a:cubicBezTo>
                  <a:close/>
                  <a:moveTo>
                    <a:pt x="11200" y="3223"/>
                  </a:moveTo>
                  <a:cubicBezTo>
                    <a:pt x="11320" y="3223"/>
                    <a:pt x="11439" y="3362"/>
                    <a:pt x="11638" y="3502"/>
                  </a:cubicBezTo>
                  <a:cubicBezTo>
                    <a:pt x="11419" y="3661"/>
                    <a:pt x="11300" y="3820"/>
                    <a:pt x="11161" y="3820"/>
                  </a:cubicBezTo>
                  <a:cubicBezTo>
                    <a:pt x="11061" y="3820"/>
                    <a:pt x="10922" y="3621"/>
                    <a:pt x="10902" y="3502"/>
                  </a:cubicBezTo>
                  <a:cubicBezTo>
                    <a:pt x="10862" y="3402"/>
                    <a:pt x="11061" y="3223"/>
                    <a:pt x="11200" y="3223"/>
                  </a:cubicBezTo>
                  <a:close/>
                  <a:moveTo>
                    <a:pt x="3542" y="1572"/>
                  </a:moveTo>
                  <a:cubicBezTo>
                    <a:pt x="3661" y="1632"/>
                    <a:pt x="3840" y="1711"/>
                    <a:pt x="3900" y="1811"/>
                  </a:cubicBezTo>
                  <a:cubicBezTo>
                    <a:pt x="4357" y="2388"/>
                    <a:pt x="4755" y="2984"/>
                    <a:pt x="5173" y="3581"/>
                  </a:cubicBezTo>
                  <a:cubicBezTo>
                    <a:pt x="5272" y="3681"/>
                    <a:pt x="5332" y="3820"/>
                    <a:pt x="5352" y="3880"/>
                  </a:cubicBezTo>
                  <a:cubicBezTo>
                    <a:pt x="5339" y="4136"/>
                    <a:pt x="5261" y="4273"/>
                    <a:pt x="5151" y="4273"/>
                  </a:cubicBezTo>
                  <a:cubicBezTo>
                    <a:pt x="5098" y="4273"/>
                    <a:pt x="5038" y="4242"/>
                    <a:pt x="4974" y="4178"/>
                  </a:cubicBezTo>
                  <a:cubicBezTo>
                    <a:pt x="4556" y="3760"/>
                    <a:pt x="4178" y="3303"/>
                    <a:pt x="3800" y="2865"/>
                  </a:cubicBezTo>
                  <a:cubicBezTo>
                    <a:pt x="3601" y="2626"/>
                    <a:pt x="3462" y="2368"/>
                    <a:pt x="3383" y="2089"/>
                  </a:cubicBezTo>
                  <a:cubicBezTo>
                    <a:pt x="3343" y="1930"/>
                    <a:pt x="3482" y="1731"/>
                    <a:pt x="3542" y="1572"/>
                  </a:cubicBezTo>
                  <a:close/>
                  <a:moveTo>
                    <a:pt x="1175" y="8932"/>
                  </a:moveTo>
                  <a:cubicBezTo>
                    <a:pt x="1274" y="9052"/>
                    <a:pt x="1453" y="9151"/>
                    <a:pt x="1473" y="9270"/>
                  </a:cubicBezTo>
                  <a:cubicBezTo>
                    <a:pt x="1493" y="9370"/>
                    <a:pt x="1314" y="9489"/>
                    <a:pt x="1155" y="9688"/>
                  </a:cubicBezTo>
                  <a:cubicBezTo>
                    <a:pt x="1015" y="9469"/>
                    <a:pt x="876" y="9330"/>
                    <a:pt x="876" y="9251"/>
                  </a:cubicBezTo>
                  <a:cubicBezTo>
                    <a:pt x="896" y="9131"/>
                    <a:pt x="1075" y="9032"/>
                    <a:pt x="1175" y="8932"/>
                  </a:cubicBezTo>
                  <a:close/>
                  <a:moveTo>
                    <a:pt x="2110" y="10066"/>
                  </a:moveTo>
                  <a:cubicBezTo>
                    <a:pt x="2209" y="10166"/>
                    <a:pt x="2388" y="10265"/>
                    <a:pt x="2448" y="10384"/>
                  </a:cubicBezTo>
                  <a:cubicBezTo>
                    <a:pt x="2468" y="10464"/>
                    <a:pt x="2289" y="10623"/>
                    <a:pt x="2169" y="10782"/>
                  </a:cubicBezTo>
                  <a:cubicBezTo>
                    <a:pt x="2010" y="10643"/>
                    <a:pt x="1871" y="10544"/>
                    <a:pt x="1891" y="10484"/>
                  </a:cubicBezTo>
                  <a:cubicBezTo>
                    <a:pt x="1911" y="10345"/>
                    <a:pt x="2050" y="10225"/>
                    <a:pt x="2110" y="10066"/>
                  </a:cubicBezTo>
                  <a:close/>
                  <a:moveTo>
                    <a:pt x="10345" y="3800"/>
                  </a:moveTo>
                  <a:cubicBezTo>
                    <a:pt x="10365" y="3919"/>
                    <a:pt x="10464" y="4098"/>
                    <a:pt x="10425" y="4198"/>
                  </a:cubicBezTo>
                  <a:cubicBezTo>
                    <a:pt x="10166" y="4775"/>
                    <a:pt x="9927" y="5312"/>
                    <a:pt x="9629" y="5849"/>
                  </a:cubicBezTo>
                  <a:cubicBezTo>
                    <a:pt x="8873" y="7241"/>
                    <a:pt x="8117" y="8574"/>
                    <a:pt x="7381" y="9967"/>
                  </a:cubicBezTo>
                  <a:cubicBezTo>
                    <a:pt x="7182" y="10325"/>
                    <a:pt x="7122" y="10743"/>
                    <a:pt x="6963" y="11121"/>
                  </a:cubicBezTo>
                  <a:cubicBezTo>
                    <a:pt x="6884" y="11280"/>
                    <a:pt x="6745" y="11439"/>
                    <a:pt x="6625" y="11618"/>
                  </a:cubicBezTo>
                  <a:cubicBezTo>
                    <a:pt x="6565" y="11578"/>
                    <a:pt x="6486" y="11578"/>
                    <a:pt x="6426" y="11558"/>
                  </a:cubicBezTo>
                  <a:cubicBezTo>
                    <a:pt x="6386" y="11339"/>
                    <a:pt x="6327" y="11081"/>
                    <a:pt x="6367" y="10882"/>
                  </a:cubicBezTo>
                  <a:cubicBezTo>
                    <a:pt x="6864" y="9708"/>
                    <a:pt x="7361" y="8534"/>
                    <a:pt x="7938" y="7381"/>
                  </a:cubicBezTo>
                  <a:cubicBezTo>
                    <a:pt x="8455" y="6346"/>
                    <a:pt x="9072" y="5352"/>
                    <a:pt x="9669" y="4317"/>
                  </a:cubicBezTo>
                  <a:cubicBezTo>
                    <a:pt x="9748" y="4198"/>
                    <a:pt x="9848" y="4059"/>
                    <a:pt x="9967" y="3959"/>
                  </a:cubicBezTo>
                  <a:cubicBezTo>
                    <a:pt x="10067" y="3880"/>
                    <a:pt x="10226" y="3860"/>
                    <a:pt x="10345" y="3800"/>
                  </a:cubicBezTo>
                  <a:close/>
                  <a:moveTo>
                    <a:pt x="10854" y="11955"/>
                  </a:moveTo>
                  <a:cubicBezTo>
                    <a:pt x="10942" y="11955"/>
                    <a:pt x="11160" y="12159"/>
                    <a:pt x="11141" y="12254"/>
                  </a:cubicBezTo>
                  <a:cubicBezTo>
                    <a:pt x="11141" y="12414"/>
                    <a:pt x="10942" y="12513"/>
                    <a:pt x="10763" y="12712"/>
                  </a:cubicBezTo>
                  <a:cubicBezTo>
                    <a:pt x="10624" y="12513"/>
                    <a:pt x="10524" y="12374"/>
                    <a:pt x="10405" y="12274"/>
                  </a:cubicBezTo>
                  <a:cubicBezTo>
                    <a:pt x="10544" y="12155"/>
                    <a:pt x="10663" y="11976"/>
                    <a:pt x="10842" y="11956"/>
                  </a:cubicBezTo>
                  <a:cubicBezTo>
                    <a:pt x="10846" y="11955"/>
                    <a:pt x="10850" y="11955"/>
                    <a:pt x="10854" y="11955"/>
                  </a:cubicBezTo>
                  <a:close/>
                  <a:moveTo>
                    <a:pt x="2169" y="8435"/>
                  </a:moveTo>
                  <a:cubicBezTo>
                    <a:pt x="2289" y="8435"/>
                    <a:pt x="2468" y="8455"/>
                    <a:pt x="2567" y="8554"/>
                  </a:cubicBezTo>
                  <a:cubicBezTo>
                    <a:pt x="3084" y="9131"/>
                    <a:pt x="3641" y="9648"/>
                    <a:pt x="4079" y="10265"/>
                  </a:cubicBezTo>
                  <a:cubicBezTo>
                    <a:pt x="4536" y="10922"/>
                    <a:pt x="4934" y="11638"/>
                    <a:pt x="5272" y="12334"/>
                  </a:cubicBezTo>
                  <a:cubicBezTo>
                    <a:pt x="5491" y="12772"/>
                    <a:pt x="5631" y="13269"/>
                    <a:pt x="5790" y="13806"/>
                  </a:cubicBezTo>
                  <a:cubicBezTo>
                    <a:pt x="5730" y="13925"/>
                    <a:pt x="5631" y="14104"/>
                    <a:pt x="5591" y="14104"/>
                  </a:cubicBezTo>
                  <a:cubicBezTo>
                    <a:pt x="5451" y="14045"/>
                    <a:pt x="5213" y="13965"/>
                    <a:pt x="5153" y="13846"/>
                  </a:cubicBezTo>
                  <a:cubicBezTo>
                    <a:pt x="4994" y="13607"/>
                    <a:pt x="4954" y="13309"/>
                    <a:pt x="4815" y="13030"/>
                  </a:cubicBezTo>
                  <a:cubicBezTo>
                    <a:pt x="4218" y="11638"/>
                    <a:pt x="3462" y="10365"/>
                    <a:pt x="2368" y="9290"/>
                  </a:cubicBezTo>
                  <a:cubicBezTo>
                    <a:pt x="2229" y="9171"/>
                    <a:pt x="2090" y="9072"/>
                    <a:pt x="1990" y="8932"/>
                  </a:cubicBezTo>
                  <a:cubicBezTo>
                    <a:pt x="1930" y="8833"/>
                    <a:pt x="1871" y="8674"/>
                    <a:pt x="1891" y="8594"/>
                  </a:cubicBezTo>
                  <a:cubicBezTo>
                    <a:pt x="1911" y="8534"/>
                    <a:pt x="2070" y="8435"/>
                    <a:pt x="2169" y="8435"/>
                  </a:cubicBezTo>
                  <a:close/>
                  <a:moveTo>
                    <a:pt x="10648" y="13516"/>
                  </a:moveTo>
                  <a:cubicBezTo>
                    <a:pt x="10747" y="13516"/>
                    <a:pt x="10882" y="13658"/>
                    <a:pt x="11002" y="13726"/>
                  </a:cubicBezTo>
                  <a:lnTo>
                    <a:pt x="11002" y="13905"/>
                  </a:lnTo>
                  <a:cubicBezTo>
                    <a:pt x="10823" y="14005"/>
                    <a:pt x="10663" y="14124"/>
                    <a:pt x="10504" y="14164"/>
                  </a:cubicBezTo>
                  <a:cubicBezTo>
                    <a:pt x="10500" y="14167"/>
                    <a:pt x="10495" y="14168"/>
                    <a:pt x="10489" y="14168"/>
                  </a:cubicBezTo>
                  <a:cubicBezTo>
                    <a:pt x="10415" y="14168"/>
                    <a:pt x="10227" y="13944"/>
                    <a:pt x="10246" y="13925"/>
                  </a:cubicBezTo>
                  <a:cubicBezTo>
                    <a:pt x="10325" y="13766"/>
                    <a:pt x="10445" y="13607"/>
                    <a:pt x="10604" y="13528"/>
                  </a:cubicBezTo>
                  <a:cubicBezTo>
                    <a:pt x="10617" y="13519"/>
                    <a:pt x="10632" y="13516"/>
                    <a:pt x="10648" y="13516"/>
                  </a:cubicBezTo>
                  <a:close/>
                  <a:moveTo>
                    <a:pt x="9609" y="13050"/>
                  </a:moveTo>
                  <a:cubicBezTo>
                    <a:pt x="9927" y="13269"/>
                    <a:pt x="9907" y="13448"/>
                    <a:pt x="9748" y="13687"/>
                  </a:cubicBezTo>
                  <a:cubicBezTo>
                    <a:pt x="9132" y="14860"/>
                    <a:pt x="8515" y="16034"/>
                    <a:pt x="7958" y="17228"/>
                  </a:cubicBezTo>
                  <a:cubicBezTo>
                    <a:pt x="7520" y="18222"/>
                    <a:pt x="7182" y="19296"/>
                    <a:pt x="6824" y="20311"/>
                  </a:cubicBezTo>
                  <a:cubicBezTo>
                    <a:pt x="6764" y="20430"/>
                    <a:pt x="6585" y="20510"/>
                    <a:pt x="6486" y="20609"/>
                  </a:cubicBezTo>
                  <a:cubicBezTo>
                    <a:pt x="6406" y="20490"/>
                    <a:pt x="6207" y="20331"/>
                    <a:pt x="6247" y="20231"/>
                  </a:cubicBezTo>
                  <a:cubicBezTo>
                    <a:pt x="6386" y="19615"/>
                    <a:pt x="6546" y="18978"/>
                    <a:pt x="6764" y="18381"/>
                  </a:cubicBezTo>
                  <a:cubicBezTo>
                    <a:pt x="7381" y="16790"/>
                    <a:pt x="8057" y="15199"/>
                    <a:pt x="9032" y="13766"/>
                  </a:cubicBezTo>
                  <a:cubicBezTo>
                    <a:pt x="9211" y="13528"/>
                    <a:pt x="9410" y="13309"/>
                    <a:pt x="9609" y="13050"/>
                  </a:cubicBezTo>
                  <a:close/>
                  <a:moveTo>
                    <a:pt x="6267" y="0"/>
                  </a:moveTo>
                  <a:cubicBezTo>
                    <a:pt x="6148" y="80"/>
                    <a:pt x="6048" y="120"/>
                    <a:pt x="5949" y="180"/>
                  </a:cubicBezTo>
                  <a:cubicBezTo>
                    <a:pt x="5889" y="1294"/>
                    <a:pt x="5849" y="2388"/>
                    <a:pt x="5790" y="3621"/>
                  </a:cubicBezTo>
                  <a:cubicBezTo>
                    <a:pt x="5631" y="3382"/>
                    <a:pt x="5551" y="3263"/>
                    <a:pt x="5451" y="3124"/>
                  </a:cubicBezTo>
                  <a:cubicBezTo>
                    <a:pt x="4974" y="2407"/>
                    <a:pt x="4556" y="1671"/>
                    <a:pt x="3999" y="995"/>
                  </a:cubicBezTo>
                  <a:cubicBezTo>
                    <a:pt x="3761" y="637"/>
                    <a:pt x="3303" y="398"/>
                    <a:pt x="2885" y="279"/>
                  </a:cubicBezTo>
                  <a:cubicBezTo>
                    <a:pt x="2770" y="239"/>
                    <a:pt x="2664" y="221"/>
                    <a:pt x="2569" y="221"/>
                  </a:cubicBezTo>
                  <a:cubicBezTo>
                    <a:pt x="2191" y="221"/>
                    <a:pt x="1990" y="514"/>
                    <a:pt x="2070" y="896"/>
                  </a:cubicBezTo>
                  <a:cubicBezTo>
                    <a:pt x="2169" y="1313"/>
                    <a:pt x="2249" y="1791"/>
                    <a:pt x="2487" y="2129"/>
                  </a:cubicBezTo>
                  <a:cubicBezTo>
                    <a:pt x="3283" y="3303"/>
                    <a:pt x="4198" y="4397"/>
                    <a:pt x="5591" y="4954"/>
                  </a:cubicBezTo>
                  <a:cubicBezTo>
                    <a:pt x="5690" y="4994"/>
                    <a:pt x="5829" y="5153"/>
                    <a:pt x="5829" y="5272"/>
                  </a:cubicBezTo>
                  <a:cubicBezTo>
                    <a:pt x="5849" y="5849"/>
                    <a:pt x="5869" y="6446"/>
                    <a:pt x="5889" y="7003"/>
                  </a:cubicBezTo>
                  <a:cubicBezTo>
                    <a:pt x="5869" y="7241"/>
                    <a:pt x="5849" y="7460"/>
                    <a:pt x="5690" y="7759"/>
                  </a:cubicBezTo>
                  <a:cubicBezTo>
                    <a:pt x="5730" y="7798"/>
                    <a:pt x="5770" y="7878"/>
                    <a:pt x="5770" y="7938"/>
                  </a:cubicBezTo>
                  <a:lnTo>
                    <a:pt x="5770" y="11558"/>
                  </a:lnTo>
                  <a:cubicBezTo>
                    <a:pt x="5770" y="11837"/>
                    <a:pt x="5730" y="12075"/>
                    <a:pt x="5690" y="12354"/>
                  </a:cubicBezTo>
                  <a:cubicBezTo>
                    <a:pt x="5491" y="11837"/>
                    <a:pt x="5392" y="11339"/>
                    <a:pt x="5193" y="10862"/>
                  </a:cubicBezTo>
                  <a:cubicBezTo>
                    <a:pt x="4735" y="9688"/>
                    <a:pt x="4178" y="8594"/>
                    <a:pt x="3184" y="7779"/>
                  </a:cubicBezTo>
                  <a:cubicBezTo>
                    <a:pt x="2734" y="7416"/>
                    <a:pt x="2180" y="7143"/>
                    <a:pt x="1611" y="7143"/>
                  </a:cubicBezTo>
                  <a:cubicBezTo>
                    <a:pt x="1526" y="7143"/>
                    <a:pt x="1440" y="7149"/>
                    <a:pt x="1354" y="7162"/>
                  </a:cubicBezTo>
                  <a:cubicBezTo>
                    <a:pt x="399" y="7301"/>
                    <a:pt x="1" y="8375"/>
                    <a:pt x="100" y="9131"/>
                  </a:cubicBezTo>
                  <a:cubicBezTo>
                    <a:pt x="200" y="9768"/>
                    <a:pt x="478" y="10365"/>
                    <a:pt x="976" y="10822"/>
                  </a:cubicBezTo>
                  <a:cubicBezTo>
                    <a:pt x="1473" y="11260"/>
                    <a:pt x="1990" y="11717"/>
                    <a:pt x="2507" y="12135"/>
                  </a:cubicBezTo>
                  <a:cubicBezTo>
                    <a:pt x="3701" y="13110"/>
                    <a:pt x="4795" y="14164"/>
                    <a:pt x="5591" y="15497"/>
                  </a:cubicBezTo>
                  <a:cubicBezTo>
                    <a:pt x="5730" y="15696"/>
                    <a:pt x="5790" y="15935"/>
                    <a:pt x="5790" y="16153"/>
                  </a:cubicBezTo>
                  <a:lnTo>
                    <a:pt x="5790" y="19714"/>
                  </a:lnTo>
                  <a:cubicBezTo>
                    <a:pt x="5790" y="20868"/>
                    <a:pt x="5770" y="22022"/>
                    <a:pt x="5770" y="23176"/>
                  </a:cubicBezTo>
                  <a:lnTo>
                    <a:pt x="6148" y="24369"/>
                  </a:lnTo>
                  <a:cubicBezTo>
                    <a:pt x="6188" y="24469"/>
                    <a:pt x="6188" y="24588"/>
                    <a:pt x="6188" y="24687"/>
                  </a:cubicBezTo>
                  <a:lnTo>
                    <a:pt x="6526" y="24687"/>
                  </a:lnTo>
                  <a:cubicBezTo>
                    <a:pt x="6546" y="24548"/>
                    <a:pt x="6585" y="24389"/>
                    <a:pt x="6625" y="24250"/>
                  </a:cubicBezTo>
                  <a:cubicBezTo>
                    <a:pt x="6585" y="23792"/>
                    <a:pt x="6486" y="23355"/>
                    <a:pt x="6526" y="22917"/>
                  </a:cubicBezTo>
                  <a:cubicBezTo>
                    <a:pt x="6546" y="22459"/>
                    <a:pt x="6585" y="21962"/>
                    <a:pt x="6745" y="21505"/>
                  </a:cubicBezTo>
                  <a:cubicBezTo>
                    <a:pt x="7043" y="20589"/>
                    <a:pt x="7560" y="19774"/>
                    <a:pt x="8117" y="18938"/>
                  </a:cubicBezTo>
                  <a:cubicBezTo>
                    <a:pt x="8734" y="18003"/>
                    <a:pt x="9271" y="17029"/>
                    <a:pt x="9848" y="16054"/>
                  </a:cubicBezTo>
                  <a:cubicBezTo>
                    <a:pt x="10325" y="15238"/>
                    <a:pt x="10823" y="14443"/>
                    <a:pt x="11240" y="13627"/>
                  </a:cubicBezTo>
                  <a:cubicBezTo>
                    <a:pt x="11439" y="13229"/>
                    <a:pt x="11519" y="12772"/>
                    <a:pt x="11559" y="12334"/>
                  </a:cubicBezTo>
                  <a:cubicBezTo>
                    <a:pt x="11610" y="11824"/>
                    <a:pt x="11268" y="11445"/>
                    <a:pt x="10832" y="11445"/>
                  </a:cubicBezTo>
                  <a:cubicBezTo>
                    <a:pt x="10758" y="11445"/>
                    <a:pt x="10682" y="11455"/>
                    <a:pt x="10604" y="11479"/>
                  </a:cubicBezTo>
                  <a:cubicBezTo>
                    <a:pt x="10106" y="11638"/>
                    <a:pt x="9569" y="11916"/>
                    <a:pt x="9171" y="12254"/>
                  </a:cubicBezTo>
                  <a:cubicBezTo>
                    <a:pt x="8077" y="13229"/>
                    <a:pt x="7640" y="14602"/>
                    <a:pt x="7122" y="15895"/>
                  </a:cubicBezTo>
                  <a:cubicBezTo>
                    <a:pt x="6943" y="16313"/>
                    <a:pt x="6824" y="16730"/>
                    <a:pt x="6665" y="17148"/>
                  </a:cubicBezTo>
                  <a:cubicBezTo>
                    <a:pt x="6645" y="17128"/>
                    <a:pt x="6585" y="17128"/>
                    <a:pt x="6565" y="17128"/>
                  </a:cubicBezTo>
                  <a:cubicBezTo>
                    <a:pt x="6565" y="17009"/>
                    <a:pt x="6546" y="16889"/>
                    <a:pt x="6546" y="16750"/>
                  </a:cubicBezTo>
                  <a:cubicBezTo>
                    <a:pt x="6546" y="15756"/>
                    <a:pt x="6526" y="14741"/>
                    <a:pt x="6486" y="13726"/>
                  </a:cubicBezTo>
                  <a:cubicBezTo>
                    <a:pt x="6486" y="13348"/>
                    <a:pt x="6426" y="12931"/>
                    <a:pt x="6546" y="12612"/>
                  </a:cubicBezTo>
                  <a:cubicBezTo>
                    <a:pt x="6764" y="12055"/>
                    <a:pt x="7083" y="11538"/>
                    <a:pt x="7421" y="11041"/>
                  </a:cubicBezTo>
                  <a:cubicBezTo>
                    <a:pt x="7878" y="10325"/>
                    <a:pt x="8416" y="9589"/>
                    <a:pt x="8913" y="8873"/>
                  </a:cubicBezTo>
                  <a:cubicBezTo>
                    <a:pt x="9649" y="7838"/>
                    <a:pt x="10425" y="6804"/>
                    <a:pt x="11121" y="5710"/>
                  </a:cubicBezTo>
                  <a:cubicBezTo>
                    <a:pt x="11638" y="4894"/>
                    <a:pt x="12056" y="4019"/>
                    <a:pt x="12434" y="3163"/>
                  </a:cubicBezTo>
                  <a:cubicBezTo>
                    <a:pt x="12633" y="2706"/>
                    <a:pt x="12633" y="2169"/>
                    <a:pt x="12235" y="1791"/>
                  </a:cubicBezTo>
                  <a:cubicBezTo>
                    <a:pt x="12019" y="1595"/>
                    <a:pt x="11782" y="1517"/>
                    <a:pt x="11534" y="1517"/>
                  </a:cubicBezTo>
                  <a:cubicBezTo>
                    <a:pt x="11303" y="1517"/>
                    <a:pt x="11063" y="1586"/>
                    <a:pt x="10823" y="1691"/>
                  </a:cubicBezTo>
                  <a:cubicBezTo>
                    <a:pt x="10067" y="2030"/>
                    <a:pt x="9529" y="2587"/>
                    <a:pt x="9032" y="3223"/>
                  </a:cubicBezTo>
                  <a:cubicBezTo>
                    <a:pt x="8256" y="4258"/>
                    <a:pt x="7719" y="5391"/>
                    <a:pt x="7321" y="6645"/>
                  </a:cubicBezTo>
                  <a:cubicBezTo>
                    <a:pt x="7142" y="7241"/>
                    <a:pt x="6884" y="7798"/>
                    <a:pt x="6685" y="8395"/>
                  </a:cubicBezTo>
                  <a:cubicBezTo>
                    <a:pt x="6645" y="8375"/>
                    <a:pt x="6585" y="8375"/>
                    <a:pt x="6546" y="8375"/>
                  </a:cubicBezTo>
                  <a:lnTo>
                    <a:pt x="6546" y="5849"/>
                  </a:lnTo>
                  <a:cubicBezTo>
                    <a:pt x="6048" y="5670"/>
                    <a:pt x="6188" y="5272"/>
                    <a:pt x="6247" y="4954"/>
                  </a:cubicBezTo>
                  <a:cubicBezTo>
                    <a:pt x="6347" y="4476"/>
                    <a:pt x="6486" y="4019"/>
                    <a:pt x="6625" y="3561"/>
                  </a:cubicBezTo>
                  <a:cubicBezTo>
                    <a:pt x="6565" y="3203"/>
                    <a:pt x="6526" y="2885"/>
                    <a:pt x="6526" y="2527"/>
                  </a:cubicBezTo>
                  <a:cubicBezTo>
                    <a:pt x="6526" y="1731"/>
                    <a:pt x="6526" y="916"/>
                    <a:pt x="6546" y="120"/>
                  </a:cubicBezTo>
                  <a:cubicBezTo>
                    <a:pt x="6466" y="100"/>
                    <a:pt x="6367" y="40"/>
                    <a:pt x="6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1113514" y="4761492"/>
              <a:ext cx="214712" cy="354994"/>
            </a:xfrm>
            <a:custGeom>
              <a:avLst/>
              <a:gdLst/>
              <a:ahLst/>
              <a:cxnLst/>
              <a:rect l="l" t="t" r="r" b="b"/>
              <a:pathLst>
                <a:path w="4536" h="7500" extrusionOk="0">
                  <a:moveTo>
                    <a:pt x="657" y="0"/>
                  </a:moveTo>
                  <a:cubicBezTo>
                    <a:pt x="299" y="20"/>
                    <a:pt x="60" y="299"/>
                    <a:pt x="20" y="637"/>
                  </a:cubicBezTo>
                  <a:cubicBezTo>
                    <a:pt x="0" y="1114"/>
                    <a:pt x="20" y="1612"/>
                    <a:pt x="120" y="2089"/>
                  </a:cubicBezTo>
                  <a:cubicBezTo>
                    <a:pt x="478" y="3641"/>
                    <a:pt x="1194" y="5033"/>
                    <a:pt x="2049" y="6386"/>
                  </a:cubicBezTo>
                  <a:cubicBezTo>
                    <a:pt x="2268" y="6724"/>
                    <a:pt x="2447" y="7122"/>
                    <a:pt x="2646" y="7500"/>
                  </a:cubicBezTo>
                  <a:lnTo>
                    <a:pt x="3541" y="7500"/>
                  </a:lnTo>
                  <a:lnTo>
                    <a:pt x="2646" y="5570"/>
                  </a:lnTo>
                  <a:cubicBezTo>
                    <a:pt x="2467" y="5192"/>
                    <a:pt x="2268" y="4834"/>
                    <a:pt x="2069" y="4496"/>
                  </a:cubicBezTo>
                  <a:cubicBezTo>
                    <a:pt x="1791" y="4019"/>
                    <a:pt x="1512" y="3541"/>
                    <a:pt x="1273" y="3084"/>
                  </a:cubicBezTo>
                  <a:cubicBezTo>
                    <a:pt x="1214" y="2944"/>
                    <a:pt x="1114" y="2825"/>
                    <a:pt x="1114" y="2706"/>
                  </a:cubicBezTo>
                  <a:cubicBezTo>
                    <a:pt x="1114" y="2586"/>
                    <a:pt x="1194" y="2387"/>
                    <a:pt x="1293" y="2328"/>
                  </a:cubicBezTo>
                  <a:cubicBezTo>
                    <a:pt x="1302" y="2326"/>
                    <a:pt x="1312" y="2325"/>
                    <a:pt x="1323" y="2325"/>
                  </a:cubicBezTo>
                  <a:cubicBezTo>
                    <a:pt x="1421" y="2325"/>
                    <a:pt x="1618" y="2398"/>
                    <a:pt x="1671" y="2487"/>
                  </a:cubicBezTo>
                  <a:cubicBezTo>
                    <a:pt x="2387" y="3820"/>
                    <a:pt x="3104" y="5133"/>
                    <a:pt x="3800" y="6485"/>
                  </a:cubicBezTo>
                  <a:cubicBezTo>
                    <a:pt x="3979" y="6804"/>
                    <a:pt x="4118" y="7162"/>
                    <a:pt x="4277" y="7500"/>
                  </a:cubicBezTo>
                  <a:lnTo>
                    <a:pt x="4536" y="7500"/>
                  </a:lnTo>
                  <a:cubicBezTo>
                    <a:pt x="4496" y="7380"/>
                    <a:pt x="4496" y="7281"/>
                    <a:pt x="4476" y="7182"/>
                  </a:cubicBezTo>
                  <a:lnTo>
                    <a:pt x="4098" y="5988"/>
                  </a:lnTo>
                  <a:cubicBezTo>
                    <a:pt x="3979" y="5650"/>
                    <a:pt x="3800" y="5272"/>
                    <a:pt x="3680" y="4894"/>
                  </a:cubicBezTo>
                  <a:cubicBezTo>
                    <a:pt x="3163" y="3223"/>
                    <a:pt x="2407" y="1691"/>
                    <a:pt x="1373" y="299"/>
                  </a:cubicBezTo>
                  <a:cubicBezTo>
                    <a:pt x="1253" y="100"/>
                    <a:pt x="895" y="0"/>
                    <a:pt x="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1343272" y="4885554"/>
              <a:ext cx="146928" cy="230935"/>
            </a:xfrm>
            <a:custGeom>
              <a:avLst/>
              <a:gdLst/>
              <a:ahLst/>
              <a:cxnLst/>
              <a:rect l="l" t="t" r="r" b="b"/>
              <a:pathLst>
                <a:path w="3104" h="4879" extrusionOk="0">
                  <a:moveTo>
                    <a:pt x="2692" y="1"/>
                  </a:moveTo>
                  <a:cubicBezTo>
                    <a:pt x="2607" y="1"/>
                    <a:pt x="2516" y="33"/>
                    <a:pt x="2427" y="105"/>
                  </a:cubicBezTo>
                  <a:cubicBezTo>
                    <a:pt x="2009" y="443"/>
                    <a:pt x="1611" y="841"/>
                    <a:pt x="1313" y="1258"/>
                  </a:cubicBezTo>
                  <a:cubicBezTo>
                    <a:pt x="637" y="2193"/>
                    <a:pt x="398" y="3347"/>
                    <a:pt x="100" y="4441"/>
                  </a:cubicBezTo>
                  <a:cubicBezTo>
                    <a:pt x="80" y="4580"/>
                    <a:pt x="20" y="4740"/>
                    <a:pt x="0" y="4879"/>
                  </a:cubicBezTo>
                  <a:lnTo>
                    <a:pt x="1373" y="4879"/>
                  </a:lnTo>
                  <a:cubicBezTo>
                    <a:pt x="1910" y="3645"/>
                    <a:pt x="2467" y="2392"/>
                    <a:pt x="2984" y="1159"/>
                  </a:cubicBezTo>
                  <a:cubicBezTo>
                    <a:pt x="3083" y="940"/>
                    <a:pt x="3103" y="662"/>
                    <a:pt x="3083" y="443"/>
                  </a:cubicBezTo>
                  <a:cubicBezTo>
                    <a:pt x="3056" y="178"/>
                    <a:pt x="2891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1165297" y="4871212"/>
              <a:ext cx="150715" cy="245277"/>
            </a:xfrm>
            <a:custGeom>
              <a:avLst/>
              <a:gdLst/>
              <a:ahLst/>
              <a:cxnLst/>
              <a:rect l="l" t="t" r="r" b="b"/>
              <a:pathLst>
                <a:path w="3184" h="5182" extrusionOk="0">
                  <a:moveTo>
                    <a:pt x="246" y="1"/>
                  </a:moveTo>
                  <a:cubicBezTo>
                    <a:pt x="228" y="1"/>
                    <a:pt x="212" y="4"/>
                    <a:pt x="199" y="10"/>
                  </a:cubicBezTo>
                  <a:cubicBezTo>
                    <a:pt x="100" y="69"/>
                    <a:pt x="20" y="268"/>
                    <a:pt x="20" y="388"/>
                  </a:cubicBezTo>
                  <a:cubicBezTo>
                    <a:pt x="0" y="507"/>
                    <a:pt x="100" y="646"/>
                    <a:pt x="179" y="766"/>
                  </a:cubicBezTo>
                  <a:cubicBezTo>
                    <a:pt x="438" y="1243"/>
                    <a:pt x="716" y="1701"/>
                    <a:pt x="975" y="2178"/>
                  </a:cubicBezTo>
                  <a:cubicBezTo>
                    <a:pt x="1174" y="2536"/>
                    <a:pt x="1373" y="2874"/>
                    <a:pt x="1532" y="3252"/>
                  </a:cubicBezTo>
                  <a:lnTo>
                    <a:pt x="2447" y="5182"/>
                  </a:lnTo>
                  <a:lnTo>
                    <a:pt x="3183" y="5182"/>
                  </a:lnTo>
                  <a:cubicBezTo>
                    <a:pt x="3004" y="4864"/>
                    <a:pt x="2885" y="4486"/>
                    <a:pt x="2706" y="4167"/>
                  </a:cubicBezTo>
                  <a:cubicBezTo>
                    <a:pt x="2010" y="2834"/>
                    <a:pt x="1293" y="1482"/>
                    <a:pt x="577" y="169"/>
                  </a:cubicBezTo>
                  <a:cubicBezTo>
                    <a:pt x="527" y="85"/>
                    <a:pt x="348" y="1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1316907" y="3983089"/>
              <a:ext cx="131875" cy="243620"/>
            </a:xfrm>
            <a:custGeom>
              <a:avLst/>
              <a:gdLst/>
              <a:ahLst/>
              <a:cxnLst/>
              <a:rect l="l" t="t" r="r" b="b"/>
              <a:pathLst>
                <a:path w="2786" h="5147" extrusionOk="0">
                  <a:moveTo>
                    <a:pt x="2276" y="1"/>
                  </a:moveTo>
                  <a:cubicBezTo>
                    <a:pt x="2160" y="1"/>
                    <a:pt x="2046" y="55"/>
                    <a:pt x="1950" y="173"/>
                  </a:cubicBezTo>
                  <a:cubicBezTo>
                    <a:pt x="1751" y="451"/>
                    <a:pt x="1532" y="690"/>
                    <a:pt x="1373" y="1008"/>
                  </a:cubicBezTo>
                  <a:cubicBezTo>
                    <a:pt x="1074" y="1625"/>
                    <a:pt x="836" y="2242"/>
                    <a:pt x="557" y="2858"/>
                  </a:cubicBezTo>
                  <a:cubicBezTo>
                    <a:pt x="438" y="3336"/>
                    <a:pt x="259" y="3793"/>
                    <a:pt x="179" y="4251"/>
                  </a:cubicBezTo>
                  <a:cubicBezTo>
                    <a:pt x="139" y="4589"/>
                    <a:pt x="0" y="4987"/>
                    <a:pt x="477" y="5146"/>
                  </a:cubicBezTo>
                  <a:cubicBezTo>
                    <a:pt x="637" y="5106"/>
                    <a:pt x="855" y="5086"/>
                    <a:pt x="955" y="4927"/>
                  </a:cubicBezTo>
                  <a:cubicBezTo>
                    <a:pt x="1492" y="3813"/>
                    <a:pt x="2029" y="2660"/>
                    <a:pt x="2546" y="1526"/>
                  </a:cubicBezTo>
                  <a:cubicBezTo>
                    <a:pt x="2666" y="1247"/>
                    <a:pt x="2765" y="929"/>
                    <a:pt x="2785" y="611"/>
                  </a:cubicBezTo>
                  <a:cubicBezTo>
                    <a:pt x="2785" y="451"/>
                    <a:pt x="2686" y="213"/>
                    <a:pt x="2566" y="113"/>
                  </a:cubicBezTo>
                  <a:cubicBezTo>
                    <a:pt x="2475" y="40"/>
                    <a:pt x="2375" y="1"/>
                    <a:pt x="2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1104094" y="4138439"/>
              <a:ext cx="203446" cy="181094"/>
            </a:xfrm>
            <a:custGeom>
              <a:avLst/>
              <a:gdLst/>
              <a:ahLst/>
              <a:cxnLst/>
              <a:rect l="l" t="t" r="r" b="b"/>
              <a:pathLst>
                <a:path w="4298" h="3826" extrusionOk="0">
                  <a:moveTo>
                    <a:pt x="322" y="1"/>
                  </a:moveTo>
                  <a:cubicBezTo>
                    <a:pt x="240" y="1"/>
                    <a:pt x="170" y="15"/>
                    <a:pt x="140" y="54"/>
                  </a:cubicBezTo>
                  <a:cubicBezTo>
                    <a:pt x="20" y="173"/>
                    <a:pt x="0" y="452"/>
                    <a:pt x="20" y="651"/>
                  </a:cubicBezTo>
                  <a:cubicBezTo>
                    <a:pt x="60" y="830"/>
                    <a:pt x="179" y="1009"/>
                    <a:pt x="299" y="1128"/>
                  </a:cubicBezTo>
                  <a:cubicBezTo>
                    <a:pt x="1194" y="2063"/>
                    <a:pt x="2129" y="2938"/>
                    <a:pt x="3322" y="3515"/>
                  </a:cubicBezTo>
                  <a:cubicBezTo>
                    <a:pt x="3530" y="3604"/>
                    <a:pt x="3727" y="3826"/>
                    <a:pt x="3970" y="3826"/>
                  </a:cubicBezTo>
                  <a:cubicBezTo>
                    <a:pt x="4053" y="3826"/>
                    <a:pt x="4141" y="3800"/>
                    <a:pt x="4237" y="3734"/>
                  </a:cubicBezTo>
                  <a:lnTo>
                    <a:pt x="4297" y="3058"/>
                  </a:lnTo>
                  <a:cubicBezTo>
                    <a:pt x="4257" y="3038"/>
                    <a:pt x="4158" y="3038"/>
                    <a:pt x="4118" y="3038"/>
                  </a:cubicBezTo>
                  <a:cubicBezTo>
                    <a:pt x="3760" y="2700"/>
                    <a:pt x="3382" y="2322"/>
                    <a:pt x="3004" y="1964"/>
                  </a:cubicBezTo>
                  <a:cubicBezTo>
                    <a:pt x="2288" y="1267"/>
                    <a:pt x="1612" y="531"/>
                    <a:pt x="697" y="74"/>
                  </a:cubicBezTo>
                  <a:cubicBezTo>
                    <a:pt x="611" y="37"/>
                    <a:pt x="451" y="1"/>
                    <a:pt x="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1328173" y="4132475"/>
              <a:ext cx="197813" cy="370093"/>
            </a:xfrm>
            <a:custGeom>
              <a:avLst/>
              <a:gdLst/>
              <a:ahLst/>
              <a:cxnLst/>
              <a:rect l="l" t="t" r="r" b="b"/>
              <a:pathLst>
                <a:path w="4179" h="7819" extrusionOk="0">
                  <a:moveTo>
                    <a:pt x="4039" y="1"/>
                  </a:moveTo>
                  <a:cubicBezTo>
                    <a:pt x="3920" y="61"/>
                    <a:pt x="3780" y="80"/>
                    <a:pt x="3681" y="160"/>
                  </a:cubicBezTo>
                  <a:cubicBezTo>
                    <a:pt x="3542" y="259"/>
                    <a:pt x="3442" y="379"/>
                    <a:pt x="3383" y="538"/>
                  </a:cubicBezTo>
                  <a:cubicBezTo>
                    <a:pt x="2786" y="1553"/>
                    <a:pt x="2149" y="2547"/>
                    <a:pt x="1632" y="3582"/>
                  </a:cubicBezTo>
                  <a:cubicBezTo>
                    <a:pt x="1055" y="4735"/>
                    <a:pt x="558" y="5929"/>
                    <a:pt x="60" y="7103"/>
                  </a:cubicBezTo>
                  <a:cubicBezTo>
                    <a:pt x="1" y="7262"/>
                    <a:pt x="100" y="7520"/>
                    <a:pt x="100" y="7739"/>
                  </a:cubicBezTo>
                  <a:cubicBezTo>
                    <a:pt x="140" y="7739"/>
                    <a:pt x="220" y="7759"/>
                    <a:pt x="319" y="7819"/>
                  </a:cubicBezTo>
                  <a:cubicBezTo>
                    <a:pt x="438" y="7660"/>
                    <a:pt x="598" y="7500"/>
                    <a:pt x="657" y="7321"/>
                  </a:cubicBezTo>
                  <a:cubicBezTo>
                    <a:pt x="836" y="6943"/>
                    <a:pt x="896" y="6526"/>
                    <a:pt x="1095" y="6168"/>
                  </a:cubicBezTo>
                  <a:cubicBezTo>
                    <a:pt x="1811" y="4775"/>
                    <a:pt x="2587" y="3422"/>
                    <a:pt x="3323" y="2050"/>
                  </a:cubicBezTo>
                  <a:cubicBezTo>
                    <a:pt x="3601" y="1493"/>
                    <a:pt x="3880" y="956"/>
                    <a:pt x="4119" y="399"/>
                  </a:cubicBezTo>
                  <a:cubicBezTo>
                    <a:pt x="4178" y="299"/>
                    <a:pt x="4079" y="140"/>
                    <a:pt x="40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1324433" y="4569412"/>
              <a:ext cx="174240" cy="360674"/>
            </a:xfrm>
            <a:custGeom>
              <a:avLst/>
              <a:gdLst/>
              <a:ahLst/>
              <a:cxnLst/>
              <a:rect l="l" t="t" r="r" b="b"/>
              <a:pathLst>
                <a:path w="3681" h="7620" extrusionOk="0">
                  <a:moveTo>
                    <a:pt x="3362" y="0"/>
                  </a:moveTo>
                  <a:cubicBezTo>
                    <a:pt x="3163" y="259"/>
                    <a:pt x="2924" y="478"/>
                    <a:pt x="2805" y="776"/>
                  </a:cubicBezTo>
                  <a:cubicBezTo>
                    <a:pt x="1810" y="2188"/>
                    <a:pt x="1174" y="3780"/>
                    <a:pt x="537" y="5371"/>
                  </a:cubicBezTo>
                  <a:cubicBezTo>
                    <a:pt x="299" y="5968"/>
                    <a:pt x="179" y="6624"/>
                    <a:pt x="20" y="7241"/>
                  </a:cubicBezTo>
                  <a:cubicBezTo>
                    <a:pt x="0" y="7341"/>
                    <a:pt x="179" y="7480"/>
                    <a:pt x="279" y="7619"/>
                  </a:cubicBezTo>
                  <a:cubicBezTo>
                    <a:pt x="398" y="7520"/>
                    <a:pt x="537" y="7440"/>
                    <a:pt x="597" y="7321"/>
                  </a:cubicBezTo>
                  <a:cubicBezTo>
                    <a:pt x="995" y="6266"/>
                    <a:pt x="1293" y="5232"/>
                    <a:pt x="1731" y="4237"/>
                  </a:cubicBezTo>
                  <a:cubicBezTo>
                    <a:pt x="2268" y="3004"/>
                    <a:pt x="2905" y="1870"/>
                    <a:pt x="3521" y="696"/>
                  </a:cubicBezTo>
                  <a:cubicBezTo>
                    <a:pt x="3660" y="418"/>
                    <a:pt x="3680" y="219"/>
                    <a:pt x="336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1116306" y="4349074"/>
              <a:ext cx="186500" cy="268612"/>
            </a:xfrm>
            <a:custGeom>
              <a:avLst/>
              <a:gdLst/>
              <a:ahLst/>
              <a:cxnLst/>
              <a:rect l="l" t="t" r="r" b="b"/>
              <a:pathLst>
                <a:path w="3940" h="5675" extrusionOk="0">
                  <a:moveTo>
                    <a:pt x="319" y="0"/>
                  </a:moveTo>
                  <a:cubicBezTo>
                    <a:pt x="220" y="0"/>
                    <a:pt x="61" y="100"/>
                    <a:pt x="41" y="179"/>
                  </a:cubicBezTo>
                  <a:cubicBezTo>
                    <a:pt x="1" y="279"/>
                    <a:pt x="61" y="438"/>
                    <a:pt x="140" y="498"/>
                  </a:cubicBezTo>
                  <a:cubicBezTo>
                    <a:pt x="260" y="657"/>
                    <a:pt x="399" y="756"/>
                    <a:pt x="518" y="875"/>
                  </a:cubicBezTo>
                  <a:cubicBezTo>
                    <a:pt x="1572" y="1950"/>
                    <a:pt x="2388" y="3223"/>
                    <a:pt x="2985" y="4615"/>
                  </a:cubicBezTo>
                  <a:cubicBezTo>
                    <a:pt x="3104" y="4874"/>
                    <a:pt x="3144" y="5172"/>
                    <a:pt x="3303" y="5431"/>
                  </a:cubicBezTo>
                  <a:cubicBezTo>
                    <a:pt x="3383" y="5550"/>
                    <a:pt x="3582" y="5630"/>
                    <a:pt x="3741" y="5670"/>
                  </a:cubicBezTo>
                  <a:cubicBezTo>
                    <a:pt x="3744" y="5673"/>
                    <a:pt x="3748" y="5675"/>
                    <a:pt x="3753" y="5675"/>
                  </a:cubicBezTo>
                  <a:cubicBezTo>
                    <a:pt x="3798" y="5675"/>
                    <a:pt x="3885" y="5502"/>
                    <a:pt x="3940" y="5411"/>
                  </a:cubicBezTo>
                  <a:cubicBezTo>
                    <a:pt x="3781" y="4874"/>
                    <a:pt x="3641" y="4377"/>
                    <a:pt x="3422" y="3919"/>
                  </a:cubicBezTo>
                  <a:cubicBezTo>
                    <a:pt x="3084" y="3183"/>
                    <a:pt x="2706" y="2487"/>
                    <a:pt x="2229" y="1850"/>
                  </a:cubicBezTo>
                  <a:cubicBezTo>
                    <a:pt x="1791" y="1234"/>
                    <a:pt x="1234" y="677"/>
                    <a:pt x="717" y="139"/>
                  </a:cubicBezTo>
                  <a:cubicBezTo>
                    <a:pt x="637" y="60"/>
                    <a:pt x="458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1186929" y="4026116"/>
              <a:ext cx="95191" cy="128082"/>
            </a:xfrm>
            <a:custGeom>
              <a:avLst/>
              <a:gdLst/>
              <a:ahLst/>
              <a:cxnLst/>
              <a:rect l="l" t="t" r="r" b="b"/>
              <a:pathLst>
                <a:path w="2011" h="2706" extrusionOk="0">
                  <a:moveTo>
                    <a:pt x="200" y="0"/>
                  </a:moveTo>
                  <a:cubicBezTo>
                    <a:pt x="140" y="159"/>
                    <a:pt x="1" y="358"/>
                    <a:pt x="41" y="517"/>
                  </a:cubicBezTo>
                  <a:cubicBezTo>
                    <a:pt x="140" y="796"/>
                    <a:pt x="299" y="1054"/>
                    <a:pt x="458" y="1293"/>
                  </a:cubicBezTo>
                  <a:cubicBezTo>
                    <a:pt x="816" y="1751"/>
                    <a:pt x="1214" y="2208"/>
                    <a:pt x="1632" y="2606"/>
                  </a:cubicBezTo>
                  <a:cubicBezTo>
                    <a:pt x="1705" y="2672"/>
                    <a:pt x="1771" y="2705"/>
                    <a:pt x="1827" y="2705"/>
                  </a:cubicBezTo>
                  <a:cubicBezTo>
                    <a:pt x="1939" y="2705"/>
                    <a:pt x="2010" y="2573"/>
                    <a:pt x="2010" y="2308"/>
                  </a:cubicBezTo>
                  <a:cubicBezTo>
                    <a:pt x="1950" y="2248"/>
                    <a:pt x="1911" y="2109"/>
                    <a:pt x="1831" y="2009"/>
                  </a:cubicBezTo>
                  <a:cubicBezTo>
                    <a:pt x="1413" y="1412"/>
                    <a:pt x="996" y="816"/>
                    <a:pt x="558" y="239"/>
                  </a:cubicBezTo>
                  <a:cubicBezTo>
                    <a:pt x="498" y="119"/>
                    <a:pt x="319" y="6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1522147" y="4516588"/>
              <a:ext cx="36685" cy="36825"/>
            </a:xfrm>
            <a:custGeom>
              <a:avLst/>
              <a:gdLst/>
              <a:ahLst/>
              <a:cxnLst/>
              <a:rect l="l" t="t" r="r" b="b"/>
              <a:pathLst>
                <a:path w="775" h="778" extrusionOk="0">
                  <a:moveTo>
                    <a:pt x="449" y="1"/>
                  </a:moveTo>
                  <a:cubicBezTo>
                    <a:pt x="445" y="1"/>
                    <a:pt x="441" y="1"/>
                    <a:pt x="438" y="2"/>
                  </a:cubicBezTo>
                  <a:cubicBezTo>
                    <a:pt x="279" y="42"/>
                    <a:pt x="140" y="201"/>
                    <a:pt x="1" y="320"/>
                  </a:cubicBezTo>
                  <a:cubicBezTo>
                    <a:pt x="100" y="440"/>
                    <a:pt x="180" y="579"/>
                    <a:pt x="339" y="778"/>
                  </a:cubicBezTo>
                  <a:cubicBezTo>
                    <a:pt x="538" y="579"/>
                    <a:pt x="717" y="480"/>
                    <a:pt x="737" y="301"/>
                  </a:cubicBezTo>
                  <a:cubicBezTo>
                    <a:pt x="775" y="224"/>
                    <a:pt x="538" y="1"/>
                    <a:pt x="44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1512822" y="4591896"/>
              <a:ext cx="36685" cy="30482"/>
            </a:xfrm>
            <a:custGeom>
              <a:avLst/>
              <a:gdLst/>
              <a:ahLst/>
              <a:cxnLst/>
              <a:rect l="l" t="t" r="r" b="b"/>
              <a:pathLst>
                <a:path w="775" h="644" extrusionOk="0">
                  <a:moveTo>
                    <a:pt x="390" y="1"/>
                  </a:moveTo>
                  <a:cubicBezTo>
                    <a:pt x="385" y="1"/>
                    <a:pt x="381" y="1"/>
                    <a:pt x="377" y="3"/>
                  </a:cubicBezTo>
                  <a:cubicBezTo>
                    <a:pt x="218" y="42"/>
                    <a:pt x="98" y="241"/>
                    <a:pt x="19" y="400"/>
                  </a:cubicBezTo>
                  <a:cubicBezTo>
                    <a:pt x="0" y="419"/>
                    <a:pt x="188" y="643"/>
                    <a:pt x="262" y="643"/>
                  </a:cubicBezTo>
                  <a:cubicBezTo>
                    <a:pt x="268" y="643"/>
                    <a:pt x="273" y="642"/>
                    <a:pt x="277" y="639"/>
                  </a:cubicBezTo>
                  <a:cubicBezTo>
                    <a:pt x="436" y="599"/>
                    <a:pt x="596" y="480"/>
                    <a:pt x="775" y="380"/>
                  </a:cubicBezTo>
                  <a:lnTo>
                    <a:pt x="775" y="201"/>
                  </a:lnTo>
                  <a:cubicBezTo>
                    <a:pt x="626" y="127"/>
                    <a:pt x="460" y="1"/>
                    <a:pt x="39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1544773" y="4104264"/>
              <a:ext cx="34886" cy="28258"/>
            </a:xfrm>
            <a:custGeom>
              <a:avLst/>
              <a:gdLst/>
              <a:ahLst/>
              <a:cxnLst/>
              <a:rect l="l" t="t" r="r" b="b"/>
              <a:pathLst>
                <a:path w="737" h="597" extrusionOk="0">
                  <a:moveTo>
                    <a:pt x="298" y="0"/>
                  </a:moveTo>
                  <a:cubicBezTo>
                    <a:pt x="159" y="40"/>
                    <a:pt x="0" y="199"/>
                    <a:pt x="0" y="279"/>
                  </a:cubicBezTo>
                  <a:cubicBezTo>
                    <a:pt x="20" y="398"/>
                    <a:pt x="159" y="597"/>
                    <a:pt x="259" y="597"/>
                  </a:cubicBezTo>
                  <a:cubicBezTo>
                    <a:pt x="398" y="597"/>
                    <a:pt x="517" y="438"/>
                    <a:pt x="736" y="279"/>
                  </a:cubicBezTo>
                  <a:cubicBezTo>
                    <a:pt x="537" y="159"/>
                    <a:pt x="41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1070203" y="4372598"/>
              <a:ext cx="29206" cy="37724"/>
            </a:xfrm>
            <a:custGeom>
              <a:avLst/>
              <a:gdLst/>
              <a:ahLst/>
              <a:cxnLst/>
              <a:rect l="l" t="t" r="r" b="b"/>
              <a:pathLst>
                <a:path w="617" h="797" extrusionOk="0">
                  <a:moveTo>
                    <a:pt x="299" y="1"/>
                  </a:moveTo>
                  <a:cubicBezTo>
                    <a:pt x="199" y="140"/>
                    <a:pt x="20" y="199"/>
                    <a:pt x="0" y="339"/>
                  </a:cubicBezTo>
                  <a:cubicBezTo>
                    <a:pt x="0" y="458"/>
                    <a:pt x="139" y="577"/>
                    <a:pt x="279" y="796"/>
                  </a:cubicBezTo>
                  <a:cubicBezTo>
                    <a:pt x="438" y="597"/>
                    <a:pt x="617" y="458"/>
                    <a:pt x="597" y="359"/>
                  </a:cubicBezTo>
                  <a:cubicBezTo>
                    <a:pt x="577" y="239"/>
                    <a:pt x="398" y="140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1513674" y="4070325"/>
              <a:ext cx="31146" cy="35831"/>
            </a:xfrm>
            <a:custGeom>
              <a:avLst/>
              <a:gdLst/>
              <a:ahLst/>
              <a:cxnLst/>
              <a:rect l="l" t="t" r="r" b="b"/>
              <a:pathLst>
                <a:path w="658" h="757" extrusionOk="0">
                  <a:moveTo>
                    <a:pt x="359" y="1"/>
                  </a:moveTo>
                  <a:cubicBezTo>
                    <a:pt x="180" y="200"/>
                    <a:pt x="1" y="299"/>
                    <a:pt x="60" y="419"/>
                  </a:cubicBezTo>
                  <a:cubicBezTo>
                    <a:pt x="60" y="518"/>
                    <a:pt x="219" y="657"/>
                    <a:pt x="319" y="757"/>
                  </a:cubicBezTo>
                  <a:cubicBezTo>
                    <a:pt x="418" y="618"/>
                    <a:pt x="578" y="518"/>
                    <a:pt x="617" y="399"/>
                  </a:cubicBezTo>
                  <a:cubicBezTo>
                    <a:pt x="657" y="319"/>
                    <a:pt x="478" y="200"/>
                    <a:pt x="3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1117253" y="4427222"/>
              <a:ext cx="28306" cy="34884"/>
            </a:xfrm>
            <a:custGeom>
              <a:avLst/>
              <a:gdLst/>
              <a:ahLst/>
              <a:cxnLst/>
              <a:rect l="l" t="t" r="r" b="b"/>
              <a:pathLst>
                <a:path w="598" h="737" extrusionOk="0">
                  <a:moveTo>
                    <a:pt x="220" y="0"/>
                  </a:moveTo>
                  <a:cubicBezTo>
                    <a:pt x="140" y="140"/>
                    <a:pt x="21" y="279"/>
                    <a:pt x="1" y="418"/>
                  </a:cubicBezTo>
                  <a:cubicBezTo>
                    <a:pt x="1" y="498"/>
                    <a:pt x="140" y="597"/>
                    <a:pt x="299" y="736"/>
                  </a:cubicBezTo>
                  <a:cubicBezTo>
                    <a:pt x="419" y="577"/>
                    <a:pt x="598" y="418"/>
                    <a:pt x="538" y="319"/>
                  </a:cubicBezTo>
                  <a:cubicBezTo>
                    <a:pt x="518" y="199"/>
                    <a:pt x="339" y="10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1207661" y="3795411"/>
              <a:ext cx="24520" cy="42410"/>
            </a:xfrm>
            <a:custGeom>
              <a:avLst/>
              <a:gdLst/>
              <a:ahLst/>
              <a:cxnLst/>
              <a:rect l="l" t="t" r="r" b="b"/>
              <a:pathLst>
                <a:path w="518" h="896" extrusionOk="0">
                  <a:moveTo>
                    <a:pt x="1" y="0"/>
                  </a:moveTo>
                  <a:cubicBezTo>
                    <a:pt x="100" y="299"/>
                    <a:pt x="180" y="577"/>
                    <a:pt x="279" y="895"/>
                  </a:cubicBezTo>
                  <a:cubicBezTo>
                    <a:pt x="518" y="597"/>
                    <a:pt x="398" y="159"/>
                    <a:pt x="1" y="0"/>
                  </a:cubicBezTo>
                  <a:close/>
                </a:path>
              </a:pathLst>
            </a:custGeom>
            <a:solidFill>
              <a:srgbClr val="BD5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1241552" y="3891451"/>
              <a:ext cx="4781" cy="12259"/>
            </a:xfrm>
            <a:custGeom>
              <a:avLst/>
              <a:gdLst/>
              <a:ahLst/>
              <a:cxnLst/>
              <a:rect l="l" t="t" r="r" b="b"/>
              <a:pathLst>
                <a:path w="101" h="259" extrusionOk="0">
                  <a:moveTo>
                    <a:pt x="1" y="1"/>
                  </a:moveTo>
                  <a:cubicBezTo>
                    <a:pt x="40" y="80"/>
                    <a:pt x="80" y="179"/>
                    <a:pt x="100" y="259"/>
                  </a:cubicBezTo>
                  <a:cubicBezTo>
                    <a:pt x="80" y="160"/>
                    <a:pt x="40" y="80"/>
                    <a:pt x="1" y="1"/>
                  </a:cubicBezTo>
                  <a:close/>
                </a:path>
              </a:pathLst>
            </a:custGeom>
            <a:solidFill>
              <a:srgbClr val="BD5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9" name="Google Shape;2259;p45"/>
            <p:cNvGrpSpPr/>
            <p:nvPr/>
          </p:nvGrpSpPr>
          <p:grpSpPr>
            <a:xfrm>
              <a:off x="900701" y="2964847"/>
              <a:ext cx="896465" cy="998195"/>
              <a:chOff x="900701" y="2964847"/>
              <a:chExt cx="896465" cy="998195"/>
            </a:xfrm>
          </p:grpSpPr>
          <p:sp>
            <p:nvSpPr>
              <p:cNvPr id="2260" name="Google Shape;2260;p45"/>
              <p:cNvSpPr/>
              <p:nvPr/>
            </p:nvSpPr>
            <p:spPr>
              <a:xfrm>
                <a:off x="900701" y="2967166"/>
                <a:ext cx="330540" cy="976091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20622" extrusionOk="0">
                    <a:moveTo>
                      <a:pt x="2129" y="10138"/>
                    </a:moveTo>
                    <a:cubicBezTo>
                      <a:pt x="2268" y="10198"/>
                      <a:pt x="2408" y="10277"/>
                      <a:pt x="2507" y="10377"/>
                    </a:cubicBezTo>
                    <a:cubicBezTo>
                      <a:pt x="2587" y="10456"/>
                      <a:pt x="2567" y="10576"/>
                      <a:pt x="2587" y="10675"/>
                    </a:cubicBezTo>
                    <a:lnTo>
                      <a:pt x="2885" y="13281"/>
                    </a:lnTo>
                    <a:cubicBezTo>
                      <a:pt x="2885" y="13361"/>
                      <a:pt x="2905" y="13440"/>
                      <a:pt x="2925" y="13579"/>
                    </a:cubicBezTo>
                    <a:cubicBezTo>
                      <a:pt x="2905" y="13679"/>
                      <a:pt x="2825" y="13778"/>
                      <a:pt x="2766" y="13878"/>
                    </a:cubicBezTo>
                    <a:cubicBezTo>
                      <a:pt x="2666" y="13818"/>
                      <a:pt x="2507" y="13758"/>
                      <a:pt x="2467" y="13659"/>
                    </a:cubicBezTo>
                    <a:cubicBezTo>
                      <a:pt x="2368" y="13480"/>
                      <a:pt x="2228" y="13261"/>
                      <a:pt x="2209" y="13062"/>
                    </a:cubicBezTo>
                    <a:cubicBezTo>
                      <a:pt x="2109" y="12187"/>
                      <a:pt x="2010" y="11292"/>
                      <a:pt x="1930" y="10436"/>
                    </a:cubicBezTo>
                    <a:cubicBezTo>
                      <a:pt x="1930" y="10337"/>
                      <a:pt x="2069" y="10237"/>
                      <a:pt x="2129" y="10138"/>
                    </a:cubicBezTo>
                    <a:close/>
                    <a:moveTo>
                      <a:pt x="2886" y="1"/>
                    </a:moveTo>
                    <a:cubicBezTo>
                      <a:pt x="2704" y="1"/>
                      <a:pt x="2509" y="55"/>
                      <a:pt x="2308" y="152"/>
                    </a:cubicBezTo>
                    <a:cubicBezTo>
                      <a:pt x="1890" y="391"/>
                      <a:pt x="1632" y="729"/>
                      <a:pt x="1473" y="1146"/>
                    </a:cubicBezTo>
                    <a:cubicBezTo>
                      <a:pt x="1095" y="2101"/>
                      <a:pt x="697" y="3016"/>
                      <a:pt x="299" y="3971"/>
                    </a:cubicBezTo>
                    <a:cubicBezTo>
                      <a:pt x="279" y="4409"/>
                      <a:pt x="219" y="4866"/>
                      <a:pt x="199" y="5284"/>
                    </a:cubicBezTo>
                    <a:cubicBezTo>
                      <a:pt x="120" y="6478"/>
                      <a:pt x="1" y="7651"/>
                      <a:pt x="1" y="8845"/>
                    </a:cubicBezTo>
                    <a:cubicBezTo>
                      <a:pt x="1" y="10436"/>
                      <a:pt x="100" y="12048"/>
                      <a:pt x="398" y="13619"/>
                    </a:cubicBezTo>
                    <a:cubicBezTo>
                      <a:pt x="597" y="14634"/>
                      <a:pt x="717" y="15668"/>
                      <a:pt x="1274" y="16563"/>
                    </a:cubicBezTo>
                    <a:cubicBezTo>
                      <a:pt x="1592" y="17100"/>
                      <a:pt x="2030" y="17538"/>
                      <a:pt x="2408" y="18015"/>
                    </a:cubicBezTo>
                    <a:cubicBezTo>
                      <a:pt x="2626" y="18214"/>
                      <a:pt x="2865" y="18433"/>
                      <a:pt x="3104" y="18612"/>
                    </a:cubicBezTo>
                    <a:cubicBezTo>
                      <a:pt x="3661" y="18990"/>
                      <a:pt x="4218" y="19309"/>
                      <a:pt x="4775" y="19706"/>
                    </a:cubicBezTo>
                    <a:cubicBezTo>
                      <a:pt x="5451" y="20164"/>
                      <a:pt x="6187" y="20442"/>
                      <a:pt x="6983" y="20621"/>
                    </a:cubicBezTo>
                    <a:cubicBezTo>
                      <a:pt x="6764" y="20104"/>
                      <a:pt x="6486" y="19607"/>
                      <a:pt x="6287" y="19070"/>
                    </a:cubicBezTo>
                    <a:cubicBezTo>
                      <a:pt x="5690" y="17260"/>
                      <a:pt x="5073" y="15429"/>
                      <a:pt x="4894" y="13460"/>
                    </a:cubicBezTo>
                    <a:cubicBezTo>
                      <a:pt x="4715" y="11630"/>
                      <a:pt x="4556" y="9780"/>
                      <a:pt x="4456" y="7910"/>
                    </a:cubicBezTo>
                    <a:cubicBezTo>
                      <a:pt x="4397" y="7015"/>
                      <a:pt x="4516" y="6100"/>
                      <a:pt x="4576" y="5205"/>
                    </a:cubicBezTo>
                    <a:cubicBezTo>
                      <a:pt x="4616" y="4568"/>
                      <a:pt x="4655" y="3912"/>
                      <a:pt x="4715" y="3275"/>
                    </a:cubicBezTo>
                    <a:cubicBezTo>
                      <a:pt x="4755" y="3036"/>
                      <a:pt x="4874" y="2817"/>
                      <a:pt x="4954" y="2599"/>
                    </a:cubicBezTo>
                    <a:cubicBezTo>
                      <a:pt x="4496" y="1843"/>
                      <a:pt x="4079" y="1087"/>
                      <a:pt x="3581" y="391"/>
                    </a:cubicBezTo>
                    <a:cubicBezTo>
                      <a:pt x="3392" y="118"/>
                      <a:pt x="3153" y="1"/>
                      <a:pt x="2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5"/>
              <p:cNvSpPr/>
              <p:nvPr/>
            </p:nvSpPr>
            <p:spPr>
              <a:xfrm>
                <a:off x="1429893" y="2981745"/>
                <a:ext cx="367272" cy="964352"/>
              </a:xfrm>
              <a:custGeom>
                <a:avLst/>
                <a:gdLst/>
                <a:ahLst/>
                <a:cxnLst/>
                <a:rect l="l" t="t" r="r" b="b"/>
                <a:pathLst>
                  <a:path w="7759" h="20374" extrusionOk="0">
                    <a:moveTo>
                      <a:pt x="5630" y="7701"/>
                    </a:moveTo>
                    <a:cubicBezTo>
                      <a:pt x="5709" y="7861"/>
                      <a:pt x="5849" y="8000"/>
                      <a:pt x="5849" y="8159"/>
                    </a:cubicBezTo>
                    <a:cubicBezTo>
                      <a:pt x="5908" y="9651"/>
                      <a:pt x="5451" y="11043"/>
                      <a:pt x="4854" y="12416"/>
                    </a:cubicBezTo>
                    <a:cubicBezTo>
                      <a:pt x="4814" y="12555"/>
                      <a:pt x="4735" y="12675"/>
                      <a:pt x="4675" y="12814"/>
                    </a:cubicBezTo>
                    <a:cubicBezTo>
                      <a:pt x="4615" y="12754"/>
                      <a:pt x="4516" y="12714"/>
                      <a:pt x="4436" y="12655"/>
                    </a:cubicBezTo>
                    <a:cubicBezTo>
                      <a:pt x="4436" y="12456"/>
                      <a:pt x="4377" y="12237"/>
                      <a:pt x="4436" y="12058"/>
                    </a:cubicBezTo>
                    <a:cubicBezTo>
                      <a:pt x="4635" y="11222"/>
                      <a:pt x="4874" y="10387"/>
                      <a:pt x="5073" y="9551"/>
                    </a:cubicBezTo>
                    <a:cubicBezTo>
                      <a:pt x="5172" y="9074"/>
                      <a:pt x="5172" y="8577"/>
                      <a:pt x="5272" y="8099"/>
                    </a:cubicBezTo>
                    <a:cubicBezTo>
                      <a:pt x="5312" y="7960"/>
                      <a:pt x="5510" y="7841"/>
                      <a:pt x="5630" y="7701"/>
                    </a:cubicBezTo>
                    <a:close/>
                    <a:moveTo>
                      <a:pt x="6117" y="1"/>
                    </a:moveTo>
                    <a:cubicBezTo>
                      <a:pt x="5984" y="1"/>
                      <a:pt x="5846" y="52"/>
                      <a:pt x="5709" y="162"/>
                    </a:cubicBezTo>
                    <a:cubicBezTo>
                      <a:pt x="5033" y="699"/>
                      <a:pt x="4476" y="1356"/>
                      <a:pt x="3879" y="1992"/>
                    </a:cubicBezTo>
                    <a:cubicBezTo>
                      <a:pt x="3820" y="2052"/>
                      <a:pt x="3740" y="2151"/>
                      <a:pt x="3660" y="2231"/>
                    </a:cubicBezTo>
                    <a:cubicBezTo>
                      <a:pt x="3641" y="2291"/>
                      <a:pt x="3581" y="2330"/>
                      <a:pt x="3561" y="2390"/>
                    </a:cubicBezTo>
                    <a:cubicBezTo>
                      <a:pt x="3621" y="2907"/>
                      <a:pt x="3740" y="3425"/>
                      <a:pt x="3720" y="3922"/>
                    </a:cubicBezTo>
                    <a:cubicBezTo>
                      <a:pt x="3660" y="5016"/>
                      <a:pt x="3641" y="6150"/>
                      <a:pt x="3462" y="7244"/>
                    </a:cubicBezTo>
                    <a:cubicBezTo>
                      <a:pt x="3163" y="9193"/>
                      <a:pt x="2765" y="11163"/>
                      <a:pt x="2387" y="13132"/>
                    </a:cubicBezTo>
                    <a:cubicBezTo>
                      <a:pt x="2168" y="14226"/>
                      <a:pt x="1950" y="15320"/>
                      <a:pt x="1631" y="16395"/>
                    </a:cubicBezTo>
                    <a:cubicBezTo>
                      <a:pt x="1333" y="17389"/>
                      <a:pt x="935" y="18324"/>
                      <a:pt x="557" y="19299"/>
                    </a:cubicBezTo>
                    <a:cubicBezTo>
                      <a:pt x="398" y="19677"/>
                      <a:pt x="179" y="20015"/>
                      <a:pt x="0" y="20373"/>
                    </a:cubicBezTo>
                    <a:cubicBezTo>
                      <a:pt x="1174" y="19995"/>
                      <a:pt x="2168" y="19378"/>
                      <a:pt x="3024" y="18483"/>
                    </a:cubicBezTo>
                    <a:cubicBezTo>
                      <a:pt x="4078" y="17349"/>
                      <a:pt x="5351" y="16414"/>
                      <a:pt x="5948" y="14923"/>
                    </a:cubicBezTo>
                    <a:cubicBezTo>
                      <a:pt x="6326" y="13968"/>
                      <a:pt x="6724" y="13053"/>
                      <a:pt x="7002" y="12078"/>
                    </a:cubicBezTo>
                    <a:cubicBezTo>
                      <a:pt x="7201" y="11382"/>
                      <a:pt x="7301" y="10665"/>
                      <a:pt x="7400" y="9949"/>
                    </a:cubicBezTo>
                    <a:cubicBezTo>
                      <a:pt x="7540" y="8935"/>
                      <a:pt x="7719" y="7880"/>
                      <a:pt x="7738" y="6846"/>
                    </a:cubicBezTo>
                    <a:cubicBezTo>
                      <a:pt x="7758" y="5871"/>
                      <a:pt x="7619" y="4877"/>
                      <a:pt x="7619" y="3902"/>
                    </a:cubicBezTo>
                    <a:cubicBezTo>
                      <a:pt x="7619" y="2708"/>
                      <a:pt x="7301" y="1614"/>
                      <a:pt x="6803" y="580"/>
                    </a:cubicBezTo>
                    <a:cubicBezTo>
                      <a:pt x="6643" y="218"/>
                      <a:pt x="6392" y="1"/>
                      <a:pt x="61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5"/>
              <p:cNvSpPr/>
              <p:nvPr/>
            </p:nvSpPr>
            <p:spPr>
              <a:xfrm>
                <a:off x="1146458" y="2965036"/>
                <a:ext cx="229811" cy="992326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20965" extrusionOk="0">
                    <a:moveTo>
                      <a:pt x="0" y="7856"/>
                    </a:moveTo>
                    <a:cubicBezTo>
                      <a:pt x="199" y="8015"/>
                      <a:pt x="259" y="8154"/>
                      <a:pt x="199" y="8313"/>
                    </a:cubicBezTo>
                    <a:cubicBezTo>
                      <a:pt x="259" y="8134"/>
                      <a:pt x="180" y="8015"/>
                      <a:pt x="0" y="7856"/>
                    </a:cubicBezTo>
                    <a:close/>
                    <a:moveTo>
                      <a:pt x="2225" y="5820"/>
                    </a:moveTo>
                    <a:cubicBezTo>
                      <a:pt x="2306" y="5820"/>
                      <a:pt x="2393" y="5847"/>
                      <a:pt x="2487" y="5886"/>
                    </a:cubicBezTo>
                    <a:cubicBezTo>
                      <a:pt x="2447" y="7119"/>
                      <a:pt x="2408" y="8333"/>
                      <a:pt x="2388" y="9586"/>
                    </a:cubicBezTo>
                    <a:cubicBezTo>
                      <a:pt x="2388" y="9725"/>
                      <a:pt x="2368" y="9904"/>
                      <a:pt x="2368" y="10044"/>
                    </a:cubicBezTo>
                    <a:cubicBezTo>
                      <a:pt x="2348" y="10143"/>
                      <a:pt x="2308" y="10282"/>
                      <a:pt x="2288" y="10382"/>
                    </a:cubicBezTo>
                    <a:lnTo>
                      <a:pt x="2288" y="10581"/>
                    </a:lnTo>
                    <a:cubicBezTo>
                      <a:pt x="2149" y="10621"/>
                      <a:pt x="1970" y="10641"/>
                      <a:pt x="1811" y="10700"/>
                    </a:cubicBezTo>
                    <a:cubicBezTo>
                      <a:pt x="1791" y="10103"/>
                      <a:pt x="1791" y="9507"/>
                      <a:pt x="1791" y="8910"/>
                    </a:cubicBezTo>
                    <a:cubicBezTo>
                      <a:pt x="1791" y="8552"/>
                      <a:pt x="1811" y="8214"/>
                      <a:pt x="1851" y="7856"/>
                    </a:cubicBezTo>
                    <a:lnTo>
                      <a:pt x="1851" y="7676"/>
                    </a:lnTo>
                    <a:cubicBezTo>
                      <a:pt x="1870" y="7139"/>
                      <a:pt x="1890" y="6582"/>
                      <a:pt x="1910" y="6065"/>
                    </a:cubicBezTo>
                    <a:cubicBezTo>
                      <a:pt x="1995" y="5884"/>
                      <a:pt x="2101" y="5820"/>
                      <a:pt x="2225" y="5820"/>
                    </a:cubicBezTo>
                    <a:close/>
                    <a:moveTo>
                      <a:pt x="3321" y="0"/>
                    </a:moveTo>
                    <a:cubicBezTo>
                      <a:pt x="3188" y="0"/>
                      <a:pt x="3039" y="61"/>
                      <a:pt x="2865" y="177"/>
                    </a:cubicBezTo>
                    <a:cubicBezTo>
                      <a:pt x="1811" y="833"/>
                      <a:pt x="1015" y="1748"/>
                      <a:pt x="279" y="2683"/>
                    </a:cubicBezTo>
                    <a:lnTo>
                      <a:pt x="279" y="2823"/>
                    </a:lnTo>
                    <a:cubicBezTo>
                      <a:pt x="279" y="2882"/>
                      <a:pt x="279" y="2982"/>
                      <a:pt x="299" y="3061"/>
                    </a:cubicBezTo>
                    <a:cubicBezTo>
                      <a:pt x="259" y="3957"/>
                      <a:pt x="180" y="4852"/>
                      <a:pt x="120" y="5747"/>
                    </a:cubicBezTo>
                    <a:cubicBezTo>
                      <a:pt x="100" y="5826"/>
                      <a:pt x="100" y="5926"/>
                      <a:pt x="80" y="6006"/>
                    </a:cubicBezTo>
                    <a:lnTo>
                      <a:pt x="0" y="7856"/>
                    </a:lnTo>
                    <a:cubicBezTo>
                      <a:pt x="20" y="8114"/>
                      <a:pt x="20" y="8353"/>
                      <a:pt x="60" y="8611"/>
                    </a:cubicBezTo>
                    <a:lnTo>
                      <a:pt x="60" y="9188"/>
                    </a:lnTo>
                    <a:lnTo>
                      <a:pt x="60" y="9347"/>
                    </a:lnTo>
                    <a:cubicBezTo>
                      <a:pt x="100" y="9944"/>
                      <a:pt x="160" y="10541"/>
                      <a:pt x="219" y="11138"/>
                    </a:cubicBezTo>
                    <a:lnTo>
                      <a:pt x="219" y="11476"/>
                    </a:lnTo>
                    <a:cubicBezTo>
                      <a:pt x="299" y="12192"/>
                      <a:pt x="378" y="12928"/>
                      <a:pt x="478" y="13664"/>
                    </a:cubicBezTo>
                    <a:cubicBezTo>
                      <a:pt x="518" y="14022"/>
                      <a:pt x="597" y="14420"/>
                      <a:pt x="657" y="14798"/>
                    </a:cubicBezTo>
                    <a:cubicBezTo>
                      <a:pt x="677" y="14818"/>
                      <a:pt x="697" y="14878"/>
                      <a:pt x="717" y="14898"/>
                    </a:cubicBezTo>
                    <a:cubicBezTo>
                      <a:pt x="955" y="15793"/>
                      <a:pt x="1154" y="16668"/>
                      <a:pt x="1373" y="17563"/>
                    </a:cubicBezTo>
                    <a:cubicBezTo>
                      <a:pt x="1771" y="17742"/>
                      <a:pt x="1890" y="18160"/>
                      <a:pt x="1652" y="18458"/>
                    </a:cubicBezTo>
                    <a:cubicBezTo>
                      <a:pt x="1791" y="18836"/>
                      <a:pt x="1950" y="19234"/>
                      <a:pt x="2089" y="19592"/>
                    </a:cubicBezTo>
                    <a:cubicBezTo>
                      <a:pt x="2109" y="19672"/>
                      <a:pt x="2169" y="19771"/>
                      <a:pt x="2189" y="19851"/>
                    </a:cubicBezTo>
                    <a:cubicBezTo>
                      <a:pt x="2348" y="20229"/>
                      <a:pt x="2507" y="20587"/>
                      <a:pt x="2666" y="20945"/>
                    </a:cubicBezTo>
                    <a:cubicBezTo>
                      <a:pt x="2905" y="20945"/>
                      <a:pt x="3183" y="20965"/>
                      <a:pt x="3442" y="20965"/>
                    </a:cubicBezTo>
                    <a:cubicBezTo>
                      <a:pt x="3462" y="20647"/>
                      <a:pt x="3442" y="20328"/>
                      <a:pt x="3482" y="19990"/>
                    </a:cubicBezTo>
                    <a:cubicBezTo>
                      <a:pt x="3561" y="19194"/>
                      <a:pt x="3681" y="18399"/>
                      <a:pt x="3760" y="17643"/>
                    </a:cubicBezTo>
                    <a:cubicBezTo>
                      <a:pt x="3880" y="16449"/>
                      <a:pt x="3999" y="15256"/>
                      <a:pt x="4098" y="14062"/>
                    </a:cubicBezTo>
                    <a:cubicBezTo>
                      <a:pt x="4138" y="12888"/>
                      <a:pt x="4178" y="11715"/>
                      <a:pt x="4277" y="10541"/>
                    </a:cubicBezTo>
                    <a:cubicBezTo>
                      <a:pt x="4297" y="10422"/>
                      <a:pt x="4337" y="10322"/>
                      <a:pt x="4357" y="10203"/>
                    </a:cubicBezTo>
                    <a:cubicBezTo>
                      <a:pt x="4377" y="9725"/>
                      <a:pt x="4397" y="9288"/>
                      <a:pt x="4397" y="8810"/>
                    </a:cubicBezTo>
                    <a:cubicBezTo>
                      <a:pt x="4397" y="8711"/>
                      <a:pt x="4437" y="8592"/>
                      <a:pt x="4437" y="8492"/>
                    </a:cubicBezTo>
                    <a:cubicBezTo>
                      <a:pt x="4476" y="7856"/>
                      <a:pt x="4556" y="7259"/>
                      <a:pt x="4576" y="6642"/>
                    </a:cubicBezTo>
                    <a:cubicBezTo>
                      <a:pt x="4596" y="5906"/>
                      <a:pt x="4576" y="5150"/>
                      <a:pt x="4576" y="4434"/>
                    </a:cubicBezTo>
                    <a:cubicBezTo>
                      <a:pt x="4576" y="4354"/>
                      <a:pt x="4596" y="4255"/>
                      <a:pt x="4596" y="4175"/>
                    </a:cubicBezTo>
                    <a:cubicBezTo>
                      <a:pt x="4635" y="3758"/>
                      <a:pt x="4635" y="3320"/>
                      <a:pt x="4655" y="2882"/>
                    </a:cubicBezTo>
                    <a:cubicBezTo>
                      <a:pt x="4735" y="2783"/>
                      <a:pt x="4775" y="2683"/>
                      <a:pt x="4854" y="2624"/>
                    </a:cubicBezTo>
                    <a:cubicBezTo>
                      <a:pt x="4854" y="2584"/>
                      <a:pt x="4854" y="2564"/>
                      <a:pt x="4834" y="2564"/>
                    </a:cubicBezTo>
                    <a:cubicBezTo>
                      <a:pt x="4476" y="1848"/>
                      <a:pt x="4178" y="1072"/>
                      <a:pt x="3800" y="376"/>
                    </a:cubicBezTo>
                    <a:cubicBezTo>
                      <a:pt x="3661" y="120"/>
                      <a:pt x="3508" y="0"/>
                      <a:pt x="33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1328173" y="2964847"/>
                <a:ext cx="259017" cy="99819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21089" extrusionOk="0">
                    <a:moveTo>
                      <a:pt x="4397" y="2508"/>
                    </a:moveTo>
                    <a:lnTo>
                      <a:pt x="4437" y="2568"/>
                    </a:lnTo>
                    <a:cubicBezTo>
                      <a:pt x="4417" y="2568"/>
                      <a:pt x="4417" y="2588"/>
                      <a:pt x="4397" y="2588"/>
                    </a:cubicBezTo>
                    <a:lnTo>
                      <a:pt x="4377" y="2568"/>
                    </a:lnTo>
                    <a:cubicBezTo>
                      <a:pt x="4377" y="2548"/>
                      <a:pt x="4397" y="2548"/>
                      <a:pt x="4397" y="2508"/>
                    </a:cubicBezTo>
                    <a:close/>
                    <a:moveTo>
                      <a:pt x="2845" y="11480"/>
                    </a:moveTo>
                    <a:cubicBezTo>
                      <a:pt x="2925" y="11599"/>
                      <a:pt x="3044" y="11699"/>
                      <a:pt x="3104" y="11838"/>
                    </a:cubicBezTo>
                    <a:cubicBezTo>
                      <a:pt x="3144" y="11977"/>
                      <a:pt x="3104" y="12136"/>
                      <a:pt x="3104" y="12296"/>
                    </a:cubicBezTo>
                    <a:lnTo>
                      <a:pt x="3124" y="12296"/>
                    </a:lnTo>
                    <a:cubicBezTo>
                      <a:pt x="3084" y="12594"/>
                      <a:pt x="3044" y="12892"/>
                      <a:pt x="2985" y="13151"/>
                    </a:cubicBezTo>
                    <a:cubicBezTo>
                      <a:pt x="2945" y="13290"/>
                      <a:pt x="2786" y="13330"/>
                      <a:pt x="2686" y="13429"/>
                    </a:cubicBezTo>
                    <a:cubicBezTo>
                      <a:pt x="2587" y="13330"/>
                      <a:pt x="2428" y="13211"/>
                      <a:pt x="2428" y="13111"/>
                    </a:cubicBezTo>
                    <a:cubicBezTo>
                      <a:pt x="2428" y="12674"/>
                      <a:pt x="2428" y="12196"/>
                      <a:pt x="2507" y="11739"/>
                    </a:cubicBezTo>
                    <a:cubicBezTo>
                      <a:pt x="2527" y="11639"/>
                      <a:pt x="2726" y="11579"/>
                      <a:pt x="2845" y="11480"/>
                    </a:cubicBezTo>
                    <a:close/>
                    <a:moveTo>
                      <a:pt x="3688" y="1"/>
                    </a:moveTo>
                    <a:cubicBezTo>
                      <a:pt x="3434" y="1"/>
                      <a:pt x="3164" y="136"/>
                      <a:pt x="2905" y="420"/>
                    </a:cubicBezTo>
                    <a:cubicBezTo>
                      <a:pt x="2328" y="1016"/>
                      <a:pt x="1891" y="1772"/>
                      <a:pt x="1393" y="2449"/>
                    </a:cubicBezTo>
                    <a:lnTo>
                      <a:pt x="1353" y="2469"/>
                    </a:lnTo>
                    <a:lnTo>
                      <a:pt x="1353" y="2488"/>
                    </a:lnTo>
                    <a:cubicBezTo>
                      <a:pt x="1353" y="3941"/>
                      <a:pt x="1353" y="5353"/>
                      <a:pt x="1334" y="6785"/>
                    </a:cubicBezTo>
                    <a:cubicBezTo>
                      <a:pt x="1314" y="7621"/>
                      <a:pt x="1294" y="8436"/>
                      <a:pt x="1214" y="9232"/>
                    </a:cubicBezTo>
                    <a:cubicBezTo>
                      <a:pt x="1115" y="10505"/>
                      <a:pt x="1015" y="11798"/>
                      <a:pt x="916" y="13052"/>
                    </a:cubicBezTo>
                    <a:cubicBezTo>
                      <a:pt x="836" y="14106"/>
                      <a:pt x="757" y="15120"/>
                      <a:pt x="657" y="16175"/>
                    </a:cubicBezTo>
                    <a:cubicBezTo>
                      <a:pt x="518" y="17567"/>
                      <a:pt x="339" y="18920"/>
                      <a:pt x="160" y="20312"/>
                    </a:cubicBezTo>
                    <a:cubicBezTo>
                      <a:pt x="140" y="20491"/>
                      <a:pt x="60" y="20651"/>
                      <a:pt x="1" y="20810"/>
                    </a:cubicBezTo>
                    <a:cubicBezTo>
                      <a:pt x="100" y="20869"/>
                      <a:pt x="200" y="20909"/>
                      <a:pt x="259" y="20949"/>
                    </a:cubicBezTo>
                    <a:cubicBezTo>
                      <a:pt x="438" y="20919"/>
                      <a:pt x="612" y="20869"/>
                      <a:pt x="779" y="20869"/>
                    </a:cubicBezTo>
                    <a:cubicBezTo>
                      <a:pt x="946" y="20869"/>
                      <a:pt x="1105" y="20919"/>
                      <a:pt x="1254" y="21088"/>
                    </a:cubicBezTo>
                    <a:cubicBezTo>
                      <a:pt x="1254" y="21088"/>
                      <a:pt x="1334" y="21048"/>
                      <a:pt x="1393" y="20989"/>
                    </a:cubicBezTo>
                    <a:cubicBezTo>
                      <a:pt x="1234" y="20770"/>
                      <a:pt x="1314" y="20611"/>
                      <a:pt x="1433" y="20392"/>
                    </a:cubicBezTo>
                    <a:cubicBezTo>
                      <a:pt x="2308" y="18940"/>
                      <a:pt x="2985" y="17309"/>
                      <a:pt x="3383" y="15598"/>
                    </a:cubicBezTo>
                    <a:cubicBezTo>
                      <a:pt x="3741" y="13927"/>
                      <a:pt x="4119" y="12296"/>
                      <a:pt x="4437" y="10625"/>
                    </a:cubicBezTo>
                    <a:cubicBezTo>
                      <a:pt x="4815" y="8655"/>
                      <a:pt x="5133" y="6666"/>
                      <a:pt x="5193" y="4657"/>
                    </a:cubicBezTo>
                    <a:lnTo>
                      <a:pt x="5193" y="3622"/>
                    </a:lnTo>
                    <a:lnTo>
                      <a:pt x="5193" y="3443"/>
                    </a:lnTo>
                    <a:cubicBezTo>
                      <a:pt x="5292" y="3185"/>
                      <a:pt x="5372" y="2906"/>
                      <a:pt x="5471" y="2668"/>
                    </a:cubicBezTo>
                    <a:cubicBezTo>
                      <a:pt x="5431" y="2588"/>
                      <a:pt x="5412" y="2548"/>
                      <a:pt x="5392" y="2469"/>
                    </a:cubicBezTo>
                    <a:cubicBezTo>
                      <a:pt x="5372" y="2389"/>
                      <a:pt x="5312" y="2290"/>
                      <a:pt x="5292" y="2210"/>
                    </a:cubicBezTo>
                    <a:cubicBezTo>
                      <a:pt x="5272" y="2150"/>
                      <a:pt x="5213" y="2051"/>
                      <a:pt x="5193" y="1971"/>
                    </a:cubicBezTo>
                    <a:lnTo>
                      <a:pt x="4735" y="1076"/>
                    </a:lnTo>
                    <a:cubicBezTo>
                      <a:pt x="4715" y="997"/>
                      <a:pt x="4695" y="917"/>
                      <a:pt x="4636" y="818"/>
                    </a:cubicBezTo>
                    <a:cubicBezTo>
                      <a:pt x="4400" y="287"/>
                      <a:pt x="4059" y="1"/>
                      <a:pt x="3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4" name="Google Shape;2264;p45"/>
            <p:cNvSpPr/>
            <p:nvPr/>
          </p:nvSpPr>
          <p:spPr>
            <a:xfrm>
              <a:off x="1146458" y="3397098"/>
              <a:ext cx="47" cy="8520"/>
            </a:xfrm>
            <a:custGeom>
              <a:avLst/>
              <a:gdLst/>
              <a:ahLst/>
              <a:cxnLst/>
              <a:rect l="l" t="t" r="r" b="b"/>
              <a:pathLst>
                <a:path w="1" h="180" extrusionOk="0">
                  <a:moveTo>
                    <a:pt x="0" y="18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5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1108780" y="3091086"/>
              <a:ext cx="161081" cy="869735"/>
            </a:xfrm>
            <a:custGeom>
              <a:avLst/>
              <a:gdLst/>
              <a:ahLst/>
              <a:cxnLst/>
              <a:rect l="l" t="t" r="r" b="b"/>
              <a:pathLst>
                <a:path w="3403" h="18375" extrusionOk="0">
                  <a:moveTo>
                    <a:pt x="558" y="1"/>
                  </a:moveTo>
                  <a:cubicBezTo>
                    <a:pt x="478" y="219"/>
                    <a:pt x="359" y="458"/>
                    <a:pt x="319" y="677"/>
                  </a:cubicBezTo>
                  <a:cubicBezTo>
                    <a:pt x="259" y="1313"/>
                    <a:pt x="220" y="1970"/>
                    <a:pt x="180" y="2606"/>
                  </a:cubicBezTo>
                  <a:cubicBezTo>
                    <a:pt x="120" y="3502"/>
                    <a:pt x="1" y="4437"/>
                    <a:pt x="60" y="5332"/>
                  </a:cubicBezTo>
                  <a:cubicBezTo>
                    <a:pt x="160" y="7182"/>
                    <a:pt x="319" y="9032"/>
                    <a:pt x="498" y="10862"/>
                  </a:cubicBezTo>
                  <a:cubicBezTo>
                    <a:pt x="677" y="12811"/>
                    <a:pt x="1294" y="14681"/>
                    <a:pt x="1910" y="16511"/>
                  </a:cubicBezTo>
                  <a:cubicBezTo>
                    <a:pt x="2109" y="17029"/>
                    <a:pt x="2388" y="17526"/>
                    <a:pt x="2607" y="18063"/>
                  </a:cubicBezTo>
                  <a:cubicBezTo>
                    <a:pt x="2735" y="18256"/>
                    <a:pt x="2889" y="18374"/>
                    <a:pt x="3073" y="18374"/>
                  </a:cubicBezTo>
                  <a:cubicBezTo>
                    <a:pt x="3174" y="18374"/>
                    <a:pt x="3283" y="18339"/>
                    <a:pt x="3402" y="18262"/>
                  </a:cubicBezTo>
                  <a:cubicBezTo>
                    <a:pt x="3263" y="17904"/>
                    <a:pt x="3084" y="17526"/>
                    <a:pt x="2945" y="17168"/>
                  </a:cubicBezTo>
                  <a:cubicBezTo>
                    <a:pt x="2905" y="17088"/>
                    <a:pt x="2865" y="16989"/>
                    <a:pt x="2845" y="16909"/>
                  </a:cubicBezTo>
                  <a:cubicBezTo>
                    <a:pt x="2686" y="16531"/>
                    <a:pt x="2547" y="16134"/>
                    <a:pt x="2388" y="15775"/>
                  </a:cubicBezTo>
                  <a:cubicBezTo>
                    <a:pt x="2288" y="15457"/>
                    <a:pt x="2209" y="15179"/>
                    <a:pt x="2109" y="14880"/>
                  </a:cubicBezTo>
                  <a:cubicBezTo>
                    <a:pt x="1891" y="13965"/>
                    <a:pt x="1692" y="13110"/>
                    <a:pt x="1473" y="12215"/>
                  </a:cubicBezTo>
                  <a:cubicBezTo>
                    <a:pt x="1453" y="12175"/>
                    <a:pt x="1413" y="12135"/>
                    <a:pt x="1393" y="12115"/>
                  </a:cubicBezTo>
                  <a:cubicBezTo>
                    <a:pt x="1353" y="11737"/>
                    <a:pt x="1274" y="11339"/>
                    <a:pt x="1214" y="10961"/>
                  </a:cubicBezTo>
                  <a:cubicBezTo>
                    <a:pt x="1115" y="10245"/>
                    <a:pt x="1055" y="9489"/>
                    <a:pt x="976" y="8773"/>
                  </a:cubicBezTo>
                  <a:lnTo>
                    <a:pt x="976" y="8455"/>
                  </a:lnTo>
                  <a:cubicBezTo>
                    <a:pt x="896" y="7858"/>
                    <a:pt x="856" y="7261"/>
                    <a:pt x="796" y="6665"/>
                  </a:cubicBezTo>
                  <a:lnTo>
                    <a:pt x="796" y="6486"/>
                  </a:lnTo>
                  <a:lnTo>
                    <a:pt x="796" y="5929"/>
                  </a:lnTo>
                  <a:cubicBezTo>
                    <a:pt x="777" y="5670"/>
                    <a:pt x="777" y="5431"/>
                    <a:pt x="757" y="5173"/>
                  </a:cubicBezTo>
                  <a:lnTo>
                    <a:pt x="816" y="3303"/>
                  </a:lnTo>
                  <a:cubicBezTo>
                    <a:pt x="856" y="3243"/>
                    <a:pt x="856" y="3124"/>
                    <a:pt x="876" y="3064"/>
                  </a:cubicBezTo>
                  <a:cubicBezTo>
                    <a:pt x="916" y="2169"/>
                    <a:pt x="995" y="1274"/>
                    <a:pt x="1055" y="378"/>
                  </a:cubicBezTo>
                  <a:cubicBezTo>
                    <a:pt x="1015" y="299"/>
                    <a:pt x="1015" y="199"/>
                    <a:pt x="1015" y="120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1385636" y="3091086"/>
              <a:ext cx="218498" cy="875699"/>
            </a:xfrm>
            <a:custGeom>
              <a:avLst/>
              <a:gdLst/>
              <a:ahLst/>
              <a:cxnLst/>
              <a:rect l="l" t="t" r="r" b="b"/>
              <a:pathLst>
                <a:path w="4616" h="18501" extrusionOk="0">
                  <a:moveTo>
                    <a:pt x="4217" y="1"/>
                  </a:moveTo>
                  <a:cubicBezTo>
                    <a:pt x="4118" y="259"/>
                    <a:pt x="4058" y="518"/>
                    <a:pt x="3959" y="776"/>
                  </a:cubicBezTo>
                  <a:cubicBezTo>
                    <a:pt x="3959" y="856"/>
                    <a:pt x="3979" y="896"/>
                    <a:pt x="3919" y="916"/>
                  </a:cubicBezTo>
                  <a:lnTo>
                    <a:pt x="3919" y="1970"/>
                  </a:lnTo>
                  <a:cubicBezTo>
                    <a:pt x="3879" y="3979"/>
                    <a:pt x="3561" y="5968"/>
                    <a:pt x="3183" y="7938"/>
                  </a:cubicBezTo>
                  <a:cubicBezTo>
                    <a:pt x="2845" y="9609"/>
                    <a:pt x="2487" y="11240"/>
                    <a:pt x="2109" y="12911"/>
                  </a:cubicBezTo>
                  <a:cubicBezTo>
                    <a:pt x="1731" y="14622"/>
                    <a:pt x="1074" y="16213"/>
                    <a:pt x="199" y="17725"/>
                  </a:cubicBezTo>
                  <a:cubicBezTo>
                    <a:pt x="80" y="17964"/>
                    <a:pt x="0" y="18103"/>
                    <a:pt x="139" y="18322"/>
                  </a:cubicBezTo>
                  <a:cubicBezTo>
                    <a:pt x="209" y="18451"/>
                    <a:pt x="279" y="18501"/>
                    <a:pt x="351" y="18501"/>
                  </a:cubicBezTo>
                  <a:cubicBezTo>
                    <a:pt x="423" y="18501"/>
                    <a:pt x="498" y="18451"/>
                    <a:pt x="577" y="18381"/>
                  </a:cubicBezTo>
                  <a:cubicBezTo>
                    <a:pt x="696" y="18282"/>
                    <a:pt x="796" y="18163"/>
                    <a:pt x="895" y="18023"/>
                  </a:cubicBezTo>
                  <a:cubicBezTo>
                    <a:pt x="1074" y="17685"/>
                    <a:pt x="1293" y="17327"/>
                    <a:pt x="1433" y="16969"/>
                  </a:cubicBezTo>
                  <a:cubicBezTo>
                    <a:pt x="1810" y="15994"/>
                    <a:pt x="2208" y="15039"/>
                    <a:pt x="2507" y="14045"/>
                  </a:cubicBezTo>
                  <a:cubicBezTo>
                    <a:pt x="2825" y="12990"/>
                    <a:pt x="3064" y="11896"/>
                    <a:pt x="3283" y="10802"/>
                  </a:cubicBezTo>
                  <a:cubicBezTo>
                    <a:pt x="3660" y="8833"/>
                    <a:pt x="4058" y="6864"/>
                    <a:pt x="4357" y="4894"/>
                  </a:cubicBezTo>
                  <a:cubicBezTo>
                    <a:pt x="4516" y="3800"/>
                    <a:pt x="4556" y="2686"/>
                    <a:pt x="4595" y="1592"/>
                  </a:cubicBezTo>
                  <a:cubicBezTo>
                    <a:pt x="4615" y="1095"/>
                    <a:pt x="4496" y="577"/>
                    <a:pt x="4456" y="60"/>
                  </a:cubicBezTo>
                  <a:cubicBezTo>
                    <a:pt x="4377" y="20"/>
                    <a:pt x="4297" y="20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1305595" y="3083560"/>
              <a:ext cx="86670" cy="876645"/>
            </a:xfrm>
            <a:custGeom>
              <a:avLst/>
              <a:gdLst/>
              <a:ahLst/>
              <a:cxnLst/>
              <a:rect l="l" t="t" r="r" b="b"/>
              <a:pathLst>
                <a:path w="1831" h="18521" extrusionOk="0">
                  <a:moveTo>
                    <a:pt x="1830" y="0"/>
                  </a:moveTo>
                  <a:lnTo>
                    <a:pt x="1830" y="0"/>
                  </a:lnTo>
                  <a:cubicBezTo>
                    <a:pt x="1711" y="40"/>
                    <a:pt x="1592" y="60"/>
                    <a:pt x="1492" y="140"/>
                  </a:cubicBezTo>
                  <a:cubicBezTo>
                    <a:pt x="1413" y="219"/>
                    <a:pt x="1373" y="319"/>
                    <a:pt x="1293" y="418"/>
                  </a:cubicBezTo>
                  <a:cubicBezTo>
                    <a:pt x="1273" y="836"/>
                    <a:pt x="1273" y="1274"/>
                    <a:pt x="1234" y="1711"/>
                  </a:cubicBezTo>
                  <a:cubicBezTo>
                    <a:pt x="1234" y="1771"/>
                    <a:pt x="1214" y="1870"/>
                    <a:pt x="1214" y="1950"/>
                  </a:cubicBezTo>
                  <a:cubicBezTo>
                    <a:pt x="1214" y="2666"/>
                    <a:pt x="1234" y="3422"/>
                    <a:pt x="1214" y="4158"/>
                  </a:cubicBezTo>
                  <a:cubicBezTo>
                    <a:pt x="1194" y="4795"/>
                    <a:pt x="1114" y="5391"/>
                    <a:pt x="1055" y="6008"/>
                  </a:cubicBezTo>
                  <a:cubicBezTo>
                    <a:pt x="1055" y="6107"/>
                    <a:pt x="1035" y="6227"/>
                    <a:pt x="1035" y="6326"/>
                  </a:cubicBezTo>
                  <a:cubicBezTo>
                    <a:pt x="1035" y="6804"/>
                    <a:pt x="1015" y="7241"/>
                    <a:pt x="995" y="7719"/>
                  </a:cubicBezTo>
                  <a:cubicBezTo>
                    <a:pt x="955" y="7838"/>
                    <a:pt x="935" y="7938"/>
                    <a:pt x="915" y="8077"/>
                  </a:cubicBezTo>
                  <a:cubicBezTo>
                    <a:pt x="836" y="9231"/>
                    <a:pt x="756" y="10384"/>
                    <a:pt x="657" y="11558"/>
                  </a:cubicBezTo>
                  <a:cubicBezTo>
                    <a:pt x="557" y="12732"/>
                    <a:pt x="438" y="13945"/>
                    <a:pt x="319" y="15119"/>
                  </a:cubicBezTo>
                  <a:cubicBezTo>
                    <a:pt x="239" y="15895"/>
                    <a:pt x="120" y="16690"/>
                    <a:pt x="40" y="17486"/>
                  </a:cubicBezTo>
                  <a:cubicBezTo>
                    <a:pt x="0" y="17804"/>
                    <a:pt x="20" y="18143"/>
                    <a:pt x="0" y="18461"/>
                  </a:cubicBezTo>
                  <a:cubicBezTo>
                    <a:pt x="40" y="18481"/>
                    <a:pt x="100" y="18481"/>
                    <a:pt x="140" y="18521"/>
                  </a:cubicBezTo>
                  <a:cubicBezTo>
                    <a:pt x="279" y="18441"/>
                    <a:pt x="378" y="18381"/>
                    <a:pt x="478" y="18341"/>
                  </a:cubicBezTo>
                  <a:cubicBezTo>
                    <a:pt x="537" y="18162"/>
                    <a:pt x="617" y="18023"/>
                    <a:pt x="637" y="17844"/>
                  </a:cubicBezTo>
                  <a:cubicBezTo>
                    <a:pt x="816" y="16452"/>
                    <a:pt x="995" y="15079"/>
                    <a:pt x="1134" y="13687"/>
                  </a:cubicBezTo>
                  <a:cubicBezTo>
                    <a:pt x="1234" y="12632"/>
                    <a:pt x="1313" y="11618"/>
                    <a:pt x="1393" y="10583"/>
                  </a:cubicBezTo>
                  <a:cubicBezTo>
                    <a:pt x="1492" y="9310"/>
                    <a:pt x="1592" y="8017"/>
                    <a:pt x="1691" y="6744"/>
                  </a:cubicBezTo>
                  <a:cubicBezTo>
                    <a:pt x="1771" y="5948"/>
                    <a:pt x="1791" y="5133"/>
                    <a:pt x="1811" y="4317"/>
                  </a:cubicBezTo>
                  <a:cubicBezTo>
                    <a:pt x="1830" y="2865"/>
                    <a:pt x="1830" y="1453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992055" y="3446988"/>
              <a:ext cx="47098" cy="177071"/>
            </a:xfrm>
            <a:custGeom>
              <a:avLst/>
              <a:gdLst/>
              <a:ahLst/>
              <a:cxnLst/>
              <a:rect l="l" t="t" r="r" b="b"/>
              <a:pathLst>
                <a:path w="995" h="3741" extrusionOk="0">
                  <a:moveTo>
                    <a:pt x="199" y="1"/>
                  </a:moveTo>
                  <a:cubicBezTo>
                    <a:pt x="139" y="100"/>
                    <a:pt x="0" y="200"/>
                    <a:pt x="0" y="299"/>
                  </a:cubicBezTo>
                  <a:cubicBezTo>
                    <a:pt x="80" y="1155"/>
                    <a:pt x="179" y="2050"/>
                    <a:pt x="279" y="2925"/>
                  </a:cubicBezTo>
                  <a:cubicBezTo>
                    <a:pt x="298" y="3124"/>
                    <a:pt x="438" y="3343"/>
                    <a:pt x="537" y="3522"/>
                  </a:cubicBezTo>
                  <a:cubicBezTo>
                    <a:pt x="577" y="3621"/>
                    <a:pt x="736" y="3681"/>
                    <a:pt x="836" y="3741"/>
                  </a:cubicBezTo>
                  <a:cubicBezTo>
                    <a:pt x="895" y="3641"/>
                    <a:pt x="955" y="3542"/>
                    <a:pt x="995" y="3482"/>
                  </a:cubicBezTo>
                  <a:cubicBezTo>
                    <a:pt x="975" y="3323"/>
                    <a:pt x="955" y="3243"/>
                    <a:pt x="955" y="3144"/>
                  </a:cubicBezTo>
                  <a:lnTo>
                    <a:pt x="657" y="538"/>
                  </a:lnTo>
                  <a:cubicBezTo>
                    <a:pt x="637" y="439"/>
                    <a:pt x="657" y="319"/>
                    <a:pt x="577" y="240"/>
                  </a:cubicBezTo>
                  <a:cubicBezTo>
                    <a:pt x="478" y="140"/>
                    <a:pt x="338" y="6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1636080" y="3346262"/>
              <a:ext cx="73511" cy="242011"/>
            </a:xfrm>
            <a:custGeom>
              <a:avLst/>
              <a:gdLst/>
              <a:ahLst/>
              <a:cxnLst/>
              <a:rect l="l" t="t" r="r" b="b"/>
              <a:pathLst>
                <a:path w="1553" h="5113" extrusionOk="0">
                  <a:moveTo>
                    <a:pt x="1254" y="0"/>
                  </a:moveTo>
                  <a:cubicBezTo>
                    <a:pt x="1115" y="140"/>
                    <a:pt x="916" y="259"/>
                    <a:pt x="896" y="398"/>
                  </a:cubicBezTo>
                  <a:cubicBezTo>
                    <a:pt x="796" y="876"/>
                    <a:pt x="796" y="1373"/>
                    <a:pt x="697" y="1850"/>
                  </a:cubicBezTo>
                  <a:cubicBezTo>
                    <a:pt x="498" y="2686"/>
                    <a:pt x="259" y="3521"/>
                    <a:pt x="60" y="4357"/>
                  </a:cubicBezTo>
                  <a:cubicBezTo>
                    <a:pt x="1" y="4536"/>
                    <a:pt x="60" y="4755"/>
                    <a:pt x="60" y="4954"/>
                  </a:cubicBezTo>
                  <a:cubicBezTo>
                    <a:pt x="120" y="5013"/>
                    <a:pt x="200" y="5053"/>
                    <a:pt x="319" y="5113"/>
                  </a:cubicBezTo>
                  <a:cubicBezTo>
                    <a:pt x="379" y="4974"/>
                    <a:pt x="458" y="4854"/>
                    <a:pt x="498" y="4715"/>
                  </a:cubicBezTo>
                  <a:cubicBezTo>
                    <a:pt x="1095" y="3362"/>
                    <a:pt x="1552" y="1970"/>
                    <a:pt x="1473" y="458"/>
                  </a:cubicBezTo>
                  <a:cubicBezTo>
                    <a:pt x="1473" y="299"/>
                    <a:pt x="1314" y="160"/>
                    <a:pt x="125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1230239" y="3240518"/>
              <a:ext cx="33040" cy="231030"/>
            </a:xfrm>
            <a:custGeom>
              <a:avLst/>
              <a:gdLst/>
              <a:ahLst/>
              <a:cxnLst/>
              <a:rect l="l" t="t" r="r" b="b"/>
              <a:pathLst>
                <a:path w="698" h="4881" extrusionOk="0">
                  <a:moveTo>
                    <a:pt x="421" y="0"/>
                  </a:moveTo>
                  <a:cubicBezTo>
                    <a:pt x="294" y="0"/>
                    <a:pt x="193" y="64"/>
                    <a:pt x="120" y="245"/>
                  </a:cubicBezTo>
                  <a:cubicBezTo>
                    <a:pt x="100" y="782"/>
                    <a:pt x="81" y="1319"/>
                    <a:pt x="41" y="1856"/>
                  </a:cubicBezTo>
                  <a:lnTo>
                    <a:pt x="41" y="2036"/>
                  </a:lnTo>
                  <a:cubicBezTo>
                    <a:pt x="21" y="2394"/>
                    <a:pt x="1" y="2732"/>
                    <a:pt x="1" y="3090"/>
                  </a:cubicBezTo>
                  <a:cubicBezTo>
                    <a:pt x="1" y="3687"/>
                    <a:pt x="1" y="4283"/>
                    <a:pt x="21" y="4880"/>
                  </a:cubicBezTo>
                  <a:cubicBezTo>
                    <a:pt x="180" y="4821"/>
                    <a:pt x="339" y="4801"/>
                    <a:pt x="538" y="4721"/>
                  </a:cubicBezTo>
                  <a:lnTo>
                    <a:pt x="538" y="4522"/>
                  </a:lnTo>
                  <a:cubicBezTo>
                    <a:pt x="578" y="4423"/>
                    <a:pt x="598" y="4303"/>
                    <a:pt x="618" y="4204"/>
                  </a:cubicBezTo>
                  <a:cubicBezTo>
                    <a:pt x="618" y="4045"/>
                    <a:pt x="638" y="3886"/>
                    <a:pt x="638" y="3726"/>
                  </a:cubicBezTo>
                  <a:cubicBezTo>
                    <a:pt x="657" y="2513"/>
                    <a:pt x="657" y="1299"/>
                    <a:pt x="697" y="66"/>
                  </a:cubicBezTo>
                  <a:cubicBezTo>
                    <a:pt x="596" y="27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1442105" y="3506344"/>
              <a:ext cx="33939" cy="93245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419" y="0"/>
                  </a:moveTo>
                  <a:cubicBezTo>
                    <a:pt x="299" y="100"/>
                    <a:pt x="100" y="179"/>
                    <a:pt x="80" y="279"/>
                  </a:cubicBezTo>
                  <a:cubicBezTo>
                    <a:pt x="21" y="736"/>
                    <a:pt x="1" y="1194"/>
                    <a:pt x="1" y="1651"/>
                  </a:cubicBezTo>
                  <a:cubicBezTo>
                    <a:pt x="1" y="1751"/>
                    <a:pt x="140" y="1870"/>
                    <a:pt x="240" y="1970"/>
                  </a:cubicBezTo>
                  <a:cubicBezTo>
                    <a:pt x="339" y="1870"/>
                    <a:pt x="518" y="1830"/>
                    <a:pt x="538" y="1691"/>
                  </a:cubicBezTo>
                  <a:cubicBezTo>
                    <a:pt x="617" y="1432"/>
                    <a:pt x="637" y="1134"/>
                    <a:pt x="697" y="836"/>
                  </a:cubicBezTo>
                  <a:lnTo>
                    <a:pt x="657" y="836"/>
                  </a:lnTo>
                  <a:cubicBezTo>
                    <a:pt x="657" y="677"/>
                    <a:pt x="717" y="498"/>
                    <a:pt x="657" y="378"/>
                  </a:cubicBezTo>
                  <a:cubicBezTo>
                    <a:pt x="617" y="239"/>
                    <a:pt x="498" y="139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Google Shape;2494;p49"/>
          <p:cNvGrpSpPr/>
          <p:nvPr/>
        </p:nvGrpSpPr>
        <p:grpSpPr>
          <a:xfrm rot="84013" flipH="1">
            <a:off x="3165481" y="1232341"/>
            <a:ext cx="2736536" cy="1052754"/>
            <a:chOff x="4263450" y="634575"/>
            <a:chExt cx="1007075" cy="387425"/>
          </a:xfrm>
        </p:grpSpPr>
        <p:sp>
          <p:nvSpPr>
            <p:cNvPr id="2495" name="Google Shape;2495;p49"/>
            <p:cNvSpPr/>
            <p:nvPr/>
          </p:nvSpPr>
          <p:spPr>
            <a:xfrm>
              <a:off x="4263450" y="634575"/>
              <a:ext cx="1007075" cy="387425"/>
            </a:xfrm>
            <a:custGeom>
              <a:avLst/>
              <a:gdLst/>
              <a:ahLst/>
              <a:cxnLst/>
              <a:rect l="l" t="t" r="r" b="b"/>
              <a:pathLst>
                <a:path w="40283" h="15497" extrusionOk="0">
                  <a:moveTo>
                    <a:pt x="1950" y="0"/>
                  </a:moveTo>
                  <a:cubicBezTo>
                    <a:pt x="1214" y="0"/>
                    <a:pt x="617" y="458"/>
                    <a:pt x="458" y="1134"/>
                  </a:cubicBezTo>
                  <a:cubicBezTo>
                    <a:pt x="219" y="1492"/>
                    <a:pt x="0" y="2188"/>
                    <a:pt x="517" y="3044"/>
                  </a:cubicBezTo>
                  <a:cubicBezTo>
                    <a:pt x="796" y="3461"/>
                    <a:pt x="1055" y="3879"/>
                    <a:pt x="1313" y="4317"/>
                  </a:cubicBezTo>
                  <a:lnTo>
                    <a:pt x="1691" y="4914"/>
                  </a:lnTo>
                  <a:cubicBezTo>
                    <a:pt x="1910" y="5252"/>
                    <a:pt x="2109" y="5610"/>
                    <a:pt x="2348" y="5948"/>
                  </a:cubicBezTo>
                  <a:cubicBezTo>
                    <a:pt x="2447" y="6107"/>
                    <a:pt x="2507" y="6207"/>
                    <a:pt x="2606" y="6326"/>
                  </a:cubicBezTo>
                  <a:cubicBezTo>
                    <a:pt x="2686" y="6406"/>
                    <a:pt x="2745" y="6465"/>
                    <a:pt x="2765" y="6545"/>
                  </a:cubicBezTo>
                  <a:cubicBezTo>
                    <a:pt x="2865" y="6724"/>
                    <a:pt x="2964" y="6863"/>
                    <a:pt x="3044" y="7042"/>
                  </a:cubicBezTo>
                  <a:cubicBezTo>
                    <a:pt x="3163" y="7261"/>
                    <a:pt x="3263" y="7500"/>
                    <a:pt x="3402" y="7719"/>
                  </a:cubicBezTo>
                  <a:cubicBezTo>
                    <a:pt x="3442" y="7738"/>
                    <a:pt x="3442" y="7758"/>
                    <a:pt x="3442" y="7758"/>
                  </a:cubicBezTo>
                  <a:lnTo>
                    <a:pt x="3402" y="7798"/>
                  </a:lnTo>
                  <a:cubicBezTo>
                    <a:pt x="3263" y="7957"/>
                    <a:pt x="3103" y="8156"/>
                    <a:pt x="2984" y="8335"/>
                  </a:cubicBezTo>
                  <a:cubicBezTo>
                    <a:pt x="2905" y="8415"/>
                    <a:pt x="2865" y="8514"/>
                    <a:pt x="2785" y="8594"/>
                  </a:cubicBezTo>
                  <a:cubicBezTo>
                    <a:pt x="2646" y="8753"/>
                    <a:pt x="2507" y="8932"/>
                    <a:pt x="2367" y="9111"/>
                  </a:cubicBezTo>
                  <a:cubicBezTo>
                    <a:pt x="2069" y="9469"/>
                    <a:pt x="1751" y="9847"/>
                    <a:pt x="1452" y="10245"/>
                  </a:cubicBezTo>
                  <a:cubicBezTo>
                    <a:pt x="1074" y="10742"/>
                    <a:pt x="756" y="11259"/>
                    <a:pt x="398" y="11757"/>
                  </a:cubicBezTo>
                  <a:lnTo>
                    <a:pt x="318" y="11896"/>
                  </a:lnTo>
                  <a:cubicBezTo>
                    <a:pt x="159" y="12135"/>
                    <a:pt x="80" y="12493"/>
                    <a:pt x="120" y="12851"/>
                  </a:cubicBezTo>
                  <a:cubicBezTo>
                    <a:pt x="159" y="13129"/>
                    <a:pt x="199" y="13408"/>
                    <a:pt x="259" y="13647"/>
                  </a:cubicBezTo>
                  <a:cubicBezTo>
                    <a:pt x="418" y="14601"/>
                    <a:pt x="955" y="15019"/>
                    <a:pt x="1890" y="15039"/>
                  </a:cubicBezTo>
                  <a:lnTo>
                    <a:pt x="3402" y="15039"/>
                  </a:lnTo>
                  <a:cubicBezTo>
                    <a:pt x="3700" y="15039"/>
                    <a:pt x="3999" y="15079"/>
                    <a:pt x="4277" y="15099"/>
                  </a:cubicBezTo>
                  <a:cubicBezTo>
                    <a:pt x="4655" y="15119"/>
                    <a:pt x="5053" y="15138"/>
                    <a:pt x="5451" y="15138"/>
                  </a:cubicBezTo>
                  <a:cubicBezTo>
                    <a:pt x="7062" y="15178"/>
                    <a:pt x="8673" y="15198"/>
                    <a:pt x="10026" y="15198"/>
                  </a:cubicBezTo>
                  <a:lnTo>
                    <a:pt x="14502" y="15198"/>
                  </a:lnTo>
                  <a:cubicBezTo>
                    <a:pt x="15298" y="15198"/>
                    <a:pt x="16073" y="15218"/>
                    <a:pt x="16869" y="15238"/>
                  </a:cubicBezTo>
                  <a:cubicBezTo>
                    <a:pt x="17287" y="15238"/>
                    <a:pt x="17705" y="15278"/>
                    <a:pt x="18122" y="15278"/>
                  </a:cubicBezTo>
                  <a:cubicBezTo>
                    <a:pt x="19177" y="15298"/>
                    <a:pt x="20191" y="15298"/>
                    <a:pt x="21246" y="15318"/>
                  </a:cubicBezTo>
                  <a:lnTo>
                    <a:pt x="23295" y="15337"/>
                  </a:lnTo>
                  <a:cubicBezTo>
                    <a:pt x="24190" y="15337"/>
                    <a:pt x="25065" y="15377"/>
                    <a:pt x="25960" y="15377"/>
                  </a:cubicBezTo>
                  <a:cubicBezTo>
                    <a:pt x="26477" y="15377"/>
                    <a:pt x="27014" y="15397"/>
                    <a:pt x="27532" y="15397"/>
                  </a:cubicBezTo>
                  <a:cubicBezTo>
                    <a:pt x="27949" y="15397"/>
                    <a:pt x="28407" y="15417"/>
                    <a:pt x="28825" y="15417"/>
                  </a:cubicBezTo>
                  <a:lnTo>
                    <a:pt x="30038" y="15437"/>
                  </a:lnTo>
                  <a:cubicBezTo>
                    <a:pt x="31192" y="15477"/>
                    <a:pt x="32385" y="15497"/>
                    <a:pt x="33579" y="15497"/>
                  </a:cubicBezTo>
                  <a:lnTo>
                    <a:pt x="38473" y="15497"/>
                  </a:lnTo>
                  <a:cubicBezTo>
                    <a:pt x="38950" y="15497"/>
                    <a:pt x="39368" y="15318"/>
                    <a:pt x="39686" y="14979"/>
                  </a:cubicBezTo>
                  <a:cubicBezTo>
                    <a:pt x="40004" y="14621"/>
                    <a:pt x="40164" y="14144"/>
                    <a:pt x="40104" y="13627"/>
                  </a:cubicBezTo>
                  <a:cubicBezTo>
                    <a:pt x="40064" y="12930"/>
                    <a:pt x="39686" y="12453"/>
                    <a:pt x="39408" y="12115"/>
                  </a:cubicBezTo>
                  <a:lnTo>
                    <a:pt x="38751" y="11299"/>
                  </a:lnTo>
                  <a:cubicBezTo>
                    <a:pt x="38294" y="10742"/>
                    <a:pt x="37856" y="10205"/>
                    <a:pt x="37418" y="9628"/>
                  </a:cubicBezTo>
                  <a:cubicBezTo>
                    <a:pt x="37160" y="9250"/>
                    <a:pt x="36901" y="8852"/>
                    <a:pt x="36662" y="8415"/>
                  </a:cubicBezTo>
                  <a:cubicBezTo>
                    <a:pt x="36762" y="8315"/>
                    <a:pt x="36861" y="8216"/>
                    <a:pt x="36961" y="8077"/>
                  </a:cubicBezTo>
                  <a:cubicBezTo>
                    <a:pt x="37359" y="7758"/>
                    <a:pt x="37796" y="7261"/>
                    <a:pt x="38174" y="6744"/>
                  </a:cubicBezTo>
                  <a:cubicBezTo>
                    <a:pt x="38294" y="6565"/>
                    <a:pt x="38413" y="6425"/>
                    <a:pt x="38552" y="6246"/>
                  </a:cubicBezTo>
                  <a:cubicBezTo>
                    <a:pt x="38970" y="5729"/>
                    <a:pt x="39447" y="5113"/>
                    <a:pt x="39706" y="4277"/>
                  </a:cubicBezTo>
                  <a:cubicBezTo>
                    <a:pt x="39766" y="4138"/>
                    <a:pt x="39805" y="3999"/>
                    <a:pt x="39865" y="3859"/>
                  </a:cubicBezTo>
                  <a:cubicBezTo>
                    <a:pt x="40004" y="3442"/>
                    <a:pt x="40183" y="2984"/>
                    <a:pt x="40243" y="2447"/>
                  </a:cubicBezTo>
                  <a:cubicBezTo>
                    <a:pt x="40283" y="1870"/>
                    <a:pt x="40104" y="1353"/>
                    <a:pt x="39786" y="975"/>
                  </a:cubicBezTo>
                  <a:cubicBezTo>
                    <a:pt x="39467" y="617"/>
                    <a:pt x="39010" y="458"/>
                    <a:pt x="38512" y="458"/>
                  </a:cubicBezTo>
                  <a:lnTo>
                    <a:pt x="38393" y="458"/>
                  </a:lnTo>
                  <a:cubicBezTo>
                    <a:pt x="38075" y="478"/>
                    <a:pt x="37697" y="478"/>
                    <a:pt x="37279" y="478"/>
                  </a:cubicBezTo>
                  <a:lnTo>
                    <a:pt x="35767" y="478"/>
                  </a:lnTo>
                  <a:cubicBezTo>
                    <a:pt x="35489" y="478"/>
                    <a:pt x="35210" y="458"/>
                    <a:pt x="34932" y="458"/>
                  </a:cubicBezTo>
                  <a:cubicBezTo>
                    <a:pt x="34613" y="458"/>
                    <a:pt x="34275" y="418"/>
                    <a:pt x="33937" y="418"/>
                  </a:cubicBezTo>
                  <a:lnTo>
                    <a:pt x="30834" y="418"/>
                  </a:lnTo>
                  <a:cubicBezTo>
                    <a:pt x="30138" y="418"/>
                    <a:pt x="29421" y="398"/>
                    <a:pt x="28725" y="378"/>
                  </a:cubicBezTo>
                  <a:cubicBezTo>
                    <a:pt x="28148" y="358"/>
                    <a:pt x="27552" y="358"/>
                    <a:pt x="26975" y="318"/>
                  </a:cubicBezTo>
                  <a:lnTo>
                    <a:pt x="24269" y="318"/>
                  </a:lnTo>
                  <a:cubicBezTo>
                    <a:pt x="23891" y="318"/>
                    <a:pt x="23553" y="299"/>
                    <a:pt x="23175" y="299"/>
                  </a:cubicBezTo>
                  <a:cubicBezTo>
                    <a:pt x="22877" y="299"/>
                    <a:pt x="22598" y="279"/>
                    <a:pt x="22300" y="279"/>
                  </a:cubicBezTo>
                  <a:cubicBezTo>
                    <a:pt x="21842" y="279"/>
                    <a:pt x="21365" y="259"/>
                    <a:pt x="20907" y="259"/>
                  </a:cubicBezTo>
                  <a:cubicBezTo>
                    <a:pt x="20510" y="259"/>
                    <a:pt x="20112" y="259"/>
                    <a:pt x="19694" y="239"/>
                  </a:cubicBezTo>
                  <a:cubicBezTo>
                    <a:pt x="19376" y="239"/>
                    <a:pt x="19057" y="199"/>
                    <a:pt x="18719" y="199"/>
                  </a:cubicBezTo>
                  <a:cubicBezTo>
                    <a:pt x="18301" y="199"/>
                    <a:pt x="17904" y="179"/>
                    <a:pt x="17486" y="179"/>
                  </a:cubicBezTo>
                  <a:lnTo>
                    <a:pt x="15676" y="179"/>
                  </a:lnTo>
                  <a:cubicBezTo>
                    <a:pt x="15576" y="179"/>
                    <a:pt x="15477" y="179"/>
                    <a:pt x="15337" y="159"/>
                  </a:cubicBezTo>
                  <a:cubicBezTo>
                    <a:pt x="15198" y="159"/>
                    <a:pt x="15039" y="139"/>
                    <a:pt x="14900" y="139"/>
                  </a:cubicBezTo>
                  <a:lnTo>
                    <a:pt x="14880" y="139"/>
                  </a:lnTo>
                  <a:cubicBezTo>
                    <a:pt x="14601" y="139"/>
                    <a:pt x="14343" y="139"/>
                    <a:pt x="14084" y="159"/>
                  </a:cubicBezTo>
                  <a:cubicBezTo>
                    <a:pt x="13786" y="159"/>
                    <a:pt x="13448" y="179"/>
                    <a:pt x="13149" y="179"/>
                  </a:cubicBezTo>
                  <a:lnTo>
                    <a:pt x="12911" y="179"/>
                  </a:lnTo>
                  <a:cubicBezTo>
                    <a:pt x="12334" y="179"/>
                    <a:pt x="11757" y="159"/>
                    <a:pt x="11160" y="139"/>
                  </a:cubicBezTo>
                  <a:cubicBezTo>
                    <a:pt x="10623" y="100"/>
                    <a:pt x="10066" y="100"/>
                    <a:pt x="9529" y="80"/>
                  </a:cubicBezTo>
                  <a:cubicBezTo>
                    <a:pt x="8852" y="80"/>
                    <a:pt x="8176" y="60"/>
                    <a:pt x="7520" y="60"/>
                  </a:cubicBezTo>
                  <a:lnTo>
                    <a:pt x="6187" y="60"/>
                  </a:lnTo>
                  <a:cubicBezTo>
                    <a:pt x="5829" y="60"/>
                    <a:pt x="5451" y="60"/>
                    <a:pt x="5073" y="40"/>
                  </a:cubicBezTo>
                  <a:cubicBezTo>
                    <a:pt x="4735" y="40"/>
                    <a:pt x="4357" y="0"/>
                    <a:pt x="3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4292275" y="661425"/>
              <a:ext cx="953375" cy="337975"/>
            </a:xfrm>
            <a:custGeom>
              <a:avLst/>
              <a:gdLst/>
              <a:ahLst/>
              <a:cxnLst/>
              <a:rect l="l" t="t" r="r" b="b"/>
              <a:pathLst>
                <a:path w="38135" h="13519" extrusionOk="0">
                  <a:moveTo>
                    <a:pt x="817" y="0"/>
                  </a:moveTo>
                  <a:cubicBezTo>
                    <a:pt x="538" y="0"/>
                    <a:pt x="339" y="140"/>
                    <a:pt x="260" y="418"/>
                  </a:cubicBezTo>
                  <a:cubicBezTo>
                    <a:pt x="260" y="478"/>
                    <a:pt x="260" y="518"/>
                    <a:pt x="240" y="537"/>
                  </a:cubicBezTo>
                  <a:cubicBezTo>
                    <a:pt x="1" y="876"/>
                    <a:pt x="41" y="1194"/>
                    <a:pt x="240" y="1512"/>
                  </a:cubicBezTo>
                  <a:cubicBezTo>
                    <a:pt x="518" y="1930"/>
                    <a:pt x="797" y="2387"/>
                    <a:pt x="1035" y="2805"/>
                  </a:cubicBezTo>
                  <a:cubicBezTo>
                    <a:pt x="1354" y="3322"/>
                    <a:pt x="1692" y="3879"/>
                    <a:pt x="2030" y="4397"/>
                  </a:cubicBezTo>
                  <a:cubicBezTo>
                    <a:pt x="2149" y="4596"/>
                    <a:pt x="2348" y="4794"/>
                    <a:pt x="2488" y="4993"/>
                  </a:cubicBezTo>
                  <a:cubicBezTo>
                    <a:pt x="2706" y="5371"/>
                    <a:pt x="2885" y="5769"/>
                    <a:pt x="3124" y="6147"/>
                  </a:cubicBezTo>
                  <a:cubicBezTo>
                    <a:pt x="3423" y="6625"/>
                    <a:pt x="3403" y="6983"/>
                    <a:pt x="3025" y="7400"/>
                  </a:cubicBezTo>
                  <a:cubicBezTo>
                    <a:pt x="2806" y="7659"/>
                    <a:pt x="2627" y="7898"/>
                    <a:pt x="2428" y="8156"/>
                  </a:cubicBezTo>
                  <a:cubicBezTo>
                    <a:pt x="1990" y="8693"/>
                    <a:pt x="1533" y="9250"/>
                    <a:pt x="1115" y="9788"/>
                  </a:cubicBezTo>
                  <a:cubicBezTo>
                    <a:pt x="737" y="10325"/>
                    <a:pt x="399" y="10862"/>
                    <a:pt x="41" y="11379"/>
                  </a:cubicBezTo>
                  <a:cubicBezTo>
                    <a:pt x="1" y="11459"/>
                    <a:pt x="1" y="11618"/>
                    <a:pt x="1" y="11717"/>
                  </a:cubicBezTo>
                  <a:cubicBezTo>
                    <a:pt x="21" y="11956"/>
                    <a:pt x="61" y="12195"/>
                    <a:pt x="100" y="12433"/>
                  </a:cubicBezTo>
                  <a:cubicBezTo>
                    <a:pt x="160" y="12911"/>
                    <a:pt x="299" y="13010"/>
                    <a:pt x="797" y="13010"/>
                  </a:cubicBezTo>
                  <a:cubicBezTo>
                    <a:pt x="1314" y="13010"/>
                    <a:pt x="1811" y="13010"/>
                    <a:pt x="2328" y="13030"/>
                  </a:cubicBezTo>
                  <a:cubicBezTo>
                    <a:pt x="3005" y="13050"/>
                    <a:pt x="3681" y="13110"/>
                    <a:pt x="4338" y="13130"/>
                  </a:cubicBezTo>
                  <a:cubicBezTo>
                    <a:pt x="5869" y="13149"/>
                    <a:pt x="7381" y="13189"/>
                    <a:pt x="8913" y="13189"/>
                  </a:cubicBezTo>
                  <a:cubicBezTo>
                    <a:pt x="10405" y="13189"/>
                    <a:pt x="11897" y="13189"/>
                    <a:pt x="13389" y="13209"/>
                  </a:cubicBezTo>
                  <a:cubicBezTo>
                    <a:pt x="14622" y="13209"/>
                    <a:pt x="15816" y="13249"/>
                    <a:pt x="17029" y="13249"/>
                  </a:cubicBezTo>
                  <a:cubicBezTo>
                    <a:pt x="18064" y="13269"/>
                    <a:pt x="19098" y="13269"/>
                    <a:pt x="20132" y="13309"/>
                  </a:cubicBezTo>
                  <a:cubicBezTo>
                    <a:pt x="21704" y="13328"/>
                    <a:pt x="23295" y="13348"/>
                    <a:pt x="24867" y="13368"/>
                  </a:cubicBezTo>
                  <a:cubicBezTo>
                    <a:pt x="25802" y="13408"/>
                    <a:pt x="26777" y="13408"/>
                    <a:pt x="27711" y="13428"/>
                  </a:cubicBezTo>
                  <a:cubicBezTo>
                    <a:pt x="29283" y="13448"/>
                    <a:pt x="30874" y="13468"/>
                    <a:pt x="32446" y="13507"/>
                  </a:cubicBezTo>
                  <a:lnTo>
                    <a:pt x="37220" y="13507"/>
                  </a:lnTo>
                  <a:cubicBezTo>
                    <a:pt x="37267" y="13515"/>
                    <a:pt x="37312" y="13519"/>
                    <a:pt x="37355" y="13519"/>
                  </a:cubicBezTo>
                  <a:cubicBezTo>
                    <a:pt x="37774" y="13519"/>
                    <a:pt x="38032" y="13182"/>
                    <a:pt x="37996" y="12732"/>
                  </a:cubicBezTo>
                  <a:cubicBezTo>
                    <a:pt x="37956" y="12334"/>
                    <a:pt x="37717" y="12035"/>
                    <a:pt x="37499" y="11757"/>
                  </a:cubicBezTo>
                  <a:cubicBezTo>
                    <a:pt x="36822" y="10921"/>
                    <a:pt x="36126" y="10126"/>
                    <a:pt x="35470" y="9250"/>
                  </a:cubicBezTo>
                  <a:cubicBezTo>
                    <a:pt x="35052" y="8713"/>
                    <a:pt x="34734" y="8077"/>
                    <a:pt x="34376" y="7480"/>
                  </a:cubicBezTo>
                  <a:cubicBezTo>
                    <a:pt x="34336" y="7400"/>
                    <a:pt x="34356" y="7241"/>
                    <a:pt x="34435" y="7182"/>
                  </a:cubicBezTo>
                  <a:cubicBezTo>
                    <a:pt x="35012" y="6485"/>
                    <a:pt x="35669" y="5849"/>
                    <a:pt x="36226" y="5073"/>
                  </a:cubicBezTo>
                  <a:cubicBezTo>
                    <a:pt x="36723" y="4377"/>
                    <a:pt x="37340" y="3780"/>
                    <a:pt x="37618" y="2905"/>
                  </a:cubicBezTo>
                  <a:cubicBezTo>
                    <a:pt x="37797" y="2387"/>
                    <a:pt x="38036" y="1870"/>
                    <a:pt x="38095" y="1293"/>
                  </a:cubicBezTo>
                  <a:cubicBezTo>
                    <a:pt x="38134" y="826"/>
                    <a:pt x="37945" y="378"/>
                    <a:pt x="37339" y="378"/>
                  </a:cubicBezTo>
                  <a:cubicBezTo>
                    <a:pt x="37326" y="378"/>
                    <a:pt x="37313" y="378"/>
                    <a:pt x="37300" y="378"/>
                  </a:cubicBezTo>
                  <a:cubicBezTo>
                    <a:pt x="36852" y="398"/>
                    <a:pt x="36395" y="403"/>
                    <a:pt x="35937" y="403"/>
                  </a:cubicBezTo>
                  <a:cubicBezTo>
                    <a:pt x="35480" y="403"/>
                    <a:pt x="35022" y="398"/>
                    <a:pt x="34574" y="398"/>
                  </a:cubicBezTo>
                  <a:cubicBezTo>
                    <a:pt x="33978" y="398"/>
                    <a:pt x="33361" y="339"/>
                    <a:pt x="32764" y="339"/>
                  </a:cubicBezTo>
                  <a:cubicBezTo>
                    <a:pt x="31750" y="339"/>
                    <a:pt x="30695" y="378"/>
                    <a:pt x="29681" y="378"/>
                  </a:cubicBezTo>
                  <a:cubicBezTo>
                    <a:pt x="28388" y="339"/>
                    <a:pt x="27095" y="299"/>
                    <a:pt x="25822" y="299"/>
                  </a:cubicBezTo>
                  <a:cubicBezTo>
                    <a:pt x="25523" y="292"/>
                    <a:pt x="25225" y="290"/>
                    <a:pt x="24926" y="290"/>
                  </a:cubicBezTo>
                  <a:cubicBezTo>
                    <a:pt x="24330" y="290"/>
                    <a:pt x="23733" y="299"/>
                    <a:pt x="23136" y="299"/>
                  </a:cubicBezTo>
                  <a:cubicBezTo>
                    <a:pt x="22500" y="299"/>
                    <a:pt x="21823" y="279"/>
                    <a:pt x="21187" y="239"/>
                  </a:cubicBezTo>
                  <a:cubicBezTo>
                    <a:pt x="20311" y="219"/>
                    <a:pt x="19436" y="219"/>
                    <a:pt x="18561" y="219"/>
                  </a:cubicBezTo>
                  <a:cubicBezTo>
                    <a:pt x="17825" y="219"/>
                    <a:pt x="17109" y="199"/>
                    <a:pt x="16353" y="179"/>
                  </a:cubicBezTo>
                  <a:lnTo>
                    <a:pt x="14543" y="179"/>
                  </a:lnTo>
                  <a:cubicBezTo>
                    <a:pt x="14284" y="179"/>
                    <a:pt x="14025" y="140"/>
                    <a:pt x="13767" y="140"/>
                  </a:cubicBezTo>
                  <a:cubicBezTo>
                    <a:pt x="13187" y="140"/>
                    <a:pt x="12636" y="183"/>
                    <a:pt x="12065" y="183"/>
                  </a:cubicBezTo>
                  <a:cubicBezTo>
                    <a:pt x="11970" y="183"/>
                    <a:pt x="11874" y="182"/>
                    <a:pt x="11777" y="179"/>
                  </a:cubicBezTo>
                  <a:cubicBezTo>
                    <a:pt x="10663" y="140"/>
                    <a:pt x="9510" y="100"/>
                    <a:pt x="8396" y="80"/>
                  </a:cubicBezTo>
                  <a:cubicBezTo>
                    <a:pt x="7282" y="40"/>
                    <a:pt x="6188" y="40"/>
                    <a:pt x="5074" y="40"/>
                  </a:cubicBezTo>
                  <a:cubicBezTo>
                    <a:pt x="4318" y="40"/>
                    <a:pt x="3602" y="20"/>
                    <a:pt x="2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7" name="Google Shape;2497;p49"/>
          <p:cNvSpPr txBox="1">
            <a:spLocks noGrp="1"/>
          </p:cNvSpPr>
          <p:nvPr>
            <p:ph type="title"/>
          </p:nvPr>
        </p:nvSpPr>
        <p:spPr>
          <a:xfrm>
            <a:off x="1193370" y="2922977"/>
            <a:ext cx="719201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  <a:latin typeface="Garamond" panose="02020404030301010803" pitchFamily="18" charset="0"/>
              </a:rPr>
              <a:t>YẾU TỐ TẠO NÊN </a:t>
            </a:r>
            <a:br>
              <a:rPr lang="es-419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s-419" b="1" dirty="0">
                <a:solidFill>
                  <a:srgbClr val="FF0000"/>
                </a:solidFill>
                <a:latin typeface="Garamond" panose="02020404030301010803" pitchFamily="18" charset="0"/>
              </a:rPr>
              <a:t>TÍNH XÁC THỰC CỦA SỰ KIỆN</a:t>
            </a:r>
            <a:endParaRPr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512" name="Google Shape;2512;p4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216000" rIns="91425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02.</a:t>
            </a:r>
            <a:endParaRPr dirty="0"/>
          </a:p>
        </p:txBody>
      </p:sp>
      <p:sp>
        <p:nvSpPr>
          <p:cNvPr id="2499" name="Google Shape;2499;p49"/>
          <p:cNvSpPr/>
          <p:nvPr/>
        </p:nvSpPr>
        <p:spPr>
          <a:xfrm>
            <a:off x="5034578" y="1628921"/>
            <a:ext cx="359138" cy="322019"/>
          </a:xfrm>
          <a:custGeom>
            <a:avLst/>
            <a:gdLst/>
            <a:ahLst/>
            <a:cxnLst/>
            <a:rect l="l" t="t" r="r" b="b"/>
            <a:pathLst>
              <a:path w="4528" h="4060" extrusionOk="0">
                <a:moveTo>
                  <a:pt x="654" y="0"/>
                </a:moveTo>
                <a:cubicBezTo>
                  <a:pt x="504" y="0"/>
                  <a:pt x="356" y="50"/>
                  <a:pt x="220" y="155"/>
                </a:cubicBezTo>
                <a:cubicBezTo>
                  <a:pt x="1" y="354"/>
                  <a:pt x="1" y="632"/>
                  <a:pt x="61" y="871"/>
                </a:cubicBezTo>
                <a:cubicBezTo>
                  <a:pt x="279" y="1945"/>
                  <a:pt x="816" y="2860"/>
                  <a:pt x="1413" y="3755"/>
                </a:cubicBezTo>
                <a:cubicBezTo>
                  <a:pt x="1568" y="3966"/>
                  <a:pt x="1798" y="4059"/>
                  <a:pt x="2036" y="4059"/>
                </a:cubicBezTo>
                <a:cubicBezTo>
                  <a:pt x="2225" y="4059"/>
                  <a:pt x="2420" y="4000"/>
                  <a:pt x="2587" y="3894"/>
                </a:cubicBezTo>
                <a:cubicBezTo>
                  <a:pt x="2945" y="3656"/>
                  <a:pt x="3144" y="3337"/>
                  <a:pt x="3363" y="3039"/>
                </a:cubicBezTo>
                <a:cubicBezTo>
                  <a:pt x="3880" y="2402"/>
                  <a:pt x="4337" y="1706"/>
                  <a:pt x="4457" y="851"/>
                </a:cubicBezTo>
                <a:cubicBezTo>
                  <a:pt x="4528" y="372"/>
                  <a:pt x="4409" y="19"/>
                  <a:pt x="3888" y="19"/>
                </a:cubicBezTo>
                <a:cubicBezTo>
                  <a:pt x="3825" y="19"/>
                  <a:pt x="3756" y="24"/>
                  <a:pt x="3681" y="35"/>
                </a:cubicBezTo>
                <a:cubicBezTo>
                  <a:pt x="3263" y="75"/>
                  <a:pt x="3104" y="373"/>
                  <a:pt x="2945" y="652"/>
                </a:cubicBezTo>
                <a:cubicBezTo>
                  <a:pt x="2647" y="1050"/>
                  <a:pt x="2408" y="1507"/>
                  <a:pt x="2169" y="1905"/>
                </a:cubicBezTo>
                <a:cubicBezTo>
                  <a:pt x="1891" y="1408"/>
                  <a:pt x="1652" y="911"/>
                  <a:pt x="1373" y="433"/>
                </a:cubicBezTo>
                <a:cubicBezTo>
                  <a:pt x="1294" y="314"/>
                  <a:pt x="1174" y="174"/>
                  <a:pt x="1055" y="115"/>
                </a:cubicBezTo>
                <a:cubicBezTo>
                  <a:pt x="924" y="40"/>
                  <a:pt x="788" y="0"/>
                  <a:pt x="6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49"/>
          <p:cNvSpPr/>
          <p:nvPr/>
        </p:nvSpPr>
        <p:spPr>
          <a:xfrm>
            <a:off x="3602971" y="1638285"/>
            <a:ext cx="339944" cy="303301"/>
          </a:xfrm>
          <a:custGeom>
            <a:avLst/>
            <a:gdLst/>
            <a:ahLst/>
            <a:cxnLst/>
            <a:rect l="l" t="t" r="r" b="b"/>
            <a:pathLst>
              <a:path w="4286" h="3824" extrusionOk="0">
                <a:moveTo>
                  <a:pt x="3517" y="0"/>
                </a:moveTo>
                <a:cubicBezTo>
                  <a:pt x="3435" y="0"/>
                  <a:pt x="3357" y="22"/>
                  <a:pt x="3291" y="71"/>
                </a:cubicBezTo>
                <a:cubicBezTo>
                  <a:pt x="3052" y="250"/>
                  <a:pt x="2893" y="549"/>
                  <a:pt x="2753" y="807"/>
                </a:cubicBezTo>
                <a:cubicBezTo>
                  <a:pt x="2594" y="1145"/>
                  <a:pt x="2495" y="1503"/>
                  <a:pt x="2356" y="1901"/>
                </a:cubicBezTo>
                <a:cubicBezTo>
                  <a:pt x="2117" y="1563"/>
                  <a:pt x="1958" y="1265"/>
                  <a:pt x="1739" y="1006"/>
                </a:cubicBezTo>
                <a:cubicBezTo>
                  <a:pt x="1520" y="728"/>
                  <a:pt x="1321" y="429"/>
                  <a:pt x="1043" y="290"/>
                </a:cubicBezTo>
                <a:cubicBezTo>
                  <a:pt x="875" y="200"/>
                  <a:pt x="712" y="155"/>
                  <a:pt x="568" y="155"/>
                </a:cubicBezTo>
                <a:cubicBezTo>
                  <a:pt x="234" y="155"/>
                  <a:pt x="0" y="395"/>
                  <a:pt x="28" y="867"/>
                </a:cubicBezTo>
                <a:cubicBezTo>
                  <a:pt x="48" y="1205"/>
                  <a:pt x="207" y="1603"/>
                  <a:pt x="406" y="1901"/>
                </a:cubicBezTo>
                <a:cubicBezTo>
                  <a:pt x="804" y="2478"/>
                  <a:pt x="1301" y="2995"/>
                  <a:pt x="1779" y="3552"/>
                </a:cubicBezTo>
                <a:cubicBezTo>
                  <a:pt x="1922" y="3735"/>
                  <a:pt x="2109" y="3824"/>
                  <a:pt x="2304" y="3824"/>
                </a:cubicBezTo>
                <a:cubicBezTo>
                  <a:pt x="2406" y="3824"/>
                  <a:pt x="2512" y="3799"/>
                  <a:pt x="2614" y="3751"/>
                </a:cubicBezTo>
                <a:cubicBezTo>
                  <a:pt x="2833" y="3632"/>
                  <a:pt x="3052" y="3473"/>
                  <a:pt x="3211" y="3334"/>
                </a:cubicBezTo>
                <a:cubicBezTo>
                  <a:pt x="3668" y="2936"/>
                  <a:pt x="3808" y="2359"/>
                  <a:pt x="4046" y="1842"/>
                </a:cubicBezTo>
                <a:cubicBezTo>
                  <a:pt x="4206" y="1444"/>
                  <a:pt x="4285" y="1006"/>
                  <a:pt x="4206" y="588"/>
                </a:cubicBezTo>
                <a:cubicBezTo>
                  <a:pt x="4128" y="264"/>
                  <a:pt x="3800" y="0"/>
                  <a:pt x="35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1" name="Google Shape;2501;p49"/>
          <p:cNvGrpSpPr/>
          <p:nvPr/>
        </p:nvGrpSpPr>
        <p:grpSpPr>
          <a:xfrm>
            <a:off x="7837798" y="2476363"/>
            <a:ext cx="763724" cy="669012"/>
            <a:chOff x="6969474" y="1856401"/>
            <a:chExt cx="763724" cy="669012"/>
          </a:xfrm>
        </p:grpSpPr>
        <p:sp>
          <p:nvSpPr>
            <p:cNvPr id="2502" name="Google Shape;2502;p49"/>
            <p:cNvSpPr/>
            <p:nvPr/>
          </p:nvSpPr>
          <p:spPr>
            <a:xfrm>
              <a:off x="6969474" y="2152954"/>
              <a:ext cx="763724" cy="96368"/>
            </a:xfrm>
            <a:custGeom>
              <a:avLst/>
              <a:gdLst/>
              <a:ahLst/>
              <a:cxnLst/>
              <a:rect l="l" t="t" r="r" b="b"/>
              <a:pathLst>
                <a:path w="9629" h="1215" extrusionOk="0">
                  <a:moveTo>
                    <a:pt x="796" y="1"/>
                  </a:moveTo>
                  <a:cubicBezTo>
                    <a:pt x="418" y="1"/>
                    <a:pt x="279" y="220"/>
                    <a:pt x="140" y="478"/>
                  </a:cubicBezTo>
                  <a:cubicBezTo>
                    <a:pt x="1" y="737"/>
                    <a:pt x="319" y="1135"/>
                    <a:pt x="717" y="1135"/>
                  </a:cubicBezTo>
                  <a:lnTo>
                    <a:pt x="3183" y="1135"/>
                  </a:lnTo>
                  <a:cubicBezTo>
                    <a:pt x="3462" y="1135"/>
                    <a:pt x="3720" y="1115"/>
                    <a:pt x="3999" y="1115"/>
                  </a:cubicBezTo>
                  <a:cubicBezTo>
                    <a:pt x="5053" y="1135"/>
                    <a:pt x="6088" y="1194"/>
                    <a:pt x="6943" y="1214"/>
                  </a:cubicBezTo>
                  <a:cubicBezTo>
                    <a:pt x="7739" y="1175"/>
                    <a:pt x="8336" y="1135"/>
                    <a:pt x="8873" y="1095"/>
                  </a:cubicBezTo>
                  <a:cubicBezTo>
                    <a:pt x="9052" y="1075"/>
                    <a:pt x="9231" y="1035"/>
                    <a:pt x="9370" y="976"/>
                  </a:cubicBezTo>
                  <a:cubicBezTo>
                    <a:pt x="9629" y="876"/>
                    <a:pt x="9629" y="637"/>
                    <a:pt x="9430" y="478"/>
                  </a:cubicBezTo>
                  <a:cubicBezTo>
                    <a:pt x="9032" y="120"/>
                    <a:pt x="8535" y="180"/>
                    <a:pt x="8077" y="140"/>
                  </a:cubicBezTo>
                  <a:cubicBezTo>
                    <a:pt x="7102" y="80"/>
                    <a:pt x="6108" y="41"/>
                    <a:pt x="5153" y="21"/>
                  </a:cubicBezTo>
                  <a:cubicBezTo>
                    <a:pt x="4427" y="11"/>
                    <a:pt x="3696" y="11"/>
                    <a:pt x="2967" y="11"/>
                  </a:cubicBezTo>
                  <a:cubicBezTo>
                    <a:pt x="2238" y="11"/>
                    <a:pt x="1512" y="1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7054656" y="1856401"/>
              <a:ext cx="462406" cy="216213"/>
            </a:xfrm>
            <a:custGeom>
              <a:avLst/>
              <a:gdLst/>
              <a:ahLst/>
              <a:cxnLst/>
              <a:rect l="l" t="t" r="r" b="b"/>
              <a:pathLst>
                <a:path w="5830" h="2726" extrusionOk="0">
                  <a:moveTo>
                    <a:pt x="5292" y="0"/>
                  </a:moveTo>
                  <a:cubicBezTo>
                    <a:pt x="4974" y="40"/>
                    <a:pt x="4636" y="139"/>
                    <a:pt x="4337" y="239"/>
                  </a:cubicBezTo>
                  <a:lnTo>
                    <a:pt x="2706" y="836"/>
                  </a:lnTo>
                  <a:cubicBezTo>
                    <a:pt x="2189" y="995"/>
                    <a:pt x="1652" y="1154"/>
                    <a:pt x="1135" y="1353"/>
                  </a:cubicBezTo>
                  <a:cubicBezTo>
                    <a:pt x="816" y="1472"/>
                    <a:pt x="518" y="1651"/>
                    <a:pt x="239" y="1850"/>
                  </a:cubicBezTo>
                  <a:cubicBezTo>
                    <a:pt x="1" y="2029"/>
                    <a:pt x="60" y="2288"/>
                    <a:pt x="160" y="2526"/>
                  </a:cubicBezTo>
                  <a:cubicBezTo>
                    <a:pt x="220" y="2626"/>
                    <a:pt x="399" y="2646"/>
                    <a:pt x="558" y="2725"/>
                  </a:cubicBezTo>
                  <a:cubicBezTo>
                    <a:pt x="916" y="2586"/>
                    <a:pt x="1314" y="2447"/>
                    <a:pt x="1692" y="2288"/>
                  </a:cubicBezTo>
                  <a:cubicBezTo>
                    <a:pt x="2388" y="2049"/>
                    <a:pt x="3044" y="1830"/>
                    <a:pt x="3721" y="1552"/>
                  </a:cubicBezTo>
                  <a:cubicBezTo>
                    <a:pt x="4337" y="1293"/>
                    <a:pt x="4974" y="1015"/>
                    <a:pt x="5571" y="716"/>
                  </a:cubicBezTo>
                  <a:cubicBezTo>
                    <a:pt x="5690" y="676"/>
                    <a:pt x="5829" y="358"/>
                    <a:pt x="5790" y="298"/>
                  </a:cubicBezTo>
                  <a:cubicBezTo>
                    <a:pt x="5670" y="159"/>
                    <a:pt x="5471" y="0"/>
                    <a:pt x="5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7089396" y="2354092"/>
              <a:ext cx="361359" cy="171320"/>
            </a:xfrm>
            <a:custGeom>
              <a:avLst/>
              <a:gdLst/>
              <a:ahLst/>
              <a:cxnLst/>
              <a:rect l="l" t="t" r="r" b="b"/>
              <a:pathLst>
                <a:path w="4556" h="2160" extrusionOk="0">
                  <a:moveTo>
                    <a:pt x="653" y="1"/>
                  </a:moveTo>
                  <a:cubicBezTo>
                    <a:pt x="439" y="1"/>
                    <a:pt x="207" y="133"/>
                    <a:pt x="160" y="290"/>
                  </a:cubicBezTo>
                  <a:cubicBezTo>
                    <a:pt x="0" y="668"/>
                    <a:pt x="80" y="886"/>
                    <a:pt x="458" y="1026"/>
                  </a:cubicBezTo>
                  <a:cubicBezTo>
                    <a:pt x="1174" y="1284"/>
                    <a:pt x="1910" y="1543"/>
                    <a:pt x="2666" y="1782"/>
                  </a:cubicBezTo>
                  <a:cubicBezTo>
                    <a:pt x="3084" y="1941"/>
                    <a:pt x="3502" y="2040"/>
                    <a:pt x="3939" y="2160"/>
                  </a:cubicBezTo>
                  <a:cubicBezTo>
                    <a:pt x="3959" y="2140"/>
                    <a:pt x="3959" y="2120"/>
                    <a:pt x="3939" y="2080"/>
                  </a:cubicBezTo>
                  <a:cubicBezTo>
                    <a:pt x="4005" y="2080"/>
                    <a:pt x="4054" y="2098"/>
                    <a:pt x="4103" y="2098"/>
                  </a:cubicBezTo>
                  <a:cubicBezTo>
                    <a:pt x="4127" y="2098"/>
                    <a:pt x="4151" y="2093"/>
                    <a:pt x="4178" y="2080"/>
                  </a:cubicBezTo>
                  <a:cubicBezTo>
                    <a:pt x="4297" y="2040"/>
                    <a:pt x="4496" y="1961"/>
                    <a:pt x="4536" y="1861"/>
                  </a:cubicBezTo>
                  <a:cubicBezTo>
                    <a:pt x="4556" y="1762"/>
                    <a:pt x="4456" y="1623"/>
                    <a:pt x="4377" y="1483"/>
                  </a:cubicBezTo>
                  <a:cubicBezTo>
                    <a:pt x="4337" y="1424"/>
                    <a:pt x="4238" y="1364"/>
                    <a:pt x="4158" y="1344"/>
                  </a:cubicBezTo>
                  <a:cubicBezTo>
                    <a:pt x="3661" y="1125"/>
                    <a:pt x="3143" y="886"/>
                    <a:pt x="2606" y="688"/>
                  </a:cubicBezTo>
                  <a:lnTo>
                    <a:pt x="816" y="31"/>
                  </a:lnTo>
                  <a:cubicBezTo>
                    <a:pt x="766" y="10"/>
                    <a:pt x="710" y="1"/>
                    <a:pt x="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5" name="Google Shape;2505;p49"/>
          <p:cNvGrpSpPr/>
          <p:nvPr/>
        </p:nvGrpSpPr>
        <p:grpSpPr>
          <a:xfrm>
            <a:off x="792302" y="2590017"/>
            <a:ext cx="735329" cy="621663"/>
            <a:chOff x="559024" y="1870598"/>
            <a:chExt cx="735329" cy="621663"/>
          </a:xfrm>
        </p:grpSpPr>
        <p:sp>
          <p:nvSpPr>
            <p:cNvPr id="2506" name="Google Shape;2506;p49"/>
            <p:cNvSpPr/>
            <p:nvPr/>
          </p:nvSpPr>
          <p:spPr>
            <a:xfrm>
              <a:off x="559024" y="2099338"/>
              <a:ext cx="735329" cy="104220"/>
            </a:xfrm>
            <a:custGeom>
              <a:avLst/>
              <a:gdLst/>
              <a:ahLst/>
              <a:cxnLst/>
              <a:rect l="l" t="t" r="r" b="b"/>
              <a:pathLst>
                <a:path w="9271" h="1314" extrusionOk="0">
                  <a:moveTo>
                    <a:pt x="776" y="1"/>
                  </a:moveTo>
                  <a:cubicBezTo>
                    <a:pt x="418" y="1"/>
                    <a:pt x="140" y="120"/>
                    <a:pt x="40" y="418"/>
                  </a:cubicBezTo>
                  <a:cubicBezTo>
                    <a:pt x="1" y="558"/>
                    <a:pt x="1" y="717"/>
                    <a:pt x="80" y="796"/>
                  </a:cubicBezTo>
                  <a:cubicBezTo>
                    <a:pt x="238" y="970"/>
                    <a:pt x="433" y="1131"/>
                    <a:pt x="685" y="1131"/>
                  </a:cubicBezTo>
                  <a:cubicBezTo>
                    <a:pt x="751" y="1131"/>
                    <a:pt x="821" y="1119"/>
                    <a:pt x="896" y="1095"/>
                  </a:cubicBezTo>
                  <a:cubicBezTo>
                    <a:pt x="946" y="1075"/>
                    <a:pt x="1005" y="1070"/>
                    <a:pt x="1067" y="1070"/>
                  </a:cubicBezTo>
                  <a:cubicBezTo>
                    <a:pt x="1130" y="1070"/>
                    <a:pt x="1194" y="1075"/>
                    <a:pt x="1254" y="1075"/>
                  </a:cubicBezTo>
                  <a:cubicBezTo>
                    <a:pt x="2030" y="1095"/>
                    <a:pt x="2766" y="1154"/>
                    <a:pt x="3542" y="1174"/>
                  </a:cubicBezTo>
                  <a:cubicBezTo>
                    <a:pt x="3780" y="1184"/>
                    <a:pt x="4009" y="1184"/>
                    <a:pt x="4238" y="1184"/>
                  </a:cubicBezTo>
                  <a:cubicBezTo>
                    <a:pt x="4467" y="1184"/>
                    <a:pt x="4695" y="1184"/>
                    <a:pt x="4934" y="1194"/>
                  </a:cubicBezTo>
                  <a:cubicBezTo>
                    <a:pt x="5829" y="1254"/>
                    <a:pt x="6724" y="1274"/>
                    <a:pt x="7600" y="1313"/>
                  </a:cubicBezTo>
                  <a:cubicBezTo>
                    <a:pt x="7958" y="1294"/>
                    <a:pt x="8316" y="1274"/>
                    <a:pt x="8694" y="1214"/>
                  </a:cubicBezTo>
                  <a:cubicBezTo>
                    <a:pt x="8932" y="1174"/>
                    <a:pt x="9231" y="1095"/>
                    <a:pt x="9251" y="796"/>
                  </a:cubicBezTo>
                  <a:cubicBezTo>
                    <a:pt x="9271" y="498"/>
                    <a:pt x="9012" y="398"/>
                    <a:pt x="8773" y="319"/>
                  </a:cubicBezTo>
                  <a:cubicBezTo>
                    <a:pt x="8734" y="299"/>
                    <a:pt x="8714" y="299"/>
                    <a:pt x="8674" y="299"/>
                  </a:cubicBezTo>
                  <a:cubicBezTo>
                    <a:pt x="8316" y="259"/>
                    <a:pt x="7938" y="199"/>
                    <a:pt x="7560" y="180"/>
                  </a:cubicBezTo>
                  <a:cubicBezTo>
                    <a:pt x="7063" y="160"/>
                    <a:pt x="6545" y="160"/>
                    <a:pt x="6048" y="160"/>
                  </a:cubicBezTo>
                  <a:cubicBezTo>
                    <a:pt x="5511" y="160"/>
                    <a:pt x="4954" y="160"/>
                    <a:pt x="4397" y="120"/>
                  </a:cubicBezTo>
                  <a:cubicBezTo>
                    <a:pt x="3740" y="100"/>
                    <a:pt x="3084" y="60"/>
                    <a:pt x="2408" y="20"/>
                  </a:cubicBezTo>
                  <a:cubicBezTo>
                    <a:pt x="2139" y="11"/>
                    <a:pt x="1871" y="11"/>
                    <a:pt x="1600" y="11"/>
                  </a:cubicBezTo>
                  <a:cubicBezTo>
                    <a:pt x="1328" y="11"/>
                    <a:pt x="1055" y="1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888810" y="2280252"/>
              <a:ext cx="293545" cy="212009"/>
            </a:xfrm>
            <a:custGeom>
              <a:avLst/>
              <a:gdLst/>
              <a:ahLst/>
              <a:cxnLst/>
              <a:rect l="l" t="t" r="r" b="b"/>
              <a:pathLst>
                <a:path w="3701" h="2673" extrusionOk="0">
                  <a:moveTo>
                    <a:pt x="3122" y="1"/>
                  </a:moveTo>
                  <a:cubicBezTo>
                    <a:pt x="2920" y="1"/>
                    <a:pt x="2703" y="33"/>
                    <a:pt x="2546" y="127"/>
                  </a:cubicBezTo>
                  <a:cubicBezTo>
                    <a:pt x="1771" y="604"/>
                    <a:pt x="1015" y="1101"/>
                    <a:pt x="299" y="1658"/>
                  </a:cubicBezTo>
                  <a:cubicBezTo>
                    <a:pt x="120" y="1778"/>
                    <a:pt x="20" y="2096"/>
                    <a:pt x="0" y="2315"/>
                  </a:cubicBezTo>
                  <a:cubicBezTo>
                    <a:pt x="0" y="2414"/>
                    <a:pt x="259" y="2554"/>
                    <a:pt x="398" y="2673"/>
                  </a:cubicBezTo>
                  <a:cubicBezTo>
                    <a:pt x="418" y="2673"/>
                    <a:pt x="458" y="2653"/>
                    <a:pt x="478" y="2613"/>
                  </a:cubicBezTo>
                  <a:cubicBezTo>
                    <a:pt x="597" y="2593"/>
                    <a:pt x="716" y="2573"/>
                    <a:pt x="816" y="2514"/>
                  </a:cubicBezTo>
                  <a:cubicBezTo>
                    <a:pt x="1094" y="2394"/>
                    <a:pt x="1373" y="2275"/>
                    <a:pt x="1612" y="2116"/>
                  </a:cubicBezTo>
                  <a:cubicBezTo>
                    <a:pt x="2248" y="1718"/>
                    <a:pt x="2865" y="1320"/>
                    <a:pt x="3462" y="902"/>
                  </a:cubicBezTo>
                  <a:cubicBezTo>
                    <a:pt x="3601" y="803"/>
                    <a:pt x="3700" y="564"/>
                    <a:pt x="3680" y="385"/>
                  </a:cubicBezTo>
                  <a:cubicBezTo>
                    <a:pt x="3660" y="226"/>
                    <a:pt x="3442" y="27"/>
                    <a:pt x="3282" y="7"/>
                  </a:cubicBezTo>
                  <a:cubicBezTo>
                    <a:pt x="3231" y="3"/>
                    <a:pt x="3177" y="1"/>
                    <a:pt x="3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896662" y="1870598"/>
              <a:ext cx="315674" cy="158471"/>
            </a:xfrm>
            <a:custGeom>
              <a:avLst/>
              <a:gdLst/>
              <a:ahLst/>
              <a:cxnLst/>
              <a:rect l="l" t="t" r="r" b="b"/>
              <a:pathLst>
                <a:path w="3980" h="1998" extrusionOk="0">
                  <a:moveTo>
                    <a:pt x="697" y="0"/>
                  </a:moveTo>
                  <a:cubicBezTo>
                    <a:pt x="578" y="20"/>
                    <a:pt x="379" y="0"/>
                    <a:pt x="299" y="60"/>
                  </a:cubicBezTo>
                  <a:cubicBezTo>
                    <a:pt x="180" y="199"/>
                    <a:pt x="1" y="418"/>
                    <a:pt x="21" y="557"/>
                  </a:cubicBezTo>
                  <a:cubicBezTo>
                    <a:pt x="120" y="875"/>
                    <a:pt x="379" y="1054"/>
                    <a:pt x="717" y="1154"/>
                  </a:cubicBezTo>
                  <a:cubicBezTo>
                    <a:pt x="1194" y="1273"/>
                    <a:pt x="1652" y="1413"/>
                    <a:pt x="2089" y="1572"/>
                  </a:cubicBezTo>
                  <a:cubicBezTo>
                    <a:pt x="2567" y="1711"/>
                    <a:pt x="3024" y="1870"/>
                    <a:pt x="3502" y="1989"/>
                  </a:cubicBezTo>
                  <a:cubicBezTo>
                    <a:pt x="3528" y="1995"/>
                    <a:pt x="3554" y="1997"/>
                    <a:pt x="3579" y="1997"/>
                  </a:cubicBezTo>
                  <a:cubicBezTo>
                    <a:pt x="3746" y="1997"/>
                    <a:pt x="3888" y="1889"/>
                    <a:pt x="3939" y="1751"/>
                  </a:cubicBezTo>
                  <a:cubicBezTo>
                    <a:pt x="3979" y="1611"/>
                    <a:pt x="3900" y="1393"/>
                    <a:pt x="3800" y="1313"/>
                  </a:cubicBezTo>
                  <a:cubicBezTo>
                    <a:pt x="3542" y="1094"/>
                    <a:pt x="3243" y="895"/>
                    <a:pt x="2905" y="756"/>
                  </a:cubicBezTo>
                  <a:cubicBezTo>
                    <a:pt x="2388" y="517"/>
                    <a:pt x="1851" y="318"/>
                    <a:pt x="1294" y="119"/>
                  </a:cubicBezTo>
                  <a:cubicBezTo>
                    <a:pt x="1095" y="80"/>
                    <a:pt x="896" y="40"/>
                    <a:pt x="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49"/>
          <p:cNvGrpSpPr/>
          <p:nvPr/>
        </p:nvGrpSpPr>
        <p:grpSpPr>
          <a:xfrm rot="637">
            <a:off x="5198482" y="2019977"/>
            <a:ext cx="505773" cy="456339"/>
            <a:chOff x="7144013" y="1512200"/>
            <a:chExt cx="936616" cy="844916"/>
          </a:xfrm>
        </p:grpSpPr>
        <p:sp>
          <p:nvSpPr>
            <p:cNvPr id="2510" name="Google Shape;2510;p49"/>
            <p:cNvSpPr/>
            <p:nvPr/>
          </p:nvSpPr>
          <p:spPr>
            <a:xfrm>
              <a:off x="7144013" y="1512200"/>
              <a:ext cx="936616" cy="844916"/>
            </a:xfrm>
            <a:custGeom>
              <a:avLst/>
              <a:gdLst/>
              <a:ahLst/>
              <a:cxnLst/>
              <a:rect l="l" t="t" r="r" b="b"/>
              <a:pathLst>
                <a:path w="9550" h="8615" extrusionOk="0">
                  <a:moveTo>
                    <a:pt x="2189" y="1"/>
                  </a:moveTo>
                  <a:cubicBezTo>
                    <a:pt x="1712" y="1"/>
                    <a:pt x="1234" y="160"/>
                    <a:pt x="856" y="458"/>
                  </a:cubicBezTo>
                  <a:cubicBezTo>
                    <a:pt x="439" y="816"/>
                    <a:pt x="1" y="1453"/>
                    <a:pt x="220" y="2607"/>
                  </a:cubicBezTo>
                  <a:cubicBezTo>
                    <a:pt x="618" y="4576"/>
                    <a:pt x="1612" y="6207"/>
                    <a:pt x="2627" y="7699"/>
                  </a:cubicBezTo>
                  <a:cubicBezTo>
                    <a:pt x="3025" y="8296"/>
                    <a:pt x="3681" y="8614"/>
                    <a:pt x="4417" y="8614"/>
                  </a:cubicBezTo>
                  <a:cubicBezTo>
                    <a:pt x="4914" y="8614"/>
                    <a:pt x="5471" y="8475"/>
                    <a:pt x="5909" y="8177"/>
                  </a:cubicBezTo>
                  <a:cubicBezTo>
                    <a:pt x="6506" y="7779"/>
                    <a:pt x="6884" y="7282"/>
                    <a:pt x="7202" y="6824"/>
                  </a:cubicBezTo>
                  <a:cubicBezTo>
                    <a:pt x="7282" y="6725"/>
                    <a:pt x="7361" y="6625"/>
                    <a:pt x="7401" y="6565"/>
                  </a:cubicBezTo>
                  <a:cubicBezTo>
                    <a:pt x="8256" y="5471"/>
                    <a:pt x="9171" y="4138"/>
                    <a:pt x="9430" y="2487"/>
                  </a:cubicBezTo>
                  <a:cubicBezTo>
                    <a:pt x="9549" y="1692"/>
                    <a:pt x="9390" y="1055"/>
                    <a:pt x="8992" y="617"/>
                  </a:cubicBezTo>
                  <a:cubicBezTo>
                    <a:pt x="8754" y="339"/>
                    <a:pt x="8296" y="1"/>
                    <a:pt x="7500" y="1"/>
                  </a:cubicBezTo>
                  <a:cubicBezTo>
                    <a:pt x="7361" y="1"/>
                    <a:pt x="7202" y="1"/>
                    <a:pt x="7063" y="21"/>
                  </a:cubicBezTo>
                  <a:cubicBezTo>
                    <a:pt x="6008" y="160"/>
                    <a:pt x="5551" y="856"/>
                    <a:pt x="5272" y="1314"/>
                  </a:cubicBezTo>
                  <a:cubicBezTo>
                    <a:pt x="5213" y="1354"/>
                    <a:pt x="5193" y="1433"/>
                    <a:pt x="5153" y="1493"/>
                  </a:cubicBezTo>
                  <a:cubicBezTo>
                    <a:pt x="4994" y="1692"/>
                    <a:pt x="4875" y="1891"/>
                    <a:pt x="4755" y="2109"/>
                  </a:cubicBezTo>
                  <a:cubicBezTo>
                    <a:pt x="4576" y="1811"/>
                    <a:pt x="4417" y="1533"/>
                    <a:pt x="4258" y="1234"/>
                  </a:cubicBezTo>
                  <a:cubicBezTo>
                    <a:pt x="4019" y="836"/>
                    <a:pt x="3701" y="518"/>
                    <a:pt x="3323" y="319"/>
                  </a:cubicBezTo>
                  <a:cubicBezTo>
                    <a:pt x="2945" y="120"/>
                    <a:pt x="2587" y="1"/>
                    <a:pt x="2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7228008" y="1568170"/>
              <a:ext cx="768625" cy="732977"/>
            </a:xfrm>
            <a:custGeom>
              <a:avLst/>
              <a:gdLst/>
              <a:ahLst/>
              <a:cxnLst/>
              <a:rect l="l" t="t" r="r" b="b"/>
              <a:pathLst>
                <a:path w="7449" h="6666" extrusionOk="0">
                  <a:moveTo>
                    <a:pt x="1060" y="1"/>
                  </a:moveTo>
                  <a:cubicBezTo>
                    <a:pt x="826" y="1"/>
                    <a:pt x="594" y="80"/>
                    <a:pt x="378" y="254"/>
                  </a:cubicBezTo>
                  <a:cubicBezTo>
                    <a:pt x="0" y="573"/>
                    <a:pt x="0" y="1010"/>
                    <a:pt x="80" y="1428"/>
                  </a:cubicBezTo>
                  <a:cubicBezTo>
                    <a:pt x="438" y="3199"/>
                    <a:pt x="1333" y="4710"/>
                    <a:pt x="2328" y="6182"/>
                  </a:cubicBezTo>
                  <a:cubicBezTo>
                    <a:pt x="2566" y="6518"/>
                    <a:pt x="2928" y="6665"/>
                    <a:pt x="3312" y="6665"/>
                  </a:cubicBezTo>
                  <a:cubicBezTo>
                    <a:pt x="3632" y="6665"/>
                    <a:pt x="3968" y="6563"/>
                    <a:pt x="4257" y="6381"/>
                  </a:cubicBezTo>
                  <a:cubicBezTo>
                    <a:pt x="4814" y="6003"/>
                    <a:pt x="5153" y="5486"/>
                    <a:pt x="5511" y="4989"/>
                  </a:cubicBezTo>
                  <a:cubicBezTo>
                    <a:pt x="6366" y="3915"/>
                    <a:pt x="7142" y="2781"/>
                    <a:pt x="7341" y="1388"/>
                  </a:cubicBezTo>
                  <a:cubicBezTo>
                    <a:pt x="7449" y="580"/>
                    <a:pt x="7232" y="15"/>
                    <a:pt x="6370" y="15"/>
                  </a:cubicBezTo>
                  <a:cubicBezTo>
                    <a:pt x="6277" y="15"/>
                    <a:pt x="6176" y="22"/>
                    <a:pt x="6068" y="36"/>
                  </a:cubicBezTo>
                  <a:cubicBezTo>
                    <a:pt x="5371" y="135"/>
                    <a:pt x="5153" y="632"/>
                    <a:pt x="4854" y="1090"/>
                  </a:cubicBezTo>
                  <a:cubicBezTo>
                    <a:pt x="4397" y="1766"/>
                    <a:pt x="3999" y="2482"/>
                    <a:pt x="3601" y="3159"/>
                  </a:cubicBezTo>
                  <a:cubicBezTo>
                    <a:pt x="3124" y="2323"/>
                    <a:pt x="2726" y="1567"/>
                    <a:pt x="2268" y="732"/>
                  </a:cubicBezTo>
                  <a:cubicBezTo>
                    <a:pt x="2129" y="513"/>
                    <a:pt x="1930" y="314"/>
                    <a:pt x="1711" y="195"/>
                  </a:cubicBezTo>
                  <a:cubicBezTo>
                    <a:pt x="1500" y="70"/>
                    <a:pt x="1279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30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50"/>
          <p:cNvSpPr txBox="1">
            <a:spLocks noGrp="1"/>
          </p:cNvSpPr>
          <p:nvPr>
            <p:ph type="subTitle" idx="1"/>
          </p:nvPr>
        </p:nvSpPr>
        <p:spPr>
          <a:xfrm>
            <a:off x="173517" y="3602142"/>
            <a:ext cx="38248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Người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kể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có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tên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tuổi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,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nghề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nghiệp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cụ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thể</a:t>
            </a:r>
            <a:endParaRPr lang="es-419" dirty="0">
              <a:latin typeface="Aptos" panose="020B0004020202020204" pitchFamily="34" charset="0"/>
              <a:ea typeface="Gadugi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(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Zina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Kosyak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,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một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thợ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làm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  <a:ea typeface="Gadugi" panose="020B0502040204020203" pitchFamily="34" charset="0"/>
              </a:rPr>
              <a:t>tóc</a:t>
            </a:r>
            <a:r>
              <a:rPr lang="es-419" dirty="0">
                <a:latin typeface="Aptos" panose="020B0004020202020204" pitchFamily="34" charset="0"/>
                <a:ea typeface="Gadugi" panose="020B0502040204020203" pitchFamily="34" charset="0"/>
              </a:rPr>
              <a:t>)</a:t>
            </a:r>
            <a:endParaRPr dirty="0">
              <a:latin typeface="Aptos" panose="020B00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2518" name="Google Shape;2518;p50"/>
          <p:cNvSpPr txBox="1">
            <a:spLocks noGrp="1"/>
          </p:cNvSpPr>
          <p:nvPr>
            <p:ph type="subTitle" idx="2"/>
          </p:nvPr>
        </p:nvSpPr>
        <p:spPr>
          <a:xfrm>
            <a:off x="4874971" y="3317565"/>
            <a:ext cx="4012149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>
                <a:latin typeface="Aptos" panose="020B0004020202020204" pitchFamily="34" charset="0"/>
              </a:rPr>
              <a:t>Câu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chuyện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gắn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với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tuổi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thơ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khi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mới</a:t>
            </a:r>
            <a:r>
              <a:rPr lang="es-419" dirty="0">
                <a:latin typeface="Aptos" panose="020B0004020202020204" pitchFamily="34" charset="0"/>
              </a:rPr>
              <a:t> 8 </a:t>
            </a:r>
            <a:r>
              <a:rPr lang="es-419" dirty="0" err="1">
                <a:latin typeface="Aptos" panose="020B0004020202020204" pitchFamily="34" charset="0"/>
              </a:rPr>
              <a:t>tuổi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của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người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kể</a:t>
            </a:r>
            <a:r>
              <a:rPr lang="es-419" dirty="0">
                <a:latin typeface="Aptos" panose="020B0004020202020204" pitchFamily="34" charset="0"/>
              </a:rPr>
              <a:t>. </a:t>
            </a:r>
            <a:r>
              <a:rPr lang="es-419" dirty="0" err="1">
                <a:latin typeface="Aptos" panose="020B0004020202020204" pitchFamily="34" charset="0"/>
              </a:rPr>
              <a:t>Thời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điểm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kể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lại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là</a:t>
            </a:r>
            <a:r>
              <a:rPr lang="es-419" dirty="0">
                <a:latin typeface="Aptos" panose="020B0004020202020204" pitchFamily="34" charset="0"/>
              </a:rPr>
              <a:t> 51 </a:t>
            </a:r>
            <a:r>
              <a:rPr lang="es-419" dirty="0" err="1">
                <a:latin typeface="Aptos" panose="020B0004020202020204" pitchFamily="34" charset="0"/>
              </a:rPr>
              <a:t>tuổi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521" name="Google Shape;2521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</a:rPr>
              <a:t>TÍNH XÁC THỰC</a:t>
            </a:r>
            <a:endParaRPr b="1" dirty="0">
              <a:solidFill>
                <a:srgbClr val="FF0000"/>
              </a:solidFill>
            </a:endParaRPr>
          </a:p>
        </p:txBody>
      </p:sp>
      <p:grpSp>
        <p:nvGrpSpPr>
          <p:cNvPr id="2522" name="Google Shape;2522;p50"/>
          <p:cNvGrpSpPr/>
          <p:nvPr/>
        </p:nvGrpSpPr>
        <p:grpSpPr>
          <a:xfrm rot="-1249756" flipH="1">
            <a:off x="3188138" y="1551394"/>
            <a:ext cx="2064522" cy="3554804"/>
            <a:chOff x="4154500" y="1831700"/>
            <a:chExt cx="812700" cy="1399350"/>
          </a:xfrm>
        </p:grpSpPr>
        <p:sp>
          <p:nvSpPr>
            <p:cNvPr id="2523" name="Google Shape;2523;p50"/>
            <p:cNvSpPr/>
            <p:nvPr/>
          </p:nvSpPr>
          <p:spPr>
            <a:xfrm>
              <a:off x="4166375" y="1831700"/>
              <a:ext cx="800825" cy="1399350"/>
            </a:xfrm>
            <a:custGeom>
              <a:avLst/>
              <a:gdLst/>
              <a:ahLst/>
              <a:cxnLst/>
              <a:rect l="l" t="t" r="r" b="b"/>
              <a:pathLst>
                <a:path w="32033" h="55974" extrusionOk="0">
                  <a:moveTo>
                    <a:pt x="5486" y="1"/>
                  </a:moveTo>
                  <a:cubicBezTo>
                    <a:pt x="4910" y="1"/>
                    <a:pt x="3640" y="255"/>
                    <a:pt x="3318" y="2540"/>
                  </a:cubicBezTo>
                  <a:cubicBezTo>
                    <a:pt x="3268" y="2557"/>
                    <a:pt x="3200" y="2574"/>
                    <a:pt x="3132" y="2574"/>
                  </a:cubicBezTo>
                  <a:cubicBezTo>
                    <a:pt x="1998" y="2913"/>
                    <a:pt x="1236" y="3725"/>
                    <a:pt x="999" y="4860"/>
                  </a:cubicBezTo>
                  <a:cubicBezTo>
                    <a:pt x="440" y="7484"/>
                    <a:pt x="2641" y="11497"/>
                    <a:pt x="5181" y="13867"/>
                  </a:cubicBezTo>
                  <a:cubicBezTo>
                    <a:pt x="5181" y="14087"/>
                    <a:pt x="5248" y="14324"/>
                    <a:pt x="5384" y="14561"/>
                  </a:cubicBezTo>
                  <a:cubicBezTo>
                    <a:pt x="5638" y="14984"/>
                    <a:pt x="6078" y="15323"/>
                    <a:pt x="6620" y="15543"/>
                  </a:cubicBezTo>
                  <a:cubicBezTo>
                    <a:pt x="6738" y="16034"/>
                    <a:pt x="6840" y="16559"/>
                    <a:pt x="6958" y="17050"/>
                  </a:cubicBezTo>
                  <a:cubicBezTo>
                    <a:pt x="6230" y="16847"/>
                    <a:pt x="5401" y="16745"/>
                    <a:pt x="4487" y="16745"/>
                  </a:cubicBezTo>
                  <a:cubicBezTo>
                    <a:pt x="2472" y="16745"/>
                    <a:pt x="745" y="17270"/>
                    <a:pt x="677" y="17287"/>
                  </a:cubicBezTo>
                  <a:cubicBezTo>
                    <a:pt x="254" y="17422"/>
                    <a:pt x="0" y="17862"/>
                    <a:pt x="102" y="18303"/>
                  </a:cubicBezTo>
                  <a:cubicBezTo>
                    <a:pt x="660" y="20419"/>
                    <a:pt x="6264" y="24787"/>
                    <a:pt x="9041" y="24787"/>
                  </a:cubicBezTo>
                  <a:cubicBezTo>
                    <a:pt x="9193" y="24787"/>
                    <a:pt x="9329" y="24770"/>
                    <a:pt x="9464" y="24736"/>
                  </a:cubicBezTo>
                  <a:cubicBezTo>
                    <a:pt x="9566" y="24990"/>
                    <a:pt x="9667" y="25227"/>
                    <a:pt x="9752" y="25481"/>
                  </a:cubicBezTo>
                  <a:cubicBezTo>
                    <a:pt x="9667" y="27615"/>
                    <a:pt x="10429" y="29274"/>
                    <a:pt x="11784" y="29866"/>
                  </a:cubicBezTo>
                  <a:cubicBezTo>
                    <a:pt x="12766" y="31763"/>
                    <a:pt x="13866" y="33743"/>
                    <a:pt x="15170" y="35877"/>
                  </a:cubicBezTo>
                  <a:cubicBezTo>
                    <a:pt x="17252" y="39330"/>
                    <a:pt x="19639" y="42801"/>
                    <a:pt x="22281" y="46221"/>
                  </a:cubicBezTo>
                  <a:cubicBezTo>
                    <a:pt x="25125" y="49861"/>
                    <a:pt x="27783" y="52977"/>
                    <a:pt x="30475" y="55719"/>
                  </a:cubicBezTo>
                  <a:cubicBezTo>
                    <a:pt x="30627" y="55889"/>
                    <a:pt x="30864" y="55973"/>
                    <a:pt x="31068" y="55973"/>
                  </a:cubicBezTo>
                  <a:cubicBezTo>
                    <a:pt x="31288" y="55973"/>
                    <a:pt x="31508" y="55889"/>
                    <a:pt x="31660" y="55753"/>
                  </a:cubicBezTo>
                  <a:lnTo>
                    <a:pt x="31728" y="55685"/>
                  </a:lnTo>
                  <a:cubicBezTo>
                    <a:pt x="31999" y="55381"/>
                    <a:pt x="32033" y="54856"/>
                    <a:pt x="31711" y="54517"/>
                  </a:cubicBezTo>
                  <a:cubicBezTo>
                    <a:pt x="29154" y="51741"/>
                    <a:pt x="26615" y="48642"/>
                    <a:pt x="23940" y="44968"/>
                  </a:cubicBezTo>
                  <a:cubicBezTo>
                    <a:pt x="21451" y="41548"/>
                    <a:pt x="19165" y="38095"/>
                    <a:pt x="17218" y="34691"/>
                  </a:cubicBezTo>
                  <a:cubicBezTo>
                    <a:pt x="16321" y="33134"/>
                    <a:pt x="15441" y="31492"/>
                    <a:pt x="14594" y="29782"/>
                  </a:cubicBezTo>
                  <a:cubicBezTo>
                    <a:pt x="16033" y="29274"/>
                    <a:pt x="17134" y="28359"/>
                    <a:pt x="17896" y="27039"/>
                  </a:cubicBezTo>
                  <a:cubicBezTo>
                    <a:pt x="20384" y="22705"/>
                    <a:pt x="18031" y="15424"/>
                    <a:pt x="17946" y="15120"/>
                  </a:cubicBezTo>
                  <a:cubicBezTo>
                    <a:pt x="17862" y="14866"/>
                    <a:pt x="17676" y="14646"/>
                    <a:pt x="17405" y="14561"/>
                  </a:cubicBezTo>
                  <a:cubicBezTo>
                    <a:pt x="17320" y="14544"/>
                    <a:pt x="17235" y="14510"/>
                    <a:pt x="17151" y="14510"/>
                  </a:cubicBezTo>
                  <a:cubicBezTo>
                    <a:pt x="16981" y="14510"/>
                    <a:pt x="16812" y="14578"/>
                    <a:pt x="16660" y="14696"/>
                  </a:cubicBezTo>
                  <a:cubicBezTo>
                    <a:pt x="13443" y="16999"/>
                    <a:pt x="11733" y="19471"/>
                    <a:pt x="10836" y="21401"/>
                  </a:cubicBezTo>
                  <a:cubicBezTo>
                    <a:pt x="10819" y="21333"/>
                    <a:pt x="10785" y="21249"/>
                    <a:pt x="10751" y="21181"/>
                  </a:cubicBezTo>
                  <a:cubicBezTo>
                    <a:pt x="10632" y="20554"/>
                    <a:pt x="10395" y="19979"/>
                    <a:pt x="10124" y="19471"/>
                  </a:cubicBezTo>
                  <a:cubicBezTo>
                    <a:pt x="9938" y="18963"/>
                    <a:pt x="9769" y="18472"/>
                    <a:pt x="9600" y="17981"/>
                  </a:cubicBezTo>
                  <a:lnTo>
                    <a:pt x="9549" y="17862"/>
                  </a:lnTo>
                  <a:cubicBezTo>
                    <a:pt x="9278" y="17050"/>
                    <a:pt x="9007" y="16254"/>
                    <a:pt x="8770" y="15424"/>
                  </a:cubicBezTo>
                  <a:cubicBezTo>
                    <a:pt x="9143" y="15171"/>
                    <a:pt x="9481" y="14832"/>
                    <a:pt x="9650" y="14510"/>
                  </a:cubicBezTo>
                  <a:cubicBezTo>
                    <a:pt x="9803" y="14239"/>
                    <a:pt x="9871" y="13968"/>
                    <a:pt x="9854" y="13698"/>
                  </a:cubicBezTo>
                  <a:cubicBezTo>
                    <a:pt x="11208" y="11463"/>
                    <a:pt x="12241" y="6773"/>
                    <a:pt x="10988" y="3962"/>
                  </a:cubicBezTo>
                  <a:cubicBezTo>
                    <a:pt x="10395" y="2608"/>
                    <a:pt x="9346" y="1795"/>
                    <a:pt x="7940" y="1643"/>
                  </a:cubicBezTo>
                  <a:cubicBezTo>
                    <a:pt x="7280" y="610"/>
                    <a:pt x="6383" y="1"/>
                    <a:pt x="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0"/>
            <p:cNvSpPr/>
            <p:nvPr/>
          </p:nvSpPr>
          <p:spPr>
            <a:xfrm>
              <a:off x="4188625" y="2272300"/>
              <a:ext cx="229450" cy="158750"/>
            </a:xfrm>
            <a:custGeom>
              <a:avLst/>
              <a:gdLst/>
              <a:ahLst/>
              <a:cxnLst/>
              <a:rect l="l" t="t" r="r" b="b"/>
              <a:pathLst>
                <a:path w="9178" h="6350" extrusionOk="0">
                  <a:moveTo>
                    <a:pt x="3551" y="0"/>
                  </a:moveTo>
                  <a:cubicBezTo>
                    <a:pt x="1650" y="0"/>
                    <a:pt x="0" y="509"/>
                    <a:pt x="7" y="509"/>
                  </a:cubicBezTo>
                  <a:cubicBezTo>
                    <a:pt x="456" y="2263"/>
                    <a:pt x="5794" y="6350"/>
                    <a:pt x="8108" y="6350"/>
                  </a:cubicBezTo>
                  <a:cubicBezTo>
                    <a:pt x="8765" y="6350"/>
                    <a:pt x="9178" y="6021"/>
                    <a:pt x="9167" y="5216"/>
                  </a:cubicBezTo>
                  <a:cubicBezTo>
                    <a:pt x="9109" y="918"/>
                    <a:pt x="6103" y="0"/>
                    <a:pt x="3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0"/>
            <p:cNvSpPr/>
            <p:nvPr/>
          </p:nvSpPr>
          <p:spPr>
            <a:xfrm>
              <a:off x="4391925" y="2216450"/>
              <a:ext cx="304800" cy="347550"/>
            </a:xfrm>
            <a:custGeom>
              <a:avLst/>
              <a:gdLst/>
              <a:ahLst/>
              <a:cxnLst/>
              <a:rect l="l" t="t" r="r" b="b"/>
              <a:pathLst>
                <a:path w="12192" h="13902" extrusionOk="0">
                  <a:moveTo>
                    <a:pt x="8112" y="1"/>
                  </a:moveTo>
                  <a:cubicBezTo>
                    <a:pt x="1" y="5810"/>
                    <a:pt x="448" y="13901"/>
                    <a:pt x="3841" y="13901"/>
                  </a:cubicBezTo>
                  <a:cubicBezTo>
                    <a:pt x="3969" y="13901"/>
                    <a:pt x="4100" y="13890"/>
                    <a:pt x="4235" y="13867"/>
                  </a:cubicBezTo>
                  <a:cubicBezTo>
                    <a:pt x="12192" y="12462"/>
                    <a:pt x="8112" y="1"/>
                    <a:pt x="8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0"/>
            <p:cNvSpPr/>
            <p:nvPr/>
          </p:nvSpPr>
          <p:spPr>
            <a:xfrm>
              <a:off x="4337775" y="2140700"/>
              <a:ext cx="606150" cy="1070875"/>
            </a:xfrm>
            <a:custGeom>
              <a:avLst/>
              <a:gdLst/>
              <a:ahLst/>
              <a:cxnLst/>
              <a:rect l="l" t="t" r="r" b="b"/>
              <a:pathLst>
                <a:path w="24246" h="42835" extrusionOk="0">
                  <a:moveTo>
                    <a:pt x="86" y="0"/>
                  </a:moveTo>
                  <a:lnTo>
                    <a:pt x="1" y="17"/>
                  </a:lnTo>
                  <a:cubicBezTo>
                    <a:pt x="306" y="2083"/>
                    <a:pt x="729" y="4131"/>
                    <a:pt x="1305" y="6112"/>
                  </a:cubicBezTo>
                  <a:cubicBezTo>
                    <a:pt x="1423" y="6620"/>
                    <a:pt x="1592" y="7111"/>
                    <a:pt x="1745" y="7619"/>
                  </a:cubicBezTo>
                  <a:cubicBezTo>
                    <a:pt x="1897" y="8127"/>
                    <a:pt x="2066" y="8618"/>
                    <a:pt x="2236" y="9109"/>
                  </a:cubicBezTo>
                  <a:lnTo>
                    <a:pt x="2744" y="10582"/>
                  </a:lnTo>
                  <a:lnTo>
                    <a:pt x="3285" y="12038"/>
                  </a:lnTo>
                  <a:cubicBezTo>
                    <a:pt x="4826" y="15915"/>
                    <a:pt x="6824" y="19606"/>
                    <a:pt x="8974" y="23161"/>
                  </a:cubicBezTo>
                  <a:cubicBezTo>
                    <a:pt x="11141" y="26717"/>
                    <a:pt x="13511" y="30137"/>
                    <a:pt x="16034" y="33421"/>
                  </a:cubicBezTo>
                  <a:cubicBezTo>
                    <a:pt x="18574" y="36706"/>
                    <a:pt x="21249" y="39872"/>
                    <a:pt x="24161" y="42834"/>
                  </a:cubicBezTo>
                  <a:lnTo>
                    <a:pt x="24245" y="42750"/>
                  </a:lnTo>
                  <a:cubicBezTo>
                    <a:pt x="21418" y="39702"/>
                    <a:pt x="18845" y="36469"/>
                    <a:pt x="16407" y="33116"/>
                  </a:cubicBezTo>
                  <a:cubicBezTo>
                    <a:pt x="13952" y="29781"/>
                    <a:pt x="11683" y="26327"/>
                    <a:pt x="9617" y="22755"/>
                  </a:cubicBezTo>
                  <a:cubicBezTo>
                    <a:pt x="7569" y="19182"/>
                    <a:pt x="5757" y="15458"/>
                    <a:pt x="4132" y="11682"/>
                  </a:cubicBezTo>
                  <a:cubicBezTo>
                    <a:pt x="3285" y="9803"/>
                    <a:pt x="2591" y="7873"/>
                    <a:pt x="1897" y="5926"/>
                  </a:cubicBezTo>
                  <a:cubicBezTo>
                    <a:pt x="1559" y="4961"/>
                    <a:pt x="1237" y="3979"/>
                    <a:pt x="932" y="2980"/>
                  </a:cubicBezTo>
                  <a:cubicBezTo>
                    <a:pt x="593" y="2015"/>
                    <a:pt x="390" y="999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0"/>
            <p:cNvSpPr/>
            <p:nvPr/>
          </p:nvSpPr>
          <p:spPr>
            <a:xfrm>
              <a:off x="4491425" y="2282900"/>
              <a:ext cx="68175" cy="309850"/>
            </a:xfrm>
            <a:custGeom>
              <a:avLst/>
              <a:gdLst/>
              <a:ahLst/>
              <a:cxnLst/>
              <a:rect l="l" t="t" r="r" b="b"/>
              <a:pathLst>
                <a:path w="2727" h="12394" extrusionOk="0">
                  <a:moveTo>
                    <a:pt x="2726" y="1"/>
                  </a:moveTo>
                  <a:cubicBezTo>
                    <a:pt x="1982" y="1999"/>
                    <a:pt x="1355" y="4013"/>
                    <a:pt x="847" y="6062"/>
                  </a:cubicBezTo>
                  <a:cubicBezTo>
                    <a:pt x="593" y="7078"/>
                    <a:pt x="373" y="8127"/>
                    <a:pt x="238" y="9177"/>
                  </a:cubicBezTo>
                  <a:cubicBezTo>
                    <a:pt x="102" y="10227"/>
                    <a:pt x="1" y="11293"/>
                    <a:pt x="187" y="12394"/>
                  </a:cubicBezTo>
                  <a:lnTo>
                    <a:pt x="661" y="12309"/>
                  </a:lnTo>
                  <a:cubicBezTo>
                    <a:pt x="441" y="11310"/>
                    <a:pt x="509" y="10244"/>
                    <a:pt x="593" y="9211"/>
                  </a:cubicBezTo>
                  <a:cubicBezTo>
                    <a:pt x="695" y="8178"/>
                    <a:pt x="864" y="7145"/>
                    <a:pt x="1084" y="6096"/>
                  </a:cubicBezTo>
                  <a:cubicBezTo>
                    <a:pt x="1507" y="4047"/>
                    <a:pt x="2066" y="1999"/>
                    <a:pt x="2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0"/>
            <p:cNvSpPr/>
            <p:nvPr/>
          </p:nvSpPr>
          <p:spPr>
            <a:xfrm>
              <a:off x="4225625" y="2295175"/>
              <a:ext cx="206575" cy="132500"/>
            </a:xfrm>
            <a:custGeom>
              <a:avLst/>
              <a:gdLst/>
              <a:ahLst/>
              <a:cxnLst/>
              <a:rect l="l" t="t" r="r" b="b"/>
              <a:pathLst>
                <a:path w="8263" h="5300" extrusionOk="0">
                  <a:moveTo>
                    <a:pt x="0" y="1"/>
                  </a:moveTo>
                  <a:lnTo>
                    <a:pt x="1135" y="441"/>
                  </a:lnTo>
                  <a:cubicBezTo>
                    <a:pt x="1490" y="610"/>
                    <a:pt x="1863" y="763"/>
                    <a:pt x="2235" y="949"/>
                  </a:cubicBezTo>
                  <a:cubicBezTo>
                    <a:pt x="2946" y="1321"/>
                    <a:pt x="3674" y="1694"/>
                    <a:pt x="4318" y="2134"/>
                  </a:cubicBezTo>
                  <a:cubicBezTo>
                    <a:pt x="4995" y="2591"/>
                    <a:pt x="5655" y="3048"/>
                    <a:pt x="6248" y="3573"/>
                  </a:cubicBezTo>
                  <a:cubicBezTo>
                    <a:pt x="6840" y="4115"/>
                    <a:pt x="7433" y="4674"/>
                    <a:pt x="7856" y="5300"/>
                  </a:cubicBezTo>
                  <a:lnTo>
                    <a:pt x="8262" y="5080"/>
                  </a:lnTo>
                  <a:cubicBezTo>
                    <a:pt x="7738" y="4403"/>
                    <a:pt x="7145" y="3878"/>
                    <a:pt x="6485" y="3353"/>
                  </a:cubicBezTo>
                  <a:cubicBezTo>
                    <a:pt x="5841" y="2845"/>
                    <a:pt x="5147" y="2388"/>
                    <a:pt x="4453" y="1965"/>
                  </a:cubicBezTo>
                  <a:cubicBezTo>
                    <a:pt x="3759" y="1575"/>
                    <a:pt x="3014" y="1203"/>
                    <a:pt x="2269" y="864"/>
                  </a:cubicBezTo>
                  <a:cubicBezTo>
                    <a:pt x="1913" y="695"/>
                    <a:pt x="1524" y="576"/>
                    <a:pt x="1152" y="4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0"/>
            <p:cNvSpPr/>
            <p:nvPr/>
          </p:nvSpPr>
          <p:spPr>
            <a:xfrm>
              <a:off x="4267525" y="1853150"/>
              <a:ext cx="82975" cy="70850"/>
            </a:xfrm>
            <a:custGeom>
              <a:avLst/>
              <a:gdLst/>
              <a:ahLst/>
              <a:cxnLst/>
              <a:rect l="l" t="t" r="r" b="b"/>
              <a:pathLst>
                <a:path w="3319" h="2834" extrusionOk="0">
                  <a:moveTo>
                    <a:pt x="1387" y="1"/>
                  </a:moveTo>
                  <a:cubicBezTo>
                    <a:pt x="686" y="1"/>
                    <a:pt x="87" y="705"/>
                    <a:pt x="0" y="2444"/>
                  </a:cubicBezTo>
                  <a:cubicBezTo>
                    <a:pt x="35" y="2443"/>
                    <a:pt x="70" y="2443"/>
                    <a:pt x="104" y="2443"/>
                  </a:cubicBezTo>
                  <a:cubicBezTo>
                    <a:pt x="622" y="2443"/>
                    <a:pt x="1094" y="2564"/>
                    <a:pt x="1507" y="2834"/>
                  </a:cubicBezTo>
                  <a:cubicBezTo>
                    <a:pt x="1880" y="2122"/>
                    <a:pt x="2506" y="1665"/>
                    <a:pt x="3319" y="1648"/>
                  </a:cubicBezTo>
                  <a:cubicBezTo>
                    <a:pt x="2822" y="647"/>
                    <a:pt x="2058" y="1"/>
                    <a:pt x="1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0"/>
            <p:cNvSpPr/>
            <p:nvPr/>
          </p:nvSpPr>
          <p:spPr>
            <a:xfrm>
              <a:off x="4289950" y="1894875"/>
              <a:ext cx="197700" cy="296875"/>
            </a:xfrm>
            <a:custGeom>
              <a:avLst/>
              <a:gdLst/>
              <a:ahLst/>
              <a:cxnLst/>
              <a:rect l="l" t="t" r="r" b="b"/>
              <a:pathLst>
                <a:path w="7908" h="11875" extrusionOk="0">
                  <a:moveTo>
                    <a:pt x="2627" y="1"/>
                  </a:moveTo>
                  <a:cubicBezTo>
                    <a:pt x="2570" y="1"/>
                    <a:pt x="2515" y="5"/>
                    <a:pt x="2456" y="13"/>
                  </a:cubicBezTo>
                  <a:cubicBezTo>
                    <a:pt x="1609" y="30"/>
                    <a:pt x="1017" y="470"/>
                    <a:pt x="627" y="1198"/>
                  </a:cubicBezTo>
                  <a:cubicBezTo>
                    <a:pt x="187" y="1943"/>
                    <a:pt x="1" y="3061"/>
                    <a:pt x="18" y="4314"/>
                  </a:cubicBezTo>
                  <a:cubicBezTo>
                    <a:pt x="52" y="6684"/>
                    <a:pt x="847" y="9494"/>
                    <a:pt x="2032" y="11340"/>
                  </a:cubicBezTo>
                  <a:cubicBezTo>
                    <a:pt x="2270" y="11711"/>
                    <a:pt x="2547" y="11874"/>
                    <a:pt x="2817" y="11874"/>
                  </a:cubicBezTo>
                  <a:cubicBezTo>
                    <a:pt x="2855" y="11874"/>
                    <a:pt x="2892" y="11871"/>
                    <a:pt x="2930" y="11865"/>
                  </a:cubicBezTo>
                  <a:cubicBezTo>
                    <a:pt x="5198" y="11441"/>
                    <a:pt x="7907" y="504"/>
                    <a:pt x="2811" y="13"/>
                  </a:cubicBezTo>
                  <a:cubicBezTo>
                    <a:pt x="2743" y="5"/>
                    <a:pt x="2684" y="1"/>
                    <a:pt x="2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0"/>
            <p:cNvSpPr/>
            <p:nvPr/>
          </p:nvSpPr>
          <p:spPr>
            <a:xfrm>
              <a:off x="4154500" y="1913775"/>
              <a:ext cx="208700" cy="279875"/>
            </a:xfrm>
            <a:custGeom>
              <a:avLst/>
              <a:gdLst/>
              <a:ahLst/>
              <a:cxnLst/>
              <a:rect l="l" t="t" r="r" b="b"/>
              <a:pathLst>
                <a:path w="8348" h="11195" extrusionOk="0">
                  <a:moveTo>
                    <a:pt x="4642" y="1"/>
                  </a:moveTo>
                  <a:cubicBezTo>
                    <a:pt x="4608" y="1"/>
                    <a:pt x="4573" y="1"/>
                    <a:pt x="4538" y="2"/>
                  </a:cubicBezTo>
                  <a:cubicBezTo>
                    <a:pt x="4318" y="2"/>
                    <a:pt x="4064" y="36"/>
                    <a:pt x="3810" y="121"/>
                  </a:cubicBezTo>
                  <a:cubicBezTo>
                    <a:pt x="1" y="1272"/>
                    <a:pt x="3641" y="8366"/>
                    <a:pt x="7315" y="10939"/>
                  </a:cubicBezTo>
                  <a:cubicBezTo>
                    <a:pt x="7570" y="11113"/>
                    <a:pt x="7795" y="11194"/>
                    <a:pt x="7992" y="11194"/>
                  </a:cubicBezTo>
                  <a:cubicBezTo>
                    <a:pt x="8122" y="11194"/>
                    <a:pt x="8240" y="11159"/>
                    <a:pt x="8348" y="11092"/>
                  </a:cubicBezTo>
                  <a:lnTo>
                    <a:pt x="8348" y="11092"/>
                  </a:lnTo>
                  <a:cubicBezTo>
                    <a:pt x="8302" y="11102"/>
                    <a:pt x="8256" y="11107"/>
                    <a:pt x="8209" y="11107"/>
                  </a:cubicBezTo>
                  <a:cubicBezTo>
                    <a:pt x="7947" y="11107"/>
                    <a:pt x="7681" y="10941"/>
                    <a:pt x="7450" y="10567"/>
                  </a:cubicBezTo>
                  <a:cubicBezTo>
                    <a:pt x="6265" y="8721"/>
                    <a:pt x="5470" y="5911"/>
                    <a:pt x="5436" y="3541"/>
                  </a:cubicBezTo>
                  <a:cubicBezTo>
                    <a:pt x="5419" y="2288"/>
                    <a:pt x="5605" y="1187"/>
                    <a:pt x="6045" y="375"/>
                  </a:cubicBezTo>
                  <a:cubicBezTo>
                    <a:pt x="5632" y="121"/>
                    <a:pt x="5160" y="1"/>
                    <a:pt x="4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0"/>
            <p:cNvSpPr/>
            <p:nvPr/>
          </p:nvSpPr>
          <p:spPr>
            <a:xfrm>
              <a:off x="4277250" y="1918900"/>
              <a:ext cx="83000" cy="273025"/>
            </a:xfrm>
            <a:custGeom>
              <a:avLst/>
              <a:gdLst/>
              <a:ahLst/>
              <a:cxnLst/>
              <a:rect l="l" t="t" r="r" b="b"/>
              <a:pathLst>
                <a:path w="3320" h="10921" extrusionOk="0">
                  <a:moveTo>
                    <a:pt x="712" y="0"/>
                  </a:moveTo>
                  <a:cubicBezTo>
                    <a:pt x="627" y="119"/>
                    <a:pt x="560" y="237"/>
                    <a:pt x="509" y="356"/>
                  </a:cubicBezTo>
                  <a:cubicBezTo>
                    <a:pt x="102" y="1169"/>
                    <a:pt x="1" y="2320"/>
                    <a:pt x="85" y="3539"/>
                  </a:cubicBezTo>
                  <a:cubicBezTo>
                    <a:pt x="272" y="5892"/>
                    <a:pt x="1220" y="8669"/>
                    <a:pt x="2507" y="10413"/>
                  </a:cubicBezTo>
                  <a:cubicBezTo>
                    <a:pt x="2626" y="10572"/>
                    <a:pt x="2754" y="10691"/>
                    <a:pt x="2883" y="10773"/>
                  </a:cubicBezTo>
                  <a:lnTo>
                    <a:pt x="2883" y="10773"/>
                  </a:lnTo>
                  <a:cubicBezTo>
                    <a:pt x="2760" y="10686"/>
                    <a:pt x="2643" y="10561"/>
                    <a:pt x="2540" y="10396"/>
                  </a:cubicBezTo>
                  <a:cubicBezTo>
                    <a:pt x="1355" y="8550"/>
                    <a:pt x="560" y="5740"/>
                    <a:pt x="526" y="3370"/>
                  </a:cubicBezTo>
                  <a:cubicBezTo>
                    <a:pt x="509" y="2117"/>
                    <a:pt x="695" y="999"/>
                    <a:pt x="1135" y="221"/>
                  </a:cubicBezTo>
                  <a:cubicBezTo>
                    <a:pt x="1017" y="136"/>
                    <a:pt x="864" y="68"/>
                    <a:pt x="712" y="0"/>
                  </a:cubicBezTo>
                  <a:close/>
                  <a:moveTo>
                    <a:pt x="2883" y="10773"/>
                  </a:moveTo>
                  <a:cubicBezTo>
                    <a:pt x="3025" y="10872"/>
                    <a:pt x="3174" y="10921"/>
                    <a:pt x="3319" y="10921"/>
                  </a:cubicBezTo>
                  <a:cubicBezTo>
                    <a:pt x="3176" y="10912"/>
                    <a:pt x="3028" y="10865"/>
                    <a:pt x="2883" y="107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0"/>
            <p:cNvSpPr/>
            <p:nvPr/>
          </p:nvSpPr>
          <p:spPr>
            <a:xfrm>
              <a:off x="4313225" y="2157900"/>
              <a:ext cx="82525" cy="48000"/>
            </a:xfrm>
            <a:custGeom>
              <a:avLst/>
              <a:gdLst/>
              <a:ahLst/>
              <a:cxnLst/>
              <a:rect l="l" t="t" r="r" b="b"/>
              <a:pathLst>
                <a:path w="3301" h="1920" extrusionOk="0">
                  <a:moveTo>
                    <a:pt x="1739" y="0"/>
                  </a:moveTo>
                  <a:cubicBezTo>
                    <a:pt x="1390" y="0"/>
                    <a:pt x="1237" y="734"/>
                    <a:pt x="1237" y="734"/>
                  </a:cubicBezTo>
                  <a:cubicBezTo>
                    <a:pt x="1237" y="734"/>
                    <a:pt x="871" y="621"/>
                    <a:pt x="555" y="621"/>
                  </a:cubicBezTo>
                  <a:cubicBezTo>
                    <a:pt x="354" y="621"/>
                    <a:pt x="172" y="667"/>
                    <a:pt x="119" y="819"/>
                  </a:cubicBezTo>
                  <a:cubicBezTo>
                    <a:pt x="1" y="1157"/>
                    <a:pt x="610" y="1852"/>
                    <a:pt x="1796" y="1919"/>
                  </a:cubicBezTo>
                  <a:cubicBezTo>
                    <a:pt x="1800" y="1920"/>
                    <a:pt x="1804" y="1920"/>
                    <a:pt x="1809" y="1920"/>
                  </a:cubicBezTo>
                  <a:cubicBezTo>
                    <a:pt x="2256" y="1920"/>
                    <a:pt x="3300" y="1069"/>
                    <a:pt x="3065" y="666"/>
                  </a:cubicBezTo>
                  <a:cubicBezTo>
                    <a:pt x="2983" y="535"/>
                    <a:pt x="2867" y="490"/>
                    <a:pt x="2747" y="490"/>
                  </a:cubicBezTo>
                  <a:cubicBezTo>
                    <a:pt x="2499" y="490"/>
                    <a:pt x="2236" y="683"/>
                    <a:pt x="2236" y="683"/>
                  </a:cubicBezTo>
                  <a:cubicBezTo>
                    <a:pt x="2236" y="683"/>
                    <a:pt x="2168" y="91"/>
                    <a:pt x="1796" y="6"/>
                  </a:cubicBezTo>
                  <a:cubicBezTo>
                    <a:pt x="1776" y="2"/>
                    <a:pt x="1758" y="0"/>
                    <a:pt x="1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4" name="Google Shape;2534;p50"/>
          <p:cNvGrpSpPr/>
          <p:nvPr/>
        </p:nvGrpSpPr>
        <p:grpSpPr>
          <a:xfrm rot="637">
            <a:off x="7026864" y="597684"/>
            <a:ext cx="505773" cy="456339"/>
            <a:chOff x="7144013" y="1512200"/>
            <a:chExt cx="936616" cy="844916"/>
          </a:xfrm>
        </p:grpSpPr>
        <p:sp>
          <p:nvSpPr>
            <p:cNvPr id="2535" name="Google Shape;2535;p50"/>
            <p:cNvSpPr/>
            <p:nvPr/>
          </p:nvSpPr>
          <p:spPr>
            <a:xfrm>
              <a:off x="7144013" y="1512200"/>
              <a:ext cx="936616" cy="844916"/>
            </a:xfrm>
            <a:custGeom>
              <a:avLst/>
              <a:gdLst/>
              <a:ahLst/>
              <a:cxnLst/>
              <a:rect l="l" t="t" r="r" b="b"/>
              <a:pathLst>
                <a:path w="9550" h="8615" extrusionOk="0">
                  <a:moveTo>
                    <a:pt x="2189" y="1"/>
                  </a:moveTo>
                  <a:cubicBezTo>
                    <a:pt x="1712" y="1"/>
                    <a:pt x="1234" y="160"/>
                    <a:pt x="856" y="458"/>
                  </a:cubicBezTo>
                  <a:cubicBezTo>
                    <a:pt x="439" y="816"/>
                    <a:pt x="1" y="1453"/>
                    <a:pt x="220" y="2607"/>
                  </a:cubicBezTo>
                  <a:cubicBezTo>
                    <a:pt x="618" y="4576"/>
                    <a:pt x="1612" y="6207"/>
                    <a:pt x="2627" y="7699"/>
                  </a:cubicBezTo>
                  <a:cubicBezTo>
                    <a:pt x="3025" y="8296"/>
                    <a:pt x="3681" y="8614"/>
                    <a:pt x="4417" y="8614"/>
                  </a:cubicBezTo>
                  <a:cubicBezTo>
                    <a:pt x="4914" y="8614"/>
                    <a:pt x="5471" y="8475"/>
                    <a:pt x="5909" y="8177"/>
                  </a:cubicBezTo>
                  <a:cubicBezTo>
                    <a:pt x="6506" y="7779"/>
                    <a:pt x="6884" y="7282"/>
                    <a:pt x="7202" y="6824"/>
                  </a:cubicBezTo>
                  <a:cubicBezTo>
                    <a:pt x="7282" y="6725"/>
                    <a:pt x="7361" y="6625"/>
                    <a:pt x="7401" y="6565"/>
                  </a:cubicBezTo>
                  <a:cubicBezTo>
                    <a:pt x="8256" y="5471"/>
                    <a:pt x="9171" y="4138"/>
                    <a:pt x="9430" y="2487"/>
                  </a:cubicBezTo>
                  <a:cubicBezTo>
                    <a:pt x="9549" y="1692"/>
                    <a:pt x="9390" y="1055"/>
                    <a:pt x="8992" y="617"/>
                  </a:cubicBezTo>
                  <a:cubicBezTo>
                    <a:pt x="8754" y="339"/>
                    <a:pt x="8296" y="1"/>
                    <a:pt x="7500" y="1"/>
                  </a:cubicBezTo>
                  <a:cubicBezTo>
                    <a:pt x="7361" y="1"/>
                    <a:pt x="7202" y="1"/>
                    <a:pt x="7063" y="21"/>
                  </a:cubicBezTo>
                  <a:cubicBezTo>
                    <a:pt x="6008" y="160"/>
                    <a:pt x="5551" y="856"/>
                    <a:pt x="5272" y="1314"/>
                  </a:cubicBezTo>
                  <a:cubicBezTo>
                    <a:pt x="5213" y="1354"/>
                    <a:pt x="5193" y="1433"/>
                    <a:pt x="5153" y="1493"/>
                  </a:cubicBezTo>
                  <a:cubicBezTo>
                    <a:pt x="4994" y="1692"/>
                    <a:pt x="4875" y="1891"/>
                    <a:pt x="4755" y="2109"/>
                  </a:cubicBezTo>
                  <a:cubicBezTo>
                    <a:pt x="4576" y="1811"/>
                    <a:pt x="4417" y="1533"/>
                    <a:pt x="4258" y="1234"/>
                  </a:cubicBezTo>
                  <a:cubicBezTo>
                    <a:pt x="4019" y="836"/>
                    <a:pt x="3701" y="518"/>
                    <a:pt x="3323" y="319"/>
                  </a:cubicBezTo>
                  <a:cubicBezTo>
                    <a:pt x="2945" y="120"/>
                    <a:pt x="2587" y="1"/>
                    <a:pt x="2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0"/>
            <p:cNvSpPr/>
            <p:nvPr/>
          </p:nvSpPr>
          <p:spPr>
            <a:xfrm>
              <a:off x="7228008" y="1568170"/>
              <a:ext cx="768625" cy="732977"/>
            </a:xfrm>
            <a:custGeom>
              <a:avLst/>
              <a:gdLst/>
              <a:ahLst/>
              <a:cxnLst/>
              <a:rect l="l" t="t" r="r" b="b"/>
              <a:pathLst>
                <a:path w="7449" h="6666" extrusionOk="0">
                  <a:moveTo>
                    <a:pt x="1060" y="1"/>
                  </a:moveTo>
                  <a:cubicBezTo>
                    <a:pt x="826" y="1"/>
                    <a:pt x="594" y="80"/>
                    <a:pt x="378" y="254"/>
                  </a:cubicBezTo>
                  <a:cubicBezTo>
                    <a:pt x="0" y="573"/>
                    <a:pt x="0" y="1010"/>
                    <a:pt x="80" y="1428"/>
                  </a:cubicBezTo>
                  <a:cubicBezTo>
                    <a:pt x="438" y="3199"/>
                    <a:pt x="1333" y="4710"/>
                    <a:pt x="2328" y="6182"/>
                  </a:cubicBezTo>
                  <a:cubicBezTo>
                    <a:pt x="2566" y="6518"/>
                    <a:pt x="2928" y="6665"/>
                    <a:pt x="3312" y="6665"/>
                  </a:cubicBezTo>
                  <a:cubicBezTo>
                    <a:pt x="3632" y="6665"/>
                    <a:pt x="3968" y="6563"/>
                    <a:pt x="4257" y="6381"/>
                  </a:cubicBezTo>
                  <a:cubicBezTo>
                    <a:pt x="4814" y="6003"/>
                    <a:pt x="5153" y="5486"/>
                    <a:pt x="5511" y="4989"/>
                  </a:cubicBezTo>
                  <a:cubicBezTo>
                    <a:pt x="6366" y="3915"/>
                    <a:pt x="7142" y="2781"/>
                    <a:pt x="7341" y="1388"/>
                  </a:cubicBezTo>
                  <a:cubicBezTo>
                    <a:pt x="7449" y="580"/>
                    <a:pt x="7232" y="15"/>
                    <a:pt x="6370" y="15"/>
                  </a:cubicBezTo>
                  <a:cubicBezTo>
                    <a:pt x="6277" y="15"/>
                    <a:pt x="6176" y="22"/>
                    <a:pt x="6068" y="36"/>
                  </a:cubicBezTo>
                  <a:cubicBezTo>
                    <a:pt x="5371" y="135"/>
                    <a:pt x="5153" y="632"/>
                    <a:pt x="4854" y="1090"/>
                  </a:cubicBezTo>
                  <a:cubicBezTo>
                    <a:pt x="4397" y="1766"/>
                    <a:pt x="3999" y="2482"/>
                    <a:pt x="3601" y="3159"/>
                  </a:cubicBezTo>
                  <a:cubicBezTo>
                    <a:pt x="3124" y="2323"/>
                    <a:pt x="2726" y="1567"/>
                    <a:pt x="2268" y="732"/>
                  </a:cubicBezTo>
                  <a:cubicBezTo>
                    <a:pt x="2129" y="513"/>
                    <a:pt x="1930" y="314"/>
                    <a:pt x="1711" y="195"/>
                  </a:cubicBezTo>
                  <a:cubicBezTo>
                    <a:pt x="1500" y="70"/>
                    <a:pt x="1279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7" name="Google Shape;2537;p50"/>
          <p:cNvSpPr/>
          <p:nvPr/>
        </p:nvSpPr>
        <p:spPr>
          <a:xfrm>
            <a:off x="2156425" y="2697275"/>
            <a:ext cx="525" cy="25"/>
          </a:xfrm>
          <a:custGeom>
            <a:avLst/>
            <a:gdLst/>
            <a:ahLst/>
            <a:cxnLst/>
            <a:rect l="l" t="t" r="r" b="b"/>
            <a:pathLst>
              <a:path w="21" h="1" extrusionOk="0">
                <a:moveTo>
                  <a:pt x="0" y="0"/>
                </a:moveTo>
                <a:cubicBezTo>
                  <a:pt x="20" y="0"/>
                  <a:pt x="20" y="0"/>
                  <a:pt x="0" y="0"/>
                </a:cubicBezTo>
                <a:cubicBezTo>
                  <a:pt x="20" y="0"/>
                  <a:pt x="20" y="0"/>
                  <a:pt x="0" y="0"/>
                </a:cubicBezTo>
                <a:close/>
              </a:path>
            </a:pathLst>
          </a:custGeom>
          <a:solidFill>
            <a:srgbClr val="2870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8" name="Google Shape;2538;p50"/>
          <p:cNvGrpSpPr/>
          <p:nvPr/>
        </p:nvGrpSpPr>
        <p:grpSpPr>
          <a:xfrm rot="2700000">
            <a:off x="6229385" y="1757234"/>
            <a:ext cx="731022" cy="743484"/>
            <a:chOff x="8473550" y="282850"/>
            <a:chExt cx="731029" cy="743492"/>
          </a:xfrm>
        </p:grpSpPr>
        <p:sp>
          <p:nvSpPr>
            <p:cNvPr id="2539" name="Google Shape;2539;p50"/>
            <p:cNvSpPr/>
            <p:nvPr/>
          </p:nvSpPr>
          <p:spPr>
            <a:xfrm>
              <a:off x="8473550" y="282850"/>
              <a:ext cx="731029" cy="743492"/>
            </a:xfrm>
            <a:custGeom>
              <a:avLst/>
              <a:gdLst/>
              <a:ahLst/>
              <a:cxnLst/>
              <a:rect l="l" t="t" r="r" b="b"/>
              <a:pathLst>
                <a:path w="29035" h="29530" extrusionOk="0">
                  <a:moveTo>
                    <a:pt x="12923" y="1"/>
                  </a:moveTo>
                  <a:cubicBezTo>
                    <a:pt x="11686" y="1"/>
                    <a:pt x="10586" y="606"/>
                    <a:pt x="10064" y="1623"/>
                  </a:cubicBezTo>
                  <a:cubicBezTo>
                    <a:pt x="9871" y="1980"/>
                    <a:pt x="9789" y="2365"/>
                    <a:pt x="9761" y="2750"/>
                  </a:cubicBezTo>
                  <a:lnTo>
                    <a:pt x="9651" y="2750"/>
                  </a:lnTo>
                  <a:cubicBezTo>
                    <a:pt x="9046" y="2750"/>
                    <a:pt x="8496" y="2915"/>
                    <a:pt x="8002" y="3218"/>
                  </a:cubicBezTo>
                  <a:cubicBezTo>
                    <a:pt x="7424" y="3602"/>
                    <a:pt x="6984" y="4235"/>
                    <a:pt x="6737" y="4977"/>
                  </a:cubicBezTo>
                  <a:cubicBezTo>
                    <a:pt x="6682" y="5225"/>
                    <a:pt x="6599" y="5472"/>
                    <a:pt x="6572" y="5692"/>
                  </a:cubicBezTo>
                  <a:lnTo>
                    <a:pt x="6269" y="5692"/>
                  </a:lnTo>
                  <a:cubicBezTo>
                    <a:pt x="5747" y="5692"/>
                    <a:pt x="5225" y="5830"/>
                    <a:pt x="4785" y="6104"/>
                  </a:cubicBezTo>
                  <a:cubicBezTo>
                    <a:pt x="3767" y="6737"/>
                    <a:pt x="3300" y="7892"/>
                    <a:pt x="3438" y="9321"/>
                  </a:cubicBezTo>
                  <a:cubicBezTo>
                    <a:pt x="2448" y="9459"/>
                    <a:pt x="2063" y="9624"/>
                    <a:pt x="1898" y="9734"/>
                  </a:cubicBezTo>
                  <a:cubicBezTo>
                    <a:pt x="716" y="10311"/>
                    <a:pt x="1" y="11466"/>
                    <a:pt x="56" y="12648"/>
                  </a:cubicBezTo>
                  <a:cubicBezTo>
                    <a:pt x="138" y="14050"/>
                    <a:pt x="1210" y="14958"/>
                    <a:pt x="2035" y="15508"/>
                  </a:cubicBezTo>
                  <a:cubicBezTo>
                    <a:pt x="5252" y="17735"/>
                    <a:pt x="9239" y="18972"/>
                    <a:pt x="13253" y="18972"/>
                  </a:cubicBezTo>
                  <a:cubicBezTo>
                    <a:pt x="13913" y="18972"/>
                    <a:pt x="14573" y="18944"/>
                    <a:pt x="15233" y="18862"/>
                  </a:cubicBezTo>
                  <a:cubicBezTo>
                    <a:pt x="15728" y="18999"/>
                    <a:pt x="16882" y="19247"/>
                    <a:pt x="17845" y="19247"/>
                  </a:cubicBezTo>
                  <a:cubicBezTo>
                    <a:pt x="17982" y="19247"/>
                    <a:pt x="18120" y="19247"/>
                    <a:pt x="18257" y="19219"/>
                  </a:cubicBezTo>
                  <a:cubicBezTo>
                    <a:pt x="18697" y="19164"/>
                    <a:pt x="19109" y="19082"/>
                    <a:pt x="19494" y="18889"/>
                  </a:cubicBezTo>
                  <a:cubicBezTo>
                    <a:pt x="22161" y="21721"/>
                    <a:pt x="24306" y="24993"/>
                    <a:pt x="25845" y="28567"/>
                  </a:cubicBezTo>
                  <a:cubicBezTo>
                    <a:pt x="26093" y="29145"/>
                    <a:pt x="26670" y="29530"/>
                    <a:pt x="27275" y="29530"/>
                  </a:cubicBezTo>
                  <a:cubicBezTo>
                    <a:pt x="27825" y="29530"/>
                    <a:pt x="28347" y="29255"/>
                    <a:pt x="28650" y="28760"/>
                  </a:cubicBezTo>
                  <a:cubicBezTo>
                    <a:pt x="28980" y="28292"/>
                    <a:pt x="29035" y="27743"/>
                    <a:pt x="28842" y="27220"/>
                  </a:cubicBezTo>
                  <a:cubicBezTo>
                    <a:pt x="27083" y="23151"/>
                    <a:pt x="24608" y="19522"/>
                    <a:pt x="21529" y="16332"/>
                  </a:cubicBezTo>
                  <a:cubicBezTo>
                    <a:pt x="21749" y="15095"/>
                    <a:pt x="21556" y="13748"/>
                    <a:pt x="20924" y="12648"/>
                  </a:cubicBezTo>
                  <a:cubicBezTo>
                    <a:pt x="20979" y="11686"/>
                    <a:pt x="20787" y="10641"/>
                    <a:pt x="20512" y="9486"/>
                  </a:cubicBezTo>
                  <a:cubicBezTo>
                    <a:pt x="19824" y="6792"/>
                    <a:pt x="18504" y="4262"/>
                    <a:pt x="16662" y="2118"/>
                  </a:cubicBezTo>
                  <a:cubicBezTo>
                    <a:pt x="16057" y="1403"/>
                    <a:pt x="15205" y="551"/>
                    <a:pt x="13995" y="166"/>
                  </a:cubicBezTo>
                  <a:cubicBezTo>
                    <a:pt x="13638" y="56"/>
                    <a:pt x="13308" y="1"/>
                    <a:pt x="12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40" name="Google Shape;2540;p50"/>
            <p:cNvSpPr/>
            <p:nvPr/>
          </p:nvSpPr>
          <p:spPr>
            <a:xfrm>
              <a:off x="8505401" y="554230"/>
              <a:ext cx="408455" cy="175689"/>
            </a:xfrm>
            <a:custGeom>
              <a:avLst/>
              <a:gdLst/>
              <a:ahLst/>
              <a:cxnLst/>
              <a:rect l="l" t="t" r="r" b="b"/>
              <a:pathLst>
                <a:path w="16223" h="6978" extrusionOk="0">
                  <a:moveTo>
                    <a:pt x="3987" y="1"/>
                  </a:moveTo>
                  <a:cubicBezTo>
                    <a:pt x="3300" y="1"/>
                    <a:pt x="1760" y="55"/>
                    <a:pt x="1155" y="358"/>
                  </a:cubicBezTo>
                  <a:cubicBezTo>
                    <a:pt x="523" y="660"/>
                    <a:pt x="0" y="1293"/>
                    <a:pt x="83" y="1980"/>
                  </a:cubicBezTo>
                  <a:cubicBezTo>
                    <a:pt x="110" y="2750"/>
                    <a:pt x="798" y="3355"/>
                    <a:pt x="1430" y="3767"/>
                  </a:cubicBezTo>
                  <a:cubicBezTo>
                    <a:pt x="4472" y="5853"/>
                    <a:pt x="8132" y="6977"/>
                    <a:pt x="11799" y="6977"/>
                  </a:cubicBezTo>
                  <a:cubicBezTo>
                    <a:pt x="12773" y="6977"/>
                    <a:pt x="13747" y="6898"/>
                    <a:pt x="14710" y="6737"/>
                  </a:cubicBezTo>
                  <a:cubicBezTo>
                    <a:pt x="15205" y="6682"/>
                    <a:pt x="15727" y="6544"/>
                    <a:pt x="15947" y="6132"/>
                  </a:cubicBezTo>
                  <a:cubicBezTo>
                    <a:pt x="16222" y="5719"/>
                    <a:pt x="16085" y="5142"/>
                    <a:pt x="15782" y="4757"/>
                  </a:cubicBezTo>
                  <a:cubicBezTo>
                    <a:pt x="15480" y="4372"/>
                    <a:pt x="15040" y="4125"/>
                    <a:pt x="14573" y="3932"/>
                  </a:cubicBezTo>
                  <a:cubicBezTo>
                    <a:pt x="10916" y="2173"/>
                    <a:pt x="8771" y="880"/>
                    <a:pt x="4757" y="248"/>
                  </a:cubicBezTo>
                  <a:lnTo>
                    <a:pt x="3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0"/>
            <p:cNvSpPr/>
            <p:nvPr/>
          </p:nvSpPr>
          <p:spPr>
            <a:xfrm>
              <a:off x="8746312" y="323162"/>
              <a:ext cx="218088" cy="386827"/>
            </a:xfrm>
            <a:custGeom>
              <a:avLst/>
              <a:gdLst/>
              <a:ahLst/>
              <a:cxnLst/>
              <a:rect l="l" t="t" r="r" b="b"/>
              <a:pathLst>
                <a:path w="8662" h="15364" extrusionOk="0">
                  <a:moveTo>
                    <a:pt x="1957" y="0"/>
                  </a:moveTo>
                  <a:cubicBezTo>
                    <a:pt x="1299" y="0"/>
                    <a:pt x="638" y="299"/>
                    <a:pt x="330" y="874"/>
                  </a:cubicBezTo>
                  <a:cubicBezTo>
                    <a:pt x="1" y="1534"/>
                    <a:pt x="193" y="2304"/>
                    <a:pt x="440" y="3046"/>
                  </a:cubicBezTo>
                  <a:cubicBezTo>
                    <a:pt x="1760" y="6895"/>
                    <a:pt x="3740" y="10497"/>
                    <a:pt x="6297" y="13659"/>
                  </a:cubicBezTo>
                  <a:lnTo>
                    <a:pt x="6709" y="15364"/>
                  </a:lnTo>
                  <a:cubicBezTo>
                    <a:pt x="7699" y="14621"/>
                    <a:pt x="8304" y="13412"/>
                    <a:pt x="8496" y="12174"/>
                  </a:cubicBezTo>
                  <a:cubicBezTo>
                    <a:pt x="8661" y="10937"/>
                    <a:pt x="8496" y="9672"/>
                    <a:pt x="8166" y="8463"/>
                  </a:cubicBezTo>
                  <a:cubicBezTo>
                    <a:pt x="7561" y="5961"/>
                    <a:pt x="6324" y="3624"/>
                    <a:pt x="4647" y="1672"/>
                  </a:cubicBezTo>
                  <a:cubicBezTo>
                    <a:pt x="4097" y="1012"/>
                    <a:pt x="3437" y="352"/>
                    <a:pt x="2612" y="104"/>
                  </a:cubicBezTo>
                  <a:cubicBezTo>
                    <a:pt x="2404" y="35"/>
                    <a:pt x="2181" y="0"/>
                    <a:pt x="1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0"/>
            <p:cNvSpPr/>
            <p:nvPr/>
          </p:nvSpPr>
          <p:spPr>
            <a:xfrm>
              <a:off x="8588466" y="392505"/>
              <a:ext cx="356539" cy="307770"/>
            </a:xfrm>
            <a:custGeom>
              <a:avLst/>
              <a:gdLst/>
              <a:ahLst/>
              <a:cxnLst/>
              <a:rect l="l" t="t" r="r" b="b"/>
              <a:pathLst>
                <a:path w="14161" h="12224" extrusionOk="0">
                  <a:moveTo>
                    <a:pt x="4944" y="0"/>
                  </a:moveTo>
                  <a:cubicBezTo>
                    <a:pt x="4632" y="0"/>
                    <a:pt x="4335" y="68"/>
                    <a:pt x="4070" y="237"/>
                  </a:cubicBezTo>
                  <a:cubicBezTo>
                    <a:pt x="3685" y="485"/>
                    <a:pt x="3493" y="870"/>
                    <a:pt x="3355" y="1282"/>
                  </a:cubicBezTo>
                  <a:cubicBezTo>
                    <a:pt x="3080" y="2107"/>
                    <a:pt x="3163" y="3069"/>
                    <a:pt x="3630" y="3812"/>
                  </a:cubicBezTo>
                  <a:cubicBezTo>
                    <a:pt x="3034" y="3394"/>
                    <a:pt x="2295" y="2963"/>
                    <a:pt x="1598" y="2963"/>
                  </a:cubicBezTo>
                  <a:cubicBezTo>
                    <a:pt x="1331" y="2963"/>
                    <a:pt x="1070" y="3027"/>
                    <a:pt x="826" y="3179"/>
                  </a:cubicBezTo>
                  <a:cubicBezTo>
                    <a:pt x="56" y="3647"/>
                    <a:pt x="1" y="4801"/>
                    <a:pt x="248" y="5709"/>
                  </a:cubicBezTo>
                  <a:cubicBezTo>
                    <a:pt x="743" y="7468"/>
                    <a:pt x="1843" y="9035"/>
                    <a:pt x="3355" y="10053"/>
                  </a:cubicBezTo>
                  <a:cubicBezTo>
                    <a:pt x="4180" y="10603"/>
                    <a:pt x="5060" y="10960"/>
                    <a:pt x="5995" y="11290"/>
                  </a:cubicBezTo>
                  <a:cubicBezTo>
                    <a:pt x="7860" y="11890"/>
                    <a:pt x="9860" y="12223"/>
                    <a:pt x="11862" y="12223"/>
                  </a:cubicBezTo>
                  <a:cubicBezTo>
                    <a:pt x="12428" y="12223"/>
                    <a:pt x="12993" y="12197"/>
                    <a:pt x="13556" y="12142"/>
                  </a:cubicBezTo>
                  <a:lnTo>
                    <a:pt x="14160" y="11153"/>
                  </a:lnTo>
                  <a:cubicBezTo>
                    <a:pt x="13721" y="6533"/>
                    <a:pt x="10696" y="2272"/>
                    <a:pt x="6462" y="375"/>
                  </a:cubicBezTo>
                  <a:cubicBezTo>
                    <a:pt x="5972" y="172"/>
                    <a:pt x="5440" y="0"/>
                    <a:pt x="4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3" name="Google Shape;2543;p50"/>
            <p:cNvGrpSpPr/>
            <p:nvPr/>
          </p:nvGrpSpPr>
          <p:grpSpPr>
            <a:xfrm>
              <a:off x="8608836" y="398220"/>
              <a:ext cx="556591" cy="599369"/>
              <a:chOff x="8608836" y="398220"/>
              <a:chExt cx="556591" cy="599369"/>
            </a:xfrm>
          </p:grpSpPr>
          <p:sp>
            <p:nvSpPr>
              <p:cNvPr id="2544" name="Google Shape;2544;p50"/>
              <p:cNvSpPr/>
              <p:nvPr/>
            </p:nvSpPr>
            <p:spPr>
              <a:xfrm>
                <a:off x="8608836" y="651748"/>
                <a:ext cx="275945" cy="70975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2819" extrusionOk="0">
                    <a:moveTo>
                      <a:pt x="291" y="1"/>
                    </a:moveTo>
                    <a:cubicBezTo>
                      <a:pt x="105" y="1"/>
                      <a:pt x="0" y="273"/>
                      <a:pt x="209" y="389"/>
                    </a:cubicBezTo>
                    <a:cubicBezTo>
                      <a:pt x="3236" y="1993"/>
                      <a:pt x="6605" y="2818"/>
                      <a:pt x="10039" y="2818"/>
                    </a:cubicBezTo>
                    <a:cubicBezTo>
                      <a:pt x="10254" y="2818"/>
                      <a:pt x="10469" y="2815"/>
                      <a:pt x="10684" y="2809"/>
                    </a:cubicBezTo>
                    <a:cubicBezTo>
                      <a:pt x="10959" y="2809"/>
                      <a:pt x="10959" y="2396"/>
                      <a:pt x="10684" y="2396"/>
                    </a:cubicBezTo>
                    <a:cubicBezTo>
                      <a:pt x="10479" y="2403"/>
                      <a:pt x="10274" y="2406"/>
                      <a:pt x="10069" y="2406"/>
                    </a:cubicBezTo>
                    <a:cubicBezTo>
                      <a:pt x="6704" y="2406"/>
                      <a:pt x="3382" y="1561"/>
                      <a:pt x="402" y="32"/>
                    </a:cubicBezTo>
                    <a:cubicBezTo>
                      <a:pt x="363" y="10"/>
                      <a:pt x="325" y="1"/>
                      <a:pt x="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50"/>
              <p:cNvSpPr/>
              <p:nvPr/>
            </p:nvSpPr>
            <p:spPr>
              <a:xfrm>
                <a:off x="8837535" y="398220"/>
                <a:ext cx="120625" cy="233823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9287" extrusionOk="0">
                    <a:moveTo>
                      <a:pt x="317" y="1"/>
                    </a:moveTo>
                    <a:cubicBezTo>
                      <a:pt x="157" y="1"/>
                      <a:pt x="1" y="150"/>
                      <a:pt x="117" y="285"/>
                    </a:cubicBezTo>
                    <a:cubicBezTo>
                      <a:pt x="1079" y="1577"/>
                      <a:pt x="2014" y="2870"/>
                      <a:pt x="2756" y="4244"/>
                    </a:cubicBezTo>
                    <a:cubicBezTo>
                      <a:pt x="3554" y="5702"/>
                      <a:pt x="4378" y="7379"/>
                      <a:pt x="4323" y="9056"/>
                    </a:cubicBezTo>
                    <a:cubicBezTo>
                      <a:pt x="4323" y="9211"/>
                      <a:pt x="4439" y="9286"/>
                      <a:pt x="4551" y="9286"/>
                    </a:cubicBezTo>
                    <a:cubicBezTo>
                      <a:pt x="4659" y="9286"/>
                      <a:pt x="4763" y="9218"/>
                      <a:pt x="4763" y="9083"/>
                    </a:cubicBezTo>
                    <a:cubicBezTo>
                      <a:pt x="4791" y="7406"/>
                      <a:pt x="4076" y="5757"/>
                      <a:pt x="3279" y="4327"/>
                    </a:cubicBezTo>
                    <a:cubicBezTo>
                      <a:pt x="2481" y="2842"/>
                      <a:pt x="1491" y="1440"/>
                      <a:pt x="502" y="93"/>
                    </a:cubicBezTo>
                    <a:cubicBezTo>
                      <a:pt x="453" y="27"/>
                      <a:pt x="384" y="1"/>
                      <a:pt x="3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50"/>
              <p:cNvSpPr/>
              <p:nvPr/>
            </p:nvSpPr>
            <p:spPr>
              <a:xfrm>
                <a:off x="8702274" y="597765"/>
                <a:ext cx="212548" cy="100609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3996" extrusionOk="0">
                    <a:moveTo>
                      <a:pt x="292" y="0"/>
                    </a:moveTo>
                    <a:cubicBezTo>
                      <a:pt x="106" y="0"/>
                      <a:pt x="1" y="277"/>
                      <a:pt x="210" y="416"/>
                    </a:cubicBezTo>
                    <a:cubicBezTo>
                      <a:pt x="2602" y="2038"/>
                      <a:pt x="5296" y="3220"/>
                      <a:pt x="8073" y="3990"/>
                    </a:cubicBezTo>
                    <a:cubicBezTo>
                      <a:pt x="8089" y="3994"/>
                      <a:pt x="8104" y="3995"/>
                      <a:pt x="8118" y="3995"/>
                    </a:cubicBezTo>
                    <a:cubicBezTo>
                      <a:pt x="8336" y="3995"/>
                      <a:pt x="8441" y="3629"/>
                      <a:pt x="8183" y="3578"/>
                    </a:cubicBezTo>
                    <a:cubicBezTo>
                      <a:pt x="5379" y="2808"/>
                      <a:pt x="2767" y="1626"/>
                      <a:pt x="402" y="31"/>
                    </a:cubicBezTo>
                    <a:cubicBezTo>
                      <a:pt x="364" y="10"/>
                      <a:pt x="327" y="0"/>
                      <a:pt x="2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50"/>
              <p:cNvSpPr/>
              <p:nvPr/>
            </p:nvSpPr>
            <p:spPr>
              <a:xfrm>
                <a:off x="8816737" y="592376"/>
                <a:ext cx="107709" cy="83614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3321" extrusionOk="0">
                    <a:moveTo>
                      <a:pt x="280" y="0"/>
                    </a:moveTo>
                    <a:cubicBezTo>
                      <a:pt x="124" y="0"/>
                      <a:pt x="1" y="277"/>
                      <a:pt x="200" y="410"/>
                    </a:cubicBezTo>
                    <a:cubicBezTo>
                      <a:pt x="1410" y="1317"/>
                      <a:pt x="2620" y="2280"/>
                      <a:pt x="3802" y="3270"/>
                    </a:cubicBezTo>
                    <a:cubicBezTo>
                      <a:pt x="3844" y="3305"/>
                      <a:pt x="3891" y="3320"/>
                      <a:pt x="3939" y="3320"/>
                    </a:cubicBezTo>
                    <a:cubicBezTo>
                      <a:pt x="4111" y="3320"/>
                      <a:pt x="4277" y="3118"/>
                      <a:pt x="4105" y="2967"/>
                    </a:cubicBezTo>
                    <a:cubicBezTo>
                      <a:pt x="2895" y="1977"/>
                      <a:pt x="1658" y="960"/>
                      <a:pt x="393" y="53"/>
                    </a:cubicBezTo>
                    <a:cubicBezTo>
                      <a:pt x="356" y="16"/>
                      <a:pt x="317" y="0"/>
                      <a:pt x="2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50"/>
              <p:cNvSpPr/>
              <p:nvPr/>
            </p:nvSpPr>
            <p:spPr>
              <a:xfrm>
                <a:off x="8761847" y="469251"/>
                <a:ext cx="177728" cy="185734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7377" extrusionOk="0">
                    <a:moveTo>
                      <a:pt x="344" y="1"/>
                    </a:moveTo>
                    <a:cubicBezTo>
                      <a:pt x="161" y="1"/>
                      <a:pt x="0" y="220"/>
                      <a:pt x="153" y="351"/>
                    </a:cubicBezTo>
                    <a:cubicBezTo>
                      <a:pt x="2600" y="2358"/>
                      <a:pt x="4772" y="4695"/>
                      <a:pt x="6560" y="7280"/>
                    </a:cubicBezTo>
                    <a:cubicBezTo>
                      <a:pt x="6610" y="7347"/>
                      <a:pt x="6682" y="7376"/>
                      <a:pt x="6752" y="7376"/>
                    </a:cubicBezTo>
                    <a:cubicBezTo>
                      <a:pt x="6909" y="7376"/>
                      <a:pt x="7059" y="7231"/>
                      <a:pt x="6944" y="7060"/>
                    </a:cubicBezTo>
                    <a:cubicBezTo>
                      <a:pt x="5130" y="4448"/>
                      <a:pt x="2958" y="2083"/>
                      <a:pt x="483" y="49"/>
                    </a:cubicBezTo>
                    <a:cubicBezTo>
                      <a:pt x="439" y="15"/>
                      <a:pt x="391" y="1"/>
                      <a:pt x="3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0"/>
              <p:cNvSpPr/>
              <p:nvPr/>
            </p:nvSpPr>
            <p:spPr>
              <a:xfrm>
                <a:off x="8856393" y="608919"/>
                <a:ext cx="126013" cy="130268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174" extrusionOk="0">
                    <a:moveTo>
                      <a:pt x="3794" y="1"/>
                    </a:moveTo>
                    <a:cubicBezTo>
                      <a:pt x="3712" y="1"/>
                      <a:pt x="3629" y="111"/>
                      <a:pt x="3574" y="166"/>
                    </a:cubicBezTo>
                    <a:cubicBezTo>
                      <a:pt x="2282" y="1623"/>
                      <a:pt x="1100" y="3135"/>
                      <a:pt x="0" y="4757"/>
                    </a:cubicBezTo>
                    <a:cubicBezTo>
                      <a:pt x="0" y="4757"/>
                      <a:pt x="1545" y="5174"/>
                      <a:pt x="2574" y="5174"/>
                    </a:cubicBezTo>
                    <a:cubicBezTo>
                      <a:pt x="2634" y="5174"/>
                      <a:pt x="2693" y="5173"/>
                      <a:pt x="2750" y="5170"/>
                    </a:cubicBezTo>
                    <a:cubicBezTo>
                      <a:pt x="3574" y="5060"/>
                      <a:pt x="4152" y="4675"/>
                      <a:pt x="4454" y="4262"/>
                    </a:cubicBezTo>
                    <a:cubicBezTo>
                      <a:pt x="4564" y="4097"/>
                      <a:pt x="4619" y="3877"/>
                      <a:pt x="4702" y="3685"/>
                    </a:cubicBezTo>
                    <a:cubicBezTo>
                      <a:pt x="5004" y="2503"/>
                      <a:pt x="4812" y="1210"/>
                      <a:pt x="4124" y="221"/>
                    </a:cubicBezTo>
                    <a:cubicBezTo>
                      <a:pt x="4042" y="111"/>
                      <a:pt x="3932" y="1"/>
                      <a:pt x="37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0"/>
              <p:cNvSpPr/>
              <p:nvPr/>
            </p:nvSpPr>
            <p:spPr>
              <a:xfrm>
                <a:off x="8954515" y="703416"/>
                <a:ext cx="210912" cy="294174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11684" extrusionOk="0">
                    <a:moveTo>
                      <a:pt x="373" y="1"/>
                    </a:moveTo>
                    <a:cubicBezTo>
                      <a:pt x="181" y="1"/>
                      <a:pt x="1" y="261"/>
                      <a:pt x="172" y="454"/>
                    </a:cubicBezTo>
                    <a:cubicBezTo>
                      <a:pt x="3444" y="3616"/>
                      <a:pt x="6056" y="7383"/>
                      <a:pt x="7843" y="11534"/>
                    </a:cubicBezTo>
                    <a:cubicBezTo>
                      <a:pt x="7887" y="11640"/>
                      <a:pt x="7962" y="11683"/>
                      <a:pt x="8039" y="11683"/>
                    </a:cubicBezTo>
                    <a:cubicBezTo>
                      <a:pt x="8203" y="11683"/>
                      <a:pt x="8377" y="11484"/>
                      <a:pt x="8283" y="11260"/>
                    </a:cubicBezTo>
                    <a:cubicBezTo>
                      <a:pt x="6469" y="7080"/>
                      <a:pt x="3829" y="3259"/>
                      <a:pt x="530" y="69"/>
                    </a:cubicBezTo>
                    <a:cubicBezTo>
                      <a:pt x="482" y="21"/>
                      <a:pt x="427" y="1"/>
                      <a:pt x="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1" name="Google Shape;2551;p50"/>
          <p:cNvGrpSpPr/>
          <p:nvPr/>
        </p:nvGrpSpPr>
        <p:grpSpPr>
          <a:xfrm>
            <a:off x="2030275" y="1849276"/>
            <a:ext cx="600275" cy="791725"/>
            <a:chOff x="2030288" y="1849275"/>
            <a:chExt cx="600275" cy="791725"/>
          </a:xfrm>
        </p:grpSpPr>
        <p:sp>
          <p:nvSpPr>
            <p:cNvPr id="2552" name="Google Shape;2552;p50"/>
            <p:cNvSpPr/>
            <p:nvPr/>
          </p:nvSpPr>
          <p:spPr>
            <a:xfrm>
              <a:off x="2030288" y="1849275"/>
              <a:ext cx="600275" cy="791725"/>
            </a:xfrm>
            <a:custGeom>
              <a:avLst/>
              <a:gdLst/>
              <a:ahLst/>
              <a:cxnLst/>
              <a:rect l="l" t="t" r="r" b="b"/>
              <a:pathLst>
                <a:path w="24011" h="31669" extrusionOk="0">
                  <a:moveTo>
                    <a:pt x="13592" y="0"/>
                  </a:moveTo>
                  <a:cubicBezTo>
                    <a:pt x="13431" y="0"/>
                    <a:pt x="13248" y="46"/>
                    <a:pt x="13110" y="115"/>
                  </a:cubicBezTo>
                  <a:cubicBezTo>
                    <a:pt x="11753" y="782"/>
                    <a:pt x="10672" y="1518"/>
                    <a:pt x="9913" y="2392"/>
                  </a:cubicBezTo>
                  <a:lnTo>
                    <a:pt x="9706" y="2392"/>
                  </a:lnTo>
                  <a:cubicBezTo>
                    <a:pt x="9246" y="2392"/>
                    <a:pt x="8855" y="2599"/>
                    <a:pt x="8556" y="2898"/>
                  </a:cubicBezTo>
                  <a:cubicBezTo>
                    <a:pt x="7245" y="2024"/>
                    <a:pt x="6095" y="1725"/>
                    <a:pt x="6003" y="1702"/>
                  </a:cubicBezTo>
                  <a:cubicBezTo>
                    <a:pt x="5911" y="1679"/>
                    <a:pt x="5842" y="1679"/>
                    <a:pt x="5727" y="1679"/>
                  </a:cubicBezTo>
                  <a:cubicBezTo>
                    <a:pt x="5382" y="1679"/>
                    <a:pt x="5037" y="1840"/>
                    <a:pt x="4807" y="2139"/>
                  </a:cubicBezTo>
                  <a:cubicBezTo>
                    <a:pt x="4117" y="3082"/>
                    <a:pt x="3657" y="4025"/>
                    <a:pt x="3450" y="4945"/>
                  </a:cubicBezTo>
                  <a:lnTo>
                    <a:pt x="2921" y="4692"/>
                  </a:lnTo>
                  <a:cubicBezTo>
                    <a:pt x="2783" y="4646"/>
                    <a:pt x="2622" y="4577"/>
                    <a:pt x="2438" y="4577"/>
                  </a:cubicBezTo>
                  <a:cubicBezTo>
                    <a:pt x="2277" y="4577"/>
                    <a:pt x="2093" y="4600"/>
                    <a:pt x="1932" y="4692"/>
                  </a:cubicBezTo>
                  <a:cubicBezTo>
                    <a:pt x="1611" y="4876"/>
                    <a:pt x="1381" y="5152"/>
                    <a:pt x="1312" y="5497"/>
                  </a:cubicBezTo>
                  <a:cubicBezTo>
                    <a:pt x="1266" y="5795"/>
                    <a:pt x="1" y="12741"/>
                    <a:pt x="8970" y="17133"/>
                  </a:cubicBezTo>
                  <a:cubicBezTo>
                    <a:pt x="9361" y="17777"/>
                    <a:pt x="9982" y="18260"/>
                    <a:pt x="10695" y="18490"/>
                  </a:cubicBezTo>
                  <a:cubicBezTo>
                    <a:pt x="9683" y="24700"/>
                    <a:pt x="8027" y="29897"/>
                    <a:pt x="8027" y="29966"/>
                  </a:cubicBezTo>
                  <a:cubicBezTo>
                    <a:pt x="7866" y="30426"/>
                    <a:pt x="7981" y="30909"/>
                    <a:pt x="8303" y="31254"/>
                  </a:cubicBezTo>
                  <a:cubicBezTo>
                    <a:pt x="8441" y="31392"/>
                    <a:pt x="8648" y="31530"/>
                    <a:pt x="8855" y="31599"/>
                  </a:cubicBezTo>
                  <a:cubicBezTo>
                    <a:pt x="8970" y="31622"/>
                    <a:pt x="9108" y="31668"/>
                    <a:pt x="9246" y="31668"/>
                  </a:cubicBezTo>
                  <a:cubicBezTo>
                    <a:pt x="9821" y="31668"/>
                    <a:pt x="10327" y="31277"/>
                    <a:pt x="10488" y="30771"/>
                  </a:cubicBezTo>
                  <a:cubicBezTo>
                    <a:pt x="10511" y="30702"/>
                    <a:pt x="12213" y="25367"/>
                    <a:pt x="13248" y="18927"/>
                  </a:cubicBezTo>
                  <a:lnTo>
                    <a:pt x="13271" y="18927"/>
                  </a:lnTo>
                  <a:cubicBezTo>
                    <a:pt x="14374" y="18927"/>
                    <a:pt x="15340" y="18306"/>
                    <a:pt x="16030" y="17156"/>
                  </a:cubicBezTo>
                  <a:cubicBezTo>
                    <a:pt x="23896" y="13753"/>
                    <a:pt x="24011" y="6048"/>
                    <a:pt x="24011" y="5727"/>
                  </a:cubicBezTo>
                  <a:cubicBezTo>
                    <a:pt x="23942" y="5359"/>
                    <a:pt x="23758" y="4991"/>
                    <a:pt x="23436" y="4784"/>
                  </a:cubicBezTo>
                  <a:cubicBezTo>
                    <a:pt x="23229" y="4669"/>
                    <a:pt x="23022" y="4577"/>
                    <a:pt x="22792" y="4577"/>
                  </a:cubicBezTo>
                  <a:cubicBezTo>
                    <a:pt x="22654" y="4577"/>
                    <a:pt x="22493" y="4600"/>
                    <a:pt x="22332" y="4669"/>
                  </a:cubicBezTo>
                  <a:cubicBezTo>
                    <a:pt x="22125" y="4761"/>
                    <a:pt x="21964" y="4830"/>
                    <a:pt x="21757" y="4922"/>
                  </a:cubicBezTo>
                  <a:cubicBezTo>
                    <a:pt x="21458" y="3956"/>
                    <a:pt x="20975" y="3289"/>
                    <a:pt x="20929" y="3197"/>
                  </a:cubicBezTo>
                  <a:cubicBezTo>
                    <a:pt x="20699" y="2921"/>
                    <a:pt x="20354" y="2737"/>
                    <a:pt x="20009" y="2737"/>
                  </a:cubicBezTo>
                  <a:lnTo>
                    <a:pt x="19871" y="2737"/>
                  </a:lnTo>
                  <a:cubicBezTo>
                    <a:pt x="18652" y="2921"/>
                    <a:pt x="17617" y="3174"/>
                    <a:pt x="16743" y="3611"/>
                  </a:cubicBezTo>
                  <a:cubicBezTo>
                    <a:pt x="16651" y="3450"/>
                    <a:pt x="16536" y="3335"/>
                    <a:pt x="16421" y="3220"/>
                  </a:cubicBezTo>
                  <a:cubicBezTo>
                    <a:pt x="16237" y="3082"/>
                    <a:pt x="16076" y="2990"/>
                    <a:pt x="15869" y="2944"/>
                  </a:cubicBezTo>
                  <a:cubicBezTo>
                    <a:pt x="15271" y="1495"/>
                    <a:pt x="14558" y="529"/>
                    <a:pt x="14512" y="460"/>
                  </a:cubicBezTo>
                  <a:cubicBezTo>
                    <a:pt x="14282" y="138"/>
                    <a:pt x="13937" y="0"/>
                    <a:pt x="13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0"/>
            <p:cNvSpPr/>
            <p:nvPr/>
          </p:nvSpPr>
          <p:spPr>
            <a:xfrm>
              <a:off x="2271763" y="1882600"/>
              <a:ext cx="146075" cy="143200"/>
            </a:xfrm>
            <a:custGeom>
              <a:avLst/>
              <a:gdLst/>
              <a:ahLst/>
              <a:cxnLst/>
              <a:rect l="l" t="t" r="r" b="b"/>
              <a:pathLst>
                <a:path w="5843" h="5728" extrusionOk="0">
                  <a:moveTo>
                    <a:pt x="3910" y="1"/>
                  </a:moveTo>
                  <a:cubicBezTo>
                    <a:pt x="1220" y="1289"/>
                    <a:pt x="139" y="2853"/>
                    <a:pt x="1" y="4302"/>
                  </a:cubicBezTo>
                  <a:cubicBezTo>
                    <a:pt x="323" y="4715"/>
                    <a:pt x="599" y="5152"/>
                    <a:pt x="875" y="5658"/>
                  </a:cubicBezTo>
                  <a:cubicBezTo>
                    <a:pt x="875" y="5681"/>
                    <a:pt x="898" y="5727"/>
                    <a:pt x="898" y="5727"/>
                  </a:cubicBezTo>
                  <a:cubicBezTo>
                    <a:pt x="1450" y="5083"/>
                    <a:pt x="2163" y="4394"/>
                    <a:pt x="3060" y="3727"/>
                  </a:cubicBezTo>
                  <a:cubicBezTo>
                    <a:pt x="3060" y="3727"/>
                    <a:pt x="4140" y="4462"/>
                    <a:pt x="5198" y="5428"/>
                  </a:cubicBezTo>
                  <a:cubicBezTo>
                    <a:pt x="5382" y="5175"/>
                    <a:pt x="5566" y="4876"/>
                    <a:pt x="5842" y="4646"/>
                  </a:cubicBezTo>
                  <a:cubicBezTo>
                    <a:pt x="5474" y="2094"/>
                    <a:pt x="3910" y="1"/>
                    <a:pt x="3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0"/>
            <p:cNvSpPr/>
            <p:nvPr/>
          </p:nvSpPr>
          <p:spPr>
            <a:xfrm>
              <a:off x="2256813" y="1980350"/>
              <a:ext cx="129400" cy="636175"/>
            </a:xfrm>
            <a:custGeom>
              <a:avLst/>
              <a:gdLst/>
              <a:ahLst/>
              <a:cxnLst/>
              <a:rect l="l" t="t" r="r" b="b"/>
              <a:pathLst>
                <a:path w="5176" h="25447" extrusionOk="0">
                  <a:moveTo>
                    <a:pt x="3290" y="1"/>
                  </a:moveTo>
                  <a:cubicBezTo>
                    <a:pt x="3221" y="24"/>
                    <a:pt x="3198" y="93"/>
                    <a:pt x="3198" y="162"/>
                  </a:cubicBezTo>
                  <a:cubicBezTo>
                    <a:pt x="4853" y="10005"/>
                    <a:pt x="93" y="25160"/>
                    <a:pt x="24" y="25298"/>
                  </a:cubicBezTo>
                  <a:cubicBezTo>
                    <a:pt x="1" y="25344"/>
                    <a:pt x="24" y="25413"/>
                    <a:pt x="47" y="25436"/>
                  </a:cubicBezTo>
                  <a:cubicBezTo>
                    <a:pt x="78" y="25436"/>
                    <a:pt x="88" y="25446"/>
                    <a:pt x="98" y="25446"/>
                  </a:cubicBezTo>
                  <a:cubicBezTo>
                    <a:pt x="103" y="25446"/>
                    <a:pt x="108" y="25444"/>
                    <a:pt x="116" y="25436"/>
                  </a:cubicBezTo>
                  <a:cubicBezTo>
                    <a:pt x="127" y="25442"/>
                    <a:pt x="140" y="25445"/>
                    <a:pt x="155" y="25445"/>
                  </a:cubicBezTo>
                  <a:cubicBezTo>
                    <a:pt x="201" y="25445"/>
                    <a:pt x="259" y="25415"/>
                    <a:pt x="277" y="25344"/>
                  </a:cubicBezTo>
                  <a:cubicBezTo>
                    <a:pt x="346" y="25206"/>
                    <a:pt x="5175" y="10005"/>
                    <a:pt x="3474" y="116"/>
                  </a:cubicBezTo>
                  <a:cubicBezTo>
                    <a:pt x="3451" y="24"/>
                    <a:pt x="3382" y="1"/>
                    <a:pt x="329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0"/>
            <p:cNvSpPr/>
            <p:nvPr/>
          </p:nvSpPr>
          <p:spPr>
            <a:xfrm>
              <a:off x="2138388" y="1923425"/>
              <a:ext cx="155825" cy="168500"/>
            </a:xfrm>
            <a:custGeom>
              <a:avLst/>
              <a:gdLst/>
              <a:ahLst/>
              <a:cxnLst/>
              <a:rect l="l" t="t" r="r" b="b"/>
              <a:pathLst>
                <a:path w="6233" h="6740" extrusionOk="0">
                  <a:moveTo>
                    <a:pt x="1380" y="1"/>
                  </a:moveTo>
                  <a:cubicBezTo>
                    <a:pt x="253" y="1496"/>
                    <a:pt x="0" y="2829"/>
                    <a:pt x="184" y="3979"/>
                  </a:cubicBezTo>
                  <a:cubicBezTo>
                    <a:pt x="1978" y="4945"/>
                    <a:pt x="3381" y="5865"/>
                    <a:pt x="4485" y="6739"/>
                  </a:cubicBezTo>
                  <a:cubicBezTo>
                    <a:pt x="4485" y="6739"/>
                    <a:pt x="4991" y="5520"/>
                    <a:pt x="6233" y="4094"/>
                  </a:cubicBezTo>
                  <a:cubicBezTo>
                    <a:pt x="6233" y="4048"/>
                    <a:pt x="6210" y="4048"/>
                    <a:pt x="6210" y="4025"/>
                  </a:cubicBezTo>
                  <a:cubicBezTo>
                    <a:pt x="4600" y="806"/>
                    <a:pt x="1380" y="1"/>
                    <a:pt x="1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0"/>
            <p:cNvSpPr/>
            <p:nvPr/>
          </p:nvSpPr>
          <p:spPr>
            <a:xfrm>
              <a:off x="2401713" y="1951600"/>
              <a:ext cx="151225" cy="132850"/>
            </a:xfrm>
            <a:custGeom>
              <a:avLst/>
              <a:gdLst/>
              <a:ahLst/>
              <a:cxnLst/>
              <a:rect l="l" t="t" r="r" b="b"/>
              <a:pathLst>
                <a:path w="6049" h="5314" extrusionOk="0">
                  <a:moveTo>
                    <a:pt x="5152" y="1"/>
                  </a:moveTo>
                  <a:cubicBezTo>
                    <a:pt x="2346" y="369"/>
                    <a:pt x="782" y="1427"/>
                    <a:pt x="0" y="2691"/>
                  </a:cubicBezTo>
                  <a:cubicBezTo>
                    <a:pt x="897" y="3473"/>
                    <a:pt x="1771" y="4462"/>
                    <a:pt x="2024" y="5313"/>
                  </a:cubicBezTo>
                  <a:cubicBezTo>
                    <a:pt x="3105" y="4416"/>
                    <a:pt x="4439" y="3565"/>
                    <a:pt x="6049" y="2737"/>
                  </a:cubicBezTo>
                  <a:cubicBezTo>
                    <a:pt x="6026" y="1151"/>
                    <a:pt x="5152" y="1"/>
                    <a:pt x="5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7" name="Google Shape;2557;p50"/>
            <p:cNvGrpSpPr/>
            <p:nvPr/>
          </p:nvGrpSpPr>
          <p:grpSpPr>
            <a:xfrm>
              <a:off x="2260263" y="1932100"/>
              <a:ext cx="174250" cy="129925"/>
              <a:chOff x="2260263" y="1932100"/>
              <a:chExt cx="174250" cy="129925"/>
            </a:xfrm>
          </p:grpSpPr>
          <p:sp>
            <p:nvSpPr>
              <p:cNvPr id="2558" name="Google Shape;2558;p50"/>
              <p:cNvSpPr/>
              <p:nvPr/>
            </p:nvSpPr>
            <p:spPr>
              <a:xfrm>
                <a:off x="2269463" y="1951600"/>
                <a:ext cx="4027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3704" extrusionOk="0">
                    <a:moveTo>
                      <a:pt x="47" y="1"/>
                    </a:moveTo>
                    <a:cubicBezTo>
                      <a:pt x="1" y="2185"/>
                      <a:pt x="1381" y="3657"/>
                      <a:pt x="1450" y="3703"/>
                    </a:cubicBezTo>
                    <a:lnTo>
                      <a:pt x="1611" y="3565"/>
                    </a:lnTo>
                    <a:cubicBezTo>
                      <a:pt x="1588" y="3542"/>
                      <a:pt x="231" y="209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0"/>
              <p:cNvSpPr/>
              <p:nvPr/>
            </p:nvSpPr>
            <p:spPr>
              <a:xfrm>
                <a:off x="2260263" y="1942300"/>
                <a:ext cx="247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827" extrusionOk="0">
                    <a:moveTo>
                      <a:pt x="489" y="1"/>
                    </a:moveTo>
                    <a:cubicBezTo>
                      <a:pt x="351" y="1"/>
                      <a:pt x="212" y="71"/>
                      <a:pt x="139" y="189"/>
                    </a:cubicBezTo>
                    <a:cubicBezTo>
                      <a:pt x="1" y="396"/>
                      <a:pt x="70" y="649"/>
                      <a:pt x="254" y="764"/>
                    </a:cubicBezTo>
                    <a:cubicBezTo>
                      <a:pt x="330" y="806"/>
                      <a:pt x="412" y="826"/>
                      <a:pt x="491" y="826"/>
                    </a:cubicBezTo>
                    <a:cubicBezTo>
                      <a:pt x="628" y="826"/>
                      <a:pt x="756" y="765"/>
                      <a:pt x="829" y="649"/>
                    </a:cubicBezTo>
                    <a:cubicBezTo>
                      <a:pt x="990" y="465"/>
                      <a:pt x="921" y="189"/>
                      <a:pt x="714" y="74"/>
                    </a:cubicBezTo>
                    <a:cubicBezTo>
                      <a:pt x="647" y="24"/>
                      <a:pt x="568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50"/>
              <p:cNvSpPr/>
              <p:nvPr/>
            </p:nvSpPr>
            <p:spPr>
              <a:xfrm>
                <a:off x="2317188" y="1961375"/>
                <a:ext cx="40275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3727" extrusionOk="0">
                    <a:moveTo>
                      <a:pt x="24" y="1"/>
                    </a:moveTo>
                    <a:cubicBezTo>
                      <a:pt x="1" y="2185"/>
                      <a:pt x="1381" y="3657"/>
                      <a:pt x="1427" y="3726"/>
                    </a:cubicBezTo>
                    <a:lnTo>
                      <a:pt x="1611" y="3565"/>
                    </a:lnTo>
                    <a:cubicBezTo>
                      <a:pt x="1588" y="3542"/>
                      <a:pt x="231" y="2116"/>
                      <a:pt x="2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50"/>
              <p:cNvSpPr/>
              <p:nvPr/>
            </p:nvSpPr>
            <p:spPr>
              <a:xfrm>
                <a:off x="2307988" y="1952500"/>
                <a:ext cx="241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827" extrusionOk="0">
                    <a:moveTo>
                      <a:pt x="465" y="1"/>
                    </a:moveTo>
                    <a:cubicBezTo>
                      <a:pt x="333" y="1"/>
                      <a:pt x="209" y="67"/>
                      <a:pt x="139" y="195"/>
                    </a:cubicBezTo>
                    <a:cubicBezTo>
                      <a:pt x="1" y="402"/>
                      <a:pt x="47" y="655"/>
                      <a:pt x="254" y="770"/>
                    </a:cubicBezTo>
                    <a:cubicBezTo>
                      <a:pt x="324" y="809"/>
                      <a:pt x="400" y="827"/>
                      <a:pt x="475" y="827"/>
                    </a:cubicBezTo>
                    <a:cubicBezTo>
                      <a:pt x="617" y="827"/>
                      <a:pt x="753" y="761"/>
                      <a:pt x="829" y="655"/>
                    </a:cubicBezTo>
                    <a:cubicBezTo>
                      <a:pt x="967" y="448"/>
                      <a:pt x="921" y="195"/>
                      <a:pt x="714" y="80"/>
                    </a:cubicBezTo>
                    <a:cubicBezTo>
                      <a:pt x="634" y="27"/>
                      <a:pt x="548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50"/>
              <p:cNvSpPr/>
              <p:nvPr/>
            </p:nvSpPr>
            <p:spPr>
              <a:xfrm>
                <a:off x="2406313" y="1963675"/>
                <a:ext cx="28200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934" extrusionOk="0">
                    <a:moveTo>
                      <a:pt x="437" y="1"/>
                    </a:moveTo>
                    <a:lnTo>
                      <a:pt x="230" y="70"/>
                    </a:lnTo>
                    <a:cubicBezTo>
                      <a:pt x="897" y="2047"/>
                      <a:pt x="0" y="3818"/>
                      <a:pt x="0" y="3864"/>
                    </a:cubicBezTo>
                    <a:lnTo>
                      <a:pt x="207" y="3933"/>
                    </a:lnTo>
                    <a:cubicBezTo>
                      <a:pt x="230" y="3864"/>
                      <a:pt x="1127" y="2070"/>
                      <a:pt x="4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0"/>
              <p:cNvSpPr/>
              <p:nvPr/>
            </p:nvSpPr>
            <p:spPr>
              <a:xfrm>
                <a:off x="2404013" y="1954275"/>
                <a:ext cx="230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20" extrusionOk="0">
                    <a:moveTo>
                      <a:pt x="462" y="0"/>
                    </a:moveTo>
                    <a:cubicBezTo>
                      <a:pt x="340" y="0"/>
                      <a:pt x="217" y="55"/>
                      <a:pt x="138" y="147"/>
                    </a:cubicBezTo>
                    <a:cubicBezTo>
                      <a:pt x="0" y="331"/>
                      <a:pt x="23" y="584"/>
                      <a:pt x="207" y="722"/>
                    </a:cubicBezTo>
                    <a:cubicBezTo>
                      <a:pt x="282" y="786"/>
                      <a:pt x="382" y="820"/>
                      <a:pt x="480" y="820"/>
                    </a:cubicBezTo>
                    <a:cubicBezTo>
                      <a:pt x="595" y="820"/>
                      <a:pt x="708" y="774"/>
                      <a:pt x="782" y="676"/>
                    </a:cubicBezTo>
                    <a:cubicBezTo>
                      <a:pt x="920" y="492"/>
                      <a:pt x="897" y="239"/>
                      <a:pt x="713" y="101"/>
                    </a:cubicBezTo>
                    <a:cubicBezTo>
                      <a:pt x="644" y="31"/>
                      <a:pt x="554" y="0"/>
                      <a:pt x="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0"/>
              <p:cNvSpPr/>
              <p:nvPr/>
            </p:nvSpPr>
            <p:spPr>
              <a:xfrm>
                <a:off x="2364338" y="1941250"/>
                <a:ext cx="28200" cy="989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957" extrusionOk="0">
                    <a:moveTo>
                      <a:pt x="437" y="1"/>
                    </a:moveTo>
                    <a:lnTo>
                      <a:pt x="230" y="70"/>
                    </a:lnTo>
                    <a:cubicBezTo>
                      <a:pt x="897" y="2048"/>
                      <a:pt x="0" y="3841"/>
                      <a:pt x="0" y="3864"/>
                    </a:cubicBezTo>
                    <a:lnTo>
                      <a:pt x="207" y="3956"/>
                    </a:lnTo>
                    <a:cubicBezTo>
                      <a:pt x="230" y="3864"/>
                      <a:pt x="1127" y="2048"/>
                      <a:pt x="4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50"/>
              <p:cNvSpPr/>
              <p:nvPr/>
            </p:nvSpPr>
            <p:spPr>
              <a:xfrm>
                <a:off x="2362613" y="1932100"/>
                <a:ext cx="23025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12" extrusionOk="0">
                    <a:moveTo>
                      <a:pt x="445" y="0"/>
                    </a:moveTo>
                    <a:cubicBezTo>
                      <a:pt x="328" y="0"/>
                      <a:pt x="215" y="47"/>
                      <a:pt x="138" y="137"/>
                    </a:cubicBezTo>
                    <a:cubicBezTo>
                      <a:pt x="1" y="321"/>
                      <a:pt x="23" y="574"/>
                      <a:pt x="184" y="712"/>
                    </a:cubicBezTo>
                    <a:cubicBezTo>
                      <a:pt x="264" y="781"/>
                      <a:pt x="355" y="812"/>
                      <a:pt x="445" y="812"/>
                    </a:cubicBezTo>
                    <a:cubicBezTo>
                      <a:pt x="565" y="812"/>
                      <a:pt x="681" y="757"/>
                      <a:pt x="759" y="666"/>
                    </a:cubicBezTo>
                    <a:cubicBezTo>
                      <a:pt x="920" y="482"/>
                      <a:pt x="874" y="229"/>
                      <a:pt x="713" y="91"/>
                    </a:cubicBezTo>
                    <a:cubicBezTo>
                      <a:pt x="632" y="30"/>
                      <a:pt x="537" y="0"/>
                      <a:pt x="4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6" name="Google Shape;2566;p50"/>
            <p:cNvSpPr/>
            <p:nvPr/>
          </p:nvSpPr>
          <p:spPr>
            <a:xfrm>
              <a:off x="2250488" y="1976900"/>
              <a:ext cx="201850" cy="253000"/>
            </a:xfrm>
            <a:custGeom>
              <a:avLst/>
              <a:gdLst/>
              <a:ahLst/>
              <a:cxnLst/>
              <a:rect l="l" t="t" r="r" b="b"/>
              <a:pathLst>
                <a:path w="8074" h="10120" extrusionOk="0">
                  <a:moveTo>
                    <a:pt x="3911" y="1"/>
                  </a:moveTo>
                  <a:cubicBezTo>
                    <a:pt x="1059" y="2070"/>
                    <a:pt x="1" y="4623"/>
                    <a:pt x="1" y="4623"/>
                  </a:cubicBezTo>
                  <a:cubicBezTo>
                    <a:pt x="2784" y="6808"/>
                    <a:pt x="3589" y="8763"/>
                    <a:pt x="3681" y="10120"/>
                  </a:cubicBezTo>
                  <a:cubicBezTo>
                    <a:pt x="4210" y="8579"/>
                    <a:pt x="5451" y="6440"/>
                    <a:pt x="8073" y="4301"/>
                  </a:cubicBezTo>
                  <a:cubicBezTo>
                    <a:pt x="7521" y="2415"/>
                    <a:pt x="3911" y="1"/>
                    <a:pt x="391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0"/>
            <p:cNvSpPr/>
            <p:nvPr/>
          </p:nvSpPr>
          <p:spPr>
            <a:xfrm>
              <a:off x="2053863" y="1997600"/>
              <a:ext cx="370300" cy="286925"/>
            </a:xfrm>
            <a:custGeom>
              <a:avLst/>
              <a:gdLst/>
              <a:ahLst/>
              <a:cxnLst/>
              <a:rect l="l" t="t" r="r" b="b"/>
              <a:pathLst>
                <a:path w="14812" h="11477" extrusionOk="0">
                  <a:moveTo>
                    <a:pt x="1472" y="0"/>
                  </a:moveTo>
                  <a:cubicBezTo>
                    <a:pt x="1472" y="1"/>
                    <a:pt x="1" y="7521"/>
                    <a:pt x="11040" y="11476"/>
                  </a:cubicBezTo>
                  <a:cubicBezTo>
                    <a:pt x="11040" y="11476"/>
                    <a:pt x="14811" y="6233"/>
                    <a:pt x="1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0"/>
            <p:cNvSpPr/>
            <p:nvPr/>
          </p:nvSpPr>
          <p:spPr>
            <a:xfrm>
              <a:off x="2329838" y="1997600"/>
              <a:ext cx="270250" cy="286925"/>
            </a:xfrm>
            <a:custGeom>
              <a:avLst/>
              <a:gdLst/>
              <a:ahLst/>
              <a:cxnLst/>
              <a:rect l="l" t="t" r="r" b="b"/>
              <a:pathLst>
                <a:path w="10810" h="11477" extrusionOk="0">
                  <a:moveTo>
                    <a:pt x="10810" y="0"/>
                  </a:moveTo>
                  <a:lnTo>
                    <a:pt x="10810" y="0"/>
                  </a:lnTo>
                  <a:cubicBezTo>
                    <a:pt x="1" y="4600"/>
                    <a:pt x="1" y="11476"/>
                    <a:pt x="1" y="11476"/>
                  </a:cubicBezTo>
                  <a:cubicBezTo>
                    <a:pt x="10809" y="9430"/>
                    <a:pt x="10810" y="1"/>
                    <a:pt x="10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0"/>
            <p:cNvSpPr/>
            <p:nvPr/>
          </p:nvSpPr>
          <p:spPr>
            <a:xfrm>
              <a:off x="2266013" y="2189050"/>
              <a:ext cx="150100" cy="109100"/>
            </a:xfrm>
            <a:custGeom>
              <a:avLst/>
              <a:gdLst/>
              <a:ahLst/>
              <a:cxnLst/>
              <a:rect l="l" t="t" r="r" b="b"/>
              <a:pathLst>
                <a:path w="6004" h="4364" extrusionOk="0">
                  <a:moveTo>
                    <a:pt x="3313" y="1"/>
                  </a:moveTo>
                  <a:cubicBezTo>
                    <a:pt x="2830" y="392"/>
                    <a:pt x="2531" y="760"/>
                    <a:pt x="2324" y="1105"/>
                  </a:cubicBezTo>
                  <a:lnTo>
                    <a:pt x="2324" y="1128"/>
                  </a:lnTo>
                  <a:cubicBezTo>
                    <a:pt x="2163" y="1450"/>
                    <a:pt x="2094" y="1772"/>
                    <a:pt x="2071" y="2048"/>
                  </a:cubicBezTo>
                  <a:cubicBezTo>
                    <a:pt x="1447" y="1677"/>
                    <a:pt x="625" y="1627"/>
                    <a:pt x="231" y="1627"/>
                  </a:cubicBezTo>
                  <a:cubicBezTo>
                    <a:pt x="88" y="1627"/>
                    <a:pt x="1" y="1634"/>
                    <a:pt x="1" y="1634"/>
                  </a:cubicBezTo>
                  <a:cubicBezTo>
                    <a:pt x="70" y="2232"/>
                    <a:pt x="208" y="2692"/>
                    <a:pt x="415" y="3037"/>
                  </a:cubicBezTo>
                  <a:lnTo>
                    <a:pt x="415" y="3060"/>
                  </a:lnTo>
                  <a:cubicBezTo>
                    <a:pt x="875" y="3864"/>
                    <a:pt x="1634" y="4094"/>
                    <a:pt x="2186" y="4140"/>
                  </a:cubicBezTo>
                  <a:cubicBezTo>
                    <a:pt x="2248" y="4161"/>
                    <a:pt x="2324" y="4172"/>
                    <a:pt x="2416" y="4172"/>
                  </a:cubicBezTo>
                  <a:cubicBezTo>
                    <a:pt x="2528" y="4172"/>
                    <a:pt x="2665" y="4155"/>
                    <a:pt x="2830" y="4117"/>
                  </a:cubicBezTo>
                  <a:cubicBezTo>
                    <a:pt x="3183" y="4291"/>
                    <a:pt x="3502" y="4364"/>
                    <a:pt x="3790" y="4364"/>
                  </a:cubicBezTo>
                  <a:cubicBezTo>
                    <a:pt x="5377" y="4364"/>
                    <a:pt x="6003" y="2140"/>
                    <a:pt x="6003" y="2140"/>
                  </a:cubicBezTo>
                  <a:cubicBezTo>
                    <a:pt x="5668" y="2052"/>
                    <a:pt x="5342" y="2020"/>
                    <a:pt x="5048" y="2020"/>
                  </a:cubicBezTo>
                  <a:cubicBezTo>
                    <a:pt x="4879" y="2020"/>
                    <a:pt x="4721" y="2031"/>
                    <a:pt x="4577" y="2048"/>
                  </a:cubicBezTo>
                  <a:cubicBezTo>
                    <a:pt x="4370" y="2094"/>
                    <a:pt x="4209" y="2140"/>
                    <a:pt x="4048" y="2232"/>
                  </a:cubicBezTo>
                  <a:cubicBezTo>
                    <a:pt x="4140" y="1128"/>
                    <a:pt x="3313" y="1"/>
                    <a:pt x="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7" grpId="0" build="p"/>
      <p:bldP spid="2518" grpId="0" build="p"/>
      <p:bldP spid="2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Google Shape;2494;p49"/>
          <p:cNvGrpSpPr/>
          <p:nvPr/>
        </p:nvGrpSpPr>
        <p:grpSpPr>
          <a:xfrm rot="84013" flipH="1">
            <a:off x="3165481" y="1232341"/>
            <a:ext cx="2736536" cy="1052754"/>
            <a:chOff x="4263450" y="634575"/>
            <a:chExt cx="1007075" cy="387425"/>
          </a:xfrm>
        </p:grpSpPr>
        <p:sp>
          <p:nvSpPr>
            <p:cNvPr id="2495" name="Google Shape;2495;p49"/>
            <p:cNvSpPr/>
            <p:nvPr/>
          </p:nvSpPr>
          <p:spPr>
            <a:xfrm>
              <a:off x="4263450" y="634575"/>
              <a:ext cx="1007075" cy="387425"/>
            </a:xfrm>
            <a:custGeom>
              <a:avLst/>
              <a:gdLst/>
              <a:ahLst/>
              <a:cxnLst/>
              <a:rect l="l" t="t" r="r" b="b"/>
              <a:pathLst>
                <a:path w="40283" h="15497" extrusionOk="0">
                  <a:moveTo>
                    <a:pt x="1950" y="0"/>
                  </a:moveTo>
                  <a:cubicBezTo>
                    <a:pt x="1214" y="0"/>
                    <a:pt x="617" y="458"/>
                    <a:pt x="458" y="1134"/>
                  </a:cubicBezTo>
                  <a:cubicBezTo>
                    <a:pt x="219" y="1492"/>
                    <a:pt x="0" y="2188"/>
                    <a:pt x="517" y="3044"/>
                  </a:cubicBezTo>
                  <a:cubicBezTo>
                    <a:pt x="796" y="3461"/>
                    <a:pt x="1055" y="3879"/>
                    <a:pt x="1313" y="4317"/>
                  </a:cubicBezTo>
                  <a:lnTo>
                    <a:pt x="1691" y="4914"/>
                  </a:lnTo>
                  <a:cubicBezTo>
                    <a:pt x="1910" y="5252"/>
                    <a:pt x="2109" y="5610"/>
                    <a:pt x="2348" y="5948"/>
                  </a:cubicBezTo>
                  <a:cubicBezTo>
                    <a:pt x="2447" y="6107"/>
                    <a:pt x="2507" y="6207"/>
                    <a:pt x="2606" y="6326"/>
                  </a:cubicBezTo>
                  <a:cubicBezTo>
                    <a:pt x="2686" y="6406"/>
                    <a:pt x="2745" y="6465"/>
                    <a:pt x="2765" y="6545"/>
                  </a:cubicBezTo>
                  <a:cubicBezTo>
                    <a:pt x="2865" y="6724"/>
                    <a:pt x="2964" y="6863"/>
                    <a:pt x="3044" y="7042"/>
                  </a:cubicBezTo>
                  <a:cubicBezTo>
                    <a:pt x="3163" y="7261"/>
                    <a:pt x="3263" y="7500"/>
                    <a:pt x="3402" y="7719"/>
                  </a:cubicBezTo>
                  <a:cubicBezTo>
                    <a:pt x="3442" y="7738"/>
                    <a:pt x="3442" y="7758"/>
                    <a:pt x="3442" y="7758"/>
                  </a:cubicBezTo>
                  <a:lnTo>
                    <a:pt x="3402" y="7798"/>
                  </a:lnTo>
                  <a:cubicBezTo>
                    <a:pt x="3263" y="7957"/>
                    <a:pt x="3103" y="8156"/>
                    <a:pt x="2984" y="8335"/>
                  </a:cubicBezTo>
                  <a:cubicBezTo>
                    <a:pt x="2905" y="8415"/>
                    <a:pt x="2865" y="8514"/>
                    <a:pt x="2785" y="8594"/>
                  </a:cubicBezTo>
                  <a:cubicBezTo>
                    <a:pt x="2646" y="8753"/>
                    <a:pt x="2507" y="8932"/>
                    <a:pt x="2367" y="9111"/>
                  </a:cubicBezTo>
                  <a:cubicBezTo>
                    <a:pt x="2069" y="9469"/>
                    <a:pt x="1751" y="9847"/>
                    <a:pt x="1452" y="10245"/>
                  </a:cubicBezTo>
                  <a:cubicBezTo>
                    <a:pt x="1074" y="10742"/>
                    <a:pt x="756" y="11259"/>
                    <a:pt x="398" y="11757"/>
                  </a:cubicBezTo>
                  <a:lnTo>
                    <a:pt x="318" y="11896"/>
                  </a:lnTo>
                  <a:cubicBezTo>
                    <a:pt x="159" y="12135"/>
                    <a:pt x="80" y="12493"/>
                    <a:pt x="120" y="12851"/>
                  </a:cubicBezTo>
                  <a:cubicBezTo>
                    <a:pt x="159" y="13129"/>
                    <a:pt x="199" y="13408"/>
                    <a:pt x="259" y="13647"/>
                  </a:cubicBezTo>
                  <a:cubicBezTo>
                    <a:pt x="418" y="14601"/>
                    <a:pt x="955" y="15019"/>
                    <a:pt x="1890" y="15039"/>
                  </a:cubicBezTo>
                  <a:lnTo>
                    <a:pt x="3402" y="15039"/>
                  </a:lnTo>
                  <a:cubicBezTo>
                    <a:pt x="3700" y="15039"/>
                    <a:pt x="3999" y="15079"/>
                    <a:pt x="4277" y="15099"/>
                  </a:cubicBezTo>
                  <a:cubicBezTo>
                    <a:pt x="4655" y="15119"/>
                    <a:pt x="5053" y="15138"/>
                    <a:pt x="5451" y="15138"/>
                  </a:cubicBezTo>
                  <a:cubicBezTo>
                    <a:pt x="7062" y="15178"/>
                    <a:pt x="8673" y="15198"/>
                    <a:pt x="10026" y="15198"/>
                  </a:cubicBezTo>
                  <a:lnTo>
                    <a:pt x="14502" y="15198"/>
                  </a:lnTo>
                  <a:cubicBezTo>
                    <a:pt x="15298" y="15198"/>
                    <a:pt x="16073" y="15218"/>
                    <a:pt x="16869" y="15238"/>
                  </a:cubicBezTo>
                  <a:cubicBezTo>
                    <a:pt x="17287" y="15238"/>
                    <a:pt x="17705" y="15278"/>
                    <a:pt x="18122" y="15278"/>
                  </a:cubicBezTo>
                  <a:cubicBezTo>
                    <a:pt x="19177" y="15298"/>
                    <a:pt x="20191" y="15298"/>
                    <a:pt x="21246" y="15318"/>
                  </a:cubicBezTo>
                  <a:lnTo>
                    <a:pt x="23295" y="15337"/>
                  </a:lnTo>
                  <a:cubicBezTo>
                    <a:pt x="24190" y="15337"/>
                    <a:pt x="25065" y="15377"/>
                    <a:pt x="25960" y="15377"/>
                  </a:cubicBezTo>
                  <a:cubicBezTo>
                    <a:pt x="26477" y="15377"/>
                    <a:pt x="27014" y="15397"/>
                    <a:pt x="27532" y="15397"/>
                  </a:cubicBezTo>
                  <a:cubicBezTo>
                    <a:pt x="27949" y="15397"/>
                    <a:pt x="28407" y="15417"/>
                    <a:pt x="28825" y="15417"/>
                  </a:cubicBezTo>
                  <a:lnTo>
                    <a:pt x="30038" y="15437"/>
                  </a:lnTo>
                  <a:cubicBezTo>
                    <a:pt x="31192" y="15477"/>
                    <a:pt x="32385" y="15497"/>
                    <a:pt x="33579" y="15497"/>
                  </a:cubicBezTo>
                  <a:lnTo>
                    <a:pt x="38473" y="15497"/>
                  </a:lnTo>
                  <a:cubicBezTo>
                    <a:pt x="38950" y="15497"/>
                    <a:pt x="39368" y="15318"/>
                    <a:pt x="39686" y="14979"/>
                  </a:cubicBezTo>
                  <a:cubicBezTo>
                    <a:pt x="40004" y="14621"/>
                    <a:pt x="40164" y="14144"/>
                    <a:pt x="40104" y="13627"/>
                  </a:cubicBezTo>
                  <a:cubicBezTo>
                    <a:pt x="40064" y="12930"/>
                    <a:pt x="39686" y="12453"/>
                    <a:pt x="39408" y="12115"/>
                  </a:cubicBezTo>
                  <a:lnTo>
                    <a:pt x="38751" y="11299"/>
                  </a:lnTo>
                  <a:cubicBezTo>
                    <a:pt x="38294" y="10742"/>
                    <a:pt x="37856" y="10205"/>
                    <a:pt x="37418" y="9628"/>
                  </a:cubicBezTo>
                  <a:cubicBezTo>
                    <a:pt x="37160" y="9250"/>
                    <a:pt x="36901" y="8852"/>
                    <a:pt x="36662" y="8415"/>
                  </a:cubicBezTo>
                  <a:cubicBezTo>
                    <a:pt x="36762" y="8315"/>
                    <a:pt x="36861" y="8216"/>
                    <a:pt x="36961" y="8077"/>
                  </a:cubicBezTo>
                  <a:cubicBezTo>
                    <a:pt x="37359" y="7758"/>
                    <a:pt x="37796" y="7261"/>
                    <a:pt x="38174" y="6744"/>
                  </a:cubicBezTo>
                  <a:cubicBezTo>
                    <a:pt x="38294" y="6565"/>
                    <a:pt x="38413" y="6425"/>
                    <a:pt x="38552" y="6246"/>
                  </a:cubicBezTo>
                  <a:cubicBezTo>
                    <a:pt x="38970" y="5729"/>
                    <a:pt x="39447" y="5113"/>
                    <a:pt x="39706" y="4277"/>
                  </a:cubicBezTo>
                  <a:cubicBezTo>
                    <a:pt x="39766" y="4138"/>
                    <a:pt x="39805" y="3999"/>
                    <a:pt x="39865" y="3859"/>
                  </a:cubicBezTo>
                  <a:cubicBezTo>
                    <a:pt x="40004" y="3442"/>
                    <a:pt x="40183" y="2984"/>
                    <a:pt x="40243" y="2447"/>
                  </a:cubicBezTo>
                  <a:cubicBezTo>
                    <a:pt x="40283" y="1870"/>
                    <a:pt x="40104" y="1353"/>
                    <a:pt x="39786" y="975"/>
                  </a:cubicBezTo>
                  <a:cubicBezTo>
                    <a:pt x="39467" y="617"/>
                    <a:pt x="39010" y="458"/>
                    <a:pt x="38512" y="458"/>
                  </a:cubicBezTo>
                  <a:lnTo>
                    <a:pt x="38393" y="458"/>
                  </a:lnTo>
                  <a:cubicBezTo>
                    <a:pt x="38075" y="478"/>
                    <a:pt x="37697" y="478"/>
                    <a:pt x="37279" y="478"/>
                  </a:cubicBezTo>
                  <a:lnTo>
                    <a:pt x="35767" y="478"/>
                  </a:lnTo>
                  <a:cubicBezTo>
                    <a:pt x="35489" y="478"/>
                    <a:pt x="35210" y="458"/>
                    <a:pt x="34932" y="458"/>
                  </a:cubicBezTo>
                  <a:cubicBezTo>
                    <a:pt x="34613" y="458"/>
                    <a:pt x="34275" y="418"/>
                    <a:pt x="33937" y="418"/>
                  </a:cubicBezTo>
                  <a:lnTo>
                    <a:pt x="30834" y="418"/>
                  </a:lnTo>
                  <a:cubicBezTo>
                    <a:pt x="30138" y="418"/>
                    <a:pt x="29421" y="398"/>
                    <a:pt x="28725" y="378"/>
                  </a:cubicBezTo>
                  <a:cubicBezTo>
                    <a:pt x="28148" y="358"/>
                    <a:pt x="27552" y="358"/>
                    <a:pt x="26975" y="318"/>
                  </a:cubicBezTo>
                  <a:lnTo>
                    <a:pt x="24269" y="318"/>
                  </a:lnTo>
                  <a:cubicBezTo>
                    <a:pt x="23891" y="318"/>
                    <a:pt x="23553" y="299"/>
                    <a:pt x="23175" y="299"/>
                  </a:cubicBezTo>
                  <a:cubicBezTo>
                    <a:pt x="22877" y="299"/>
                    <a:pt x="22598" y="279"/>
                    <a:pt x="22300" y="279"/>
                  </a:cubicBezTo>
                  <a:cubicBezTo>
                    <a:pt x="21842" y="279"/>
                    <a:pt x="21365" y="259"/>
                    <a:pt x="20907" y="259"/>
                  </a:cubicBezTo>
                  <a:cubicBezTo>
                    <a:pt x="20510" y="259"/>
                    <a:pt x="20112" y="259"/>
                    <a:pt x="19694" y="239"/>
                  </a:cubicBezTo>
                  <a:cubicBezTo>
                    <a:pt x="19376" y="239"/>
                    <a:pt x="19057" y="199"/>
                    <a:pt x="18719" y="199"/>
                  </a:cubicBezTo>
                  <a:cubicBezTo>
                    <a:pt x="18301" y="199"/>
                    <a:pt x="17904" y="179"/>
                    <a:pt x="17486" y="179"/>
                  </a:cubicBezTo>
                  <a:lnTo>
                    <a:pt x="15676" y="179"/>
                  </a:lnTo>
                  <a:cubicBezTo>
                    <a:pt x="15576" y="179"/>
                    <a:pt x="15477" y="179"/>
                    <a:pt x="15337" y="159"/>
                  </a:cubicBezTo>
                  <a:cubicBezTo>
                    <a:pt x="15198" y="159"/>
                    <a:pt x="15039" y="139"/>
                    <a:pt x="14900" y="139"/>
                  </a:cubicBezTo>
                  <a:lnTo>
                    <a:pt x="14880" y="139"/>
                  </a:lnTo>
                  <a:cubicBezTo>
                    <a:pt x="14601" y="139"/>
                    <a:pt x="14343" y="139"/>
                    <a:pt x="14084" y="159"/>
                  </a:cubicBezTo>
                  <a:cubicBezTo>
                    <a:pt x="13786" y="159"/>
                    <a:pt x="13448" y="179"/>
                    <a:pt x="13149" y="179"/>
                  </a:cubicBezTo>
                  <a:lnTo>
                    <a:pt x="12911" y="179"/>
                  </a:lnTo>
                  <a:cubicBezTo>
                    <a:pt x="12334" y="179"/>
                    <a:pt x="11757" y="159"/>
                    <a:pt x="11160" y="139"/>
                  </a:cubicBezTo>
                  <a:cubicBezTo>
                    <a:pt x="10623" y="100"/>
                    <a:pt x="10066" y="100"/>
                    <a:pt x="9529" y="80"/>
                  </a:cubicBezTo>
                  <a:cubicBezTo>
                    <a:pt x="8852" y="80"/>
                    <a:pt x="8176" y="60"/>
                    <a:pt x="7520" y="60"/>
                  </a:cubicBezTo>
                  <a:lnTo>
                    <a:pt x="6187" y="60"/>
                  </a:lnTo>
                  <a:cubicBezTo>
                    <a:pt x="5829" y="60"/>
                    <a:pt x="5451" y="60"/>
                    <a:pt x="5073" y="40"/>
                  </a:cubicBezTo>
                  <a:cubicBezTo>
                    <a:pt x="4735" y="40"/>
                    <a:pt x="4357" y="0"/>
                    <a:pt x="3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4292275" y="661425"/>
              <a:ext cx="953375" cy="337975"/>
            </a:xfrm>
            <a:custGeom>
              <a:avLst/>
              <a:gdLst/>
              <a:ahLst/>
              <a:cxnLst/>
              <a:rect l="l" t="t" r="r" b="b"/>
              <a:pathLst>
                <a:path w="38135" h="13519" extrusionOk="0">
                  <a:moveTo>
                    <a:pt x="817" y="0"/>
                  </a:moveTo>
                  <a:cubicBezTo>
                    <a:pt x="538" y="0"/>
                    <a:pt x="339" y="140"/>
                    <a:pt x="260" y="418"/>
                  </a:cubicBezTo>
                  <a:cubicBezTo>
                    <a:pt x="260" y="478"/>
                    <a:pt x="260" y="518"/>
                    <a:pt x="240" y="537"/>
                  </a:cubicBezTo>
                  <a:cubicBezTo>
                    <a:pt x="1" y="876"/>
                    <a:pt x="41" y="1194"/>
                    <a:pt x="240" y="1512"/>
                  </a:cubicBezTo>
                  <a:cubicBezTo>
                    <a:pt x="518" y="1930"/>
                    <a:pt x="797" y="2387"/>
                    <a:pt x="1035" y="2805"/>
                  </a:cubicBezTo>
                  <a:cubicBezTo>
                    <a:pt x="1354" y="3322"/>
                    <a:pt x="1692" y="3879"/>
                    <a:pt x="2030" y="4397"/>
                  </a:cubicBezTo>
                  <a:cubicBezTo>
                    <a:pt x="2149" y="4596"/>
                    <a:pt x="2348" y="4794"/>
                    <a:pt x="2488" y="4993"/>
                  </a:cubicBezTo>
                  <a:cubicBezTo>
                    <a:pt x="2706" y="5371"/>
                    <a:pt x="2885" y="5769"/>
                    <a:pt x="3124" y="6147"/>
                  </a:cubicBezTo>
                  <a:cubicBezTo>
                    <a:pt x="3423" y="6625"/>
                    <a:pt x="3403" y="6983"/>
                    <a:pt x="3025" y="7400"/>
                  </a:cubicBezTo>
                  <a:cubicBezTo>
                    <a:pt x="2806" y="7659"/>
                    <a:pt x="2627" y="7898"/>
                    <a:pt x="2428" y="8156"/>
                  </a:cubicBezTo>
                  <a:cubicBezTo>
                    <a:pt x="1990" y="8693"/>
                    <a:pt x="1533" y="9250"/>
                    <a:pt x="1115" y="9788"/>
                  </a:cubicBezTo>
                  <a:cubicBezTo>
                    <a:pt x="737" y="10325"/>
                    <a:pt x="399" y="10862"/>
                    <a:pt x="41" y="11379"/>
                  </a:cubicBezTo>
                  <a:cubicBezTo>
                    <a:pt x="1" y="11459"/>
                    <a:pt x="1" y="11618"/>
                    <a:pt x="1" y="11717"/>
                  </a:cubicBezTo>
                  <a:cubicBezTo>
                    <a:pt x="21" y="11956"/>
                    <a:pt x="61" y="12195"/>
                    <a:pt x="100" y="12433"/>
                  </a:cubicBezTo>
                  <a:cubicBezTo>
                    <a:pt x="160" y="12911"/>
                    <a:pt x="299" y="13010"/>
                    <a:pt x="797" y="13010"/>
                  </a:cubicBezTo>
                  <a:cubicBezTo>
                    <a:pt x="1314" y="13010"/>
                    <a:pt x="1811" y="13010"/>
                    <a:pt x="2328" y="13030"/>
                  </a:cubicBezTo>
                  <a:cubicBezTo>
                    <a:pt x="3005" y="13050"/>
                    <a:pt x="3681" y="13110"/>
                    <a:pt x="4338" y="13130"/>
                  </a:cubicBezTo>
                  <a:cubicBezTo>
                    <a:pt x="5869" y="13149"/>
                    <a:pt x="7381" y="13189"/>
                    <a:pt x="8913" y="13189"/>
                  </a:cubicBezTo>
                  <a:cubicBezTo>
                    <a:pt x="10405" y="13189"/>
                    <a:pt x="11897" y="13189"/>
                    <a:pt x="13389" y="13209"/>
                  </a:cubicBezTo>
                  <a:cubicBezTo>
                    <a:pt x="14622" y="13209"/>
                    <a:pt x="15816" y="13249"/>
                    <a:pt x="17029" y="13249"/>
                  </a:cubicBezTo>
                  <a:cubicBezTo>
                    <a:pt x="18064" y="13269"/>
                    <a:pt x="19098" y="13269"/>
                    <a:pt x="20132" y="13309"/>
                  </a:cubicBezTo>
                  <a:cubicBezTo>
                    <a:pt x="21704" y="13328"/>
                    <a:pt x="23295" y="13348"/>
                    <a:pt x="24867" y="13368"/>
                  </a:cubicBezTo>
                  <a:cubicBezTo>
                    <a:pt x="25802" y="13408"/>
                    <a:pt x="26777" y="13408"/>
                    <a:pt x="27711" y="13428"/>
                  </a:cubicBezTo>
                  <a:cubicBezTo>
                    <a:pt x="29283" y="13448"/>
                    <a:pt x="30874" y="13468"/>
                    <a:pt x="32446" y="13507"/>
                  </a:cubicBezTo>
                  <a:lnTo>
                    <a:pt x="37220" y="13507"/>
                  </a:lnTo>
                  <a:cubicBezTo>
                    <a:pt x="37267" y="13515"/>
                    <a:pt x="37312" y="13519"/>
                    <a:pt x="37355" y="13519"/>
                  </a:cubicBezTo>
                  <a:cubicBezTo>
                    <a:pt x="37774" y="13519"/>
                    <a:pt x="38032" y="13182"/>
                    <a:pt x="37996" y="12732"/>
                  </a:cubicBezTo>
                  <a:cubicBezTo>
                    <a:pt x="37956" y="12334"/>
                    <a:pt x="37717" y="12035"/>
                    <a:pt x="37499" y="11757"/>
                  </a:cubicBezTo>
                  <a:cubicBezTo>
                    <a:pt x="36822" y="10921"/>
                    <a:pt x="36126" y="10126"/>
                    <a:pt x="35470" y="9250"/>
                  </a:cubicBezTo>
                  <a:cubicBezTo>
                    <a:pt x="35052" y="8713"/>
                    <a:pt x="34734" y="8077"/>
                    <a:pt x="34376" y="7480"/>
                  </a:cubicBezTo>
                  <a:cubicBezTo>
                    <a:pt x="34336" y="7400"/>
                    <a:pt x="34356" y="7241"/>
                    <a:pt x="34435" y="7182"/>
                  </a:cubicBezTo>
                  <a:cubicBezTo>
                    <a:pt x="35012" y="6485"/>
                    <a:pt x="35669" y="5849"/>
                    <a:pt x="36226" y="5073"/>
                  </a:cubicBezTo>
                  <a:cubicBezTo>
                    <a:pt x="36723" y="4377"/>
                    <a:pt x="37340" y="3780"/>
                    <a:pt x="37618" y="2905"/>
                  </a:cubicBezTo>
                  <a:cubicBezTo>
                    <a:pt x="37797" y="2387"/>
                    <a:pt x="38036" y="1870"/>
                    <a:pt x="38095" y="1293"/>
                  </a:cubicBezTo>
                  <a:cubicBezTo>
                    <a:pt x="38134" y="826"/>
                    <a:pt x="37945" y="378"/>
                    <a:pt x="37339" y="378"/>
                  </a:cubicBezTo>
                  <a:cubicBezTo>
                    <a:pt x="37326" y="378"/>
                    <a:pt x="37313" y="378"/>
                    <a:pt x="37300" y="378"/>
                  </a:cubicBezTo>
                  <a:cubicBezTo>
                    <a:pt x="36852" y="398"/>
                    <a:pt x="36395" y="403"/>
                    <a:pt x="35937" y="403"/>
                  </a:cubicBezTo>
                  <a:cubicBezTo>
                    <a:pt x="35480" y="403"/>
                    <a:pt x="35022" y="398"/>
                    <a:pt x="34574" y="398"/>
                  </a:cubicBezTo>
                  <a:cubicBezTo>
                    <a:pt x="33978" y="398"/>
                    <a:pt x="33361" y="339"/>
                    <a:pt x="32764" y="339"/>
                  </a:cubicBezTo>
                  <a:cubicBezTo>
                    <a:pt x="31750" y="339"/>
                    <a:pt x="30695" y="378"/>
                    <a:pt x="29681" y="378"/>
                  </a:cubicBezTo>
                  <a:cubicBezTo>
                    <a:pt x="28388" y="339"/>
                    <a:pt x="27095" y="299"/>
                    <a:pt x="25822" y="299"/>
                  </a:cubicBezTo>
                  <a:cubicBezTo>
                    <a:pt x="25523" y="292"/>
                    <a:pt x="25225" y="290"/>
                    <a:pt x="24926" y="290"/>
                  </a:cubicBezTo>
                  <a:cubicBezTo>
                    <a:pt x="24330" y="290"/>
                    <a:pt x="23733" y="299"/>
                    <a:pt x="23136" y="299"/>
                  </a:cubicBezTo>
                  <a:cubicBezTo>
                    <a:pt x="22500" y="299"/>
                    <a:pt x="21823" y="279"/>
                    <a:pt x="21187" y="239"/>
                  </a:cubicBezTo>
                  <a:cubicBezTo>
                    <a:pt x="20311" y="219"/>
                    <a:pt x="19436" y="219"/>
                    <a:pt x="18561" y="219"/>
                  </a:cubicBezTo>
                  <a:cubicBezTo>
                    <a:pt x="17825" y="219"/>
                    <a:pt x="17109" y="199"/>
                    <a:pt x="16353" y="179"/>
                  </a:cubicBezTo>
                  <a:lnTo>
                    <a:pt x="14543" y="179"/>
                  </a:lnTo>
                  <a:cubicBezTo>
                    <a:pt x="14284" y="179"/>
                    <a:pt x="14025" y="140"/>
                    <a:pt x="13767" y="140"/>
                  </a:cubicBezTo>
                  <a:cubicBezTo>
                    <a:pt x="13187" y="140"/>
                    <a:pt x="12636" y="183"/>
                    <a:pt x="12065" y="183"/>
                  </a:cubicBezTo>
                  <a:cubicBezTo>
                    <a:pt x="11970" y="183"/>
                    <a:pt x="11874" y="182"/>
                    <a:pt x="11777" y="179"/>
                  </a:cubicBezTo>
                  <a:cubicBezTo>
                    <a:pt x="10663" y="140"/>
                    <a:pt x="9510" y="100"/>
                    <a:pt x="8396" y="80"/>
                  </a:cubicBezTo>
                  <a:cubicBezTo>
                    <a:pt x="7282" y="40"/>
                    <a:pt x="6188" y="40"/>
                    <a:pt x="5074" y="40"/>
                  </a:cubicBezTo>
                  <a:cubicBezTo>
                    <a:pt x="4318" y="40"/>
                    <a:pt x="3602" y="20"/>
                    <a:pt x="2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7" name="Google Shape;2497;p49"/>
          <p:cNvSpPr txBox="1">
            <a:spLocks noGrp="1"/>
          </p:cNvSpPr>
          <p:nvPr>
            <p:ph type="title"/>
          </p:nvPr>
        </p:nvSpPr>
        <p:spPr>
          <a:xfrm>
            <a:off x="1618407" y="2922977"/>
            <a:ext cx="599619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  <a:latin typeface="Garamond" panose="02020404030301010803" pitchFamily="18" charset="0"/>
              </a:rPr>
              <a:t>BỨC TRANH CUỘC SỐNG ĐƯỢC TÁI HIỆN</a:t>
            </a:r>
            <a:endParaRPr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512" name="Google Shape;2512;p4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216000" rIns="91425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03.</a:t>
            </a:r>
            <a:endParaRPr dirty="0"/>
          </a:p>
        </p:txBody>
      </p:sp>
      <p:sp>
        <p:nvSpPr>
          <p:cNvPr id="2499" name="Google Shape;2499;p49"/>
          <p:cNvSpPr/>
          <p:nvPr/>
        </p:nvSpPr>
        <p:spPr>
          <a:xfrm>
            <a:off x="5034578" y="1628921"/>
            <a:ext cx="359138" cy="322019"/>
          </a:xfrm>
          <a:custGeom>
            <a:avLst/>
            <a:gdLst/>
            <a:ahLst/>
            <a:cxnLst/>
            <a:rect l="l" t="t" r="r" b="b"/>
            <a:pathLst>
              <a:path w="4528" h="4060" extrusionOk="0">
                <a:moveTo>
                  <a:pt x="654" y="0"/>
                </a:moveTo>
                <a:cubicBezTo>
                  <a:pt x="504" y="0"/>
                  <a:pt x="356" y="50"/>
                  <a:pt x="220" y="155"/>
                </a:cubicBezTo>
                <a:cubicBezTo>
                  <a:pt x="1" y="354"/>
                  <a:pt x="1" y="632"/>
                  <a:pt x="61" y="871"/>
                </a:cubicBezTo>
                <a:cubicBezTo>
                  <a:pt x="279" y="1945"/>
                  <a:pt x="816" y="2860"/>
                  <a:pt x="1413" y="3755"/>
                </a:cubicBezTo>
                <a:cubicBezTo>
                  <a:pt x="1568" y="3966"/>
                  <a:pt x="1798" y="4059"/>
                  <a:pt x="2036" y="4059"/>
                </a:cubicBezTo>
                <a:cubicBezTo>
                  <a:pt x="2225" y="4059"/>
                  <a:pt x="2420" y="4000"/>
                  <a:pt x="2587" y="3894"/>
                </a:cubicBezTo>
                <a:cubicBezTo>
                  <a:pt x="2945" y="3656"/>
                  <a:pt x="3144" y="3337"/>
                  <a:pt x="3363" y="3039"/>
                </a:cubicBezTo>
                <a:cubicBezTo>
                  <a:pt x="3880" y="2402"/>
                  <a:pt x="4337" y="1706"/>
                  <a:pt x="4457" y="851"/>
                </a:cubicBezTo>
                <a:cubicBezTo>
                  <a:pt x="4528" y="372"/>
                  <a:pt x="4409" y="19"/>
                  <a:pt x="3888" y="19"/>
                </a:cubicBezTo>
                <a:cubicBezTo>
                  <a:pt x="3825" y="19"/>
                  <a:pt x="3756" y="24"/>
                  <a:pt x="3681" y="35"/>
                </a:cubicBezTo>
                <a:cubicBezTo>
                  <a:pt x="3263" y="75"/>
                  <a:pt x="3104" y="373"/>
                  <a:pt x="2945" y="652"/>
                </a:cubicBezTo>
                <a:cubicBezTo>
                  <a:pt x="2647" y="1050"/>
                  <a:pt x="2408" y="1507"/>
                  <a:pt x="2169" y="1905"/>
                </a:cubicBezTo>
                <a:cubicBezTo>
                  <a:pt x="1891" y="1408"/>
                  <a:pt x="1652" y="911"/>
                  <a:pt x="1373" y="433"/>
                </a:cubicBezTo>
                <a:cubicBezTo>
                  <a:pt x="1294" y="314"/>
                  <a:pt x="1174" y="174"/>
                  <a:pt x="1055" y="115"/>
                </a:cubicBezTo>
                <a:cubicBezTo>
                  <a:pt x="924" y="40"/>
                  <a:pt x="788" y="0"/>
                  <a:pt x="6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49"/>
          <p:cNvSpPr/>
          <p:nvPr/>
        </p:nvSpPr>
        <p:spPr>
          <a:xfrm>
            <a:off x="3602971" y="1638285"/>
            <a:ext cx="339944" cy="303301"/>
          </a:xfrm>
          <a:custGeom>
            <a:avLst/>
            <a:gdLst/>
            <a:ahLst/>
            <a:cxnLst/>
            <a:rect l="l" t="t" r="r" b="b"/>
            <a:pathLst>
              <a:path w="4286" h="3824" extrusionOk="0">
                <a:moveTo>
                  <a:pt x="3517" y="0"/>
                </a:moveTo>
                <a:cubicBezTo>
                  <a:pt x="3435" y="0"/>
                  <a:pt x="3357" y="22"/>
                  <a:pt x="3291" y="71"/>
                </a:cubicBezTo>
                <a:cubicBezTo>
                  <a:pt x="3052" y="250"/>
                  <a:pt x="2893" y="549"/>
                  <a:pt x="2753" y="807"/>
                </a:cubicBezTo>
                <a:cubicBezTo>
                  <a:pt x="2594" y="1145"/>
                  <a:pt x="2495" y="1503"/>
                  <a:pt x="2356" y="1901"/>
                </a:cubicBezTo>
                <a:cubicBezTo>
                  <a:pt x="2117" y="1563"/>
                  <a:pt x="1958" y="1265"/>
                  <a:pt x="1739" y="1006"/>
                </a:cubicBezTo>
                <a:cubicBezTo>
                  <a:pt x="1520" y="728"/>
                  <a:pt x="1321" y="429"/>
                  <a:pt x="1043" y="290"/>
                </a:cubicBezTo>
                <a:cubicBezTo>
                  <a:pt x="875" y="200"/>
                  <a:pt x="712" y="155"/>
                  <a:pt x="568" y="155"/>
                </a:cubicBezTo>
                <a:cubicBezTo>
                  <a:pt x="234" y="155"/>
                  <a:pt x="0" y="395"/>
                  <a:pt x="28" y="867"/>
                </a:cubicBezTo>
                <a:cubicBezTo>
                  <a:pt x="48" y="1205"/>
                  <a:pt x="207" y="1603"/>
                  <a:pt x="406" y="1901"/>
                </a:cubicBezTo>
                <a:cubicBezTo>
                  <a:pt x="804" y="2478"/>
                  <a:pt x="1301" y="2995"/>
                  <a:pt x="1779" y="3552"/>
                </a:cubicBezTo>
                <a:cubicBezTo>
                  <a:pt x="1922" y="3735"/>
                  <a:pt x="2109" y="3824"/>
                  <a:pt x="2304" y="3824"/>
                </a:cubicBezTo>
                <a:cubicBezTo>
                  <a:pt x="2406" y="3824"/>
                  <a:pt x="2512" y="3799"/>
                  <a:pt x="2614" y="3751"/>
                </a:cubicBezTo>
                <a:cubicBezTo>
                  <a:pt x="2833" y="3632"/>
                  <a:pt x="3052" y="3473"/>
                  <a:pt x="3211" y="3334"/>
                </a:cubicBezTo>
                <a:cubicBezTo>
                  <a:pt x="3668" y="2936"/>
                  <a:pt x="3808" y="2359"/>
                  <a:pt x="4046" y="1842"/>
                </a:cubicBezTo>
                <a:cubicBezTo>
                  <a:pt x="4206" y="1444"/>
                  <a:pt x="4285" y="1006"/>
                  <a:pt x="4206" y="588"/>
                </a:cubicBezTo>
                <a:cubicBezTo>
                  <a:pt x="4128" y="264"/>
                  <a:pt x="3800" y="0"/>
                  <a:pt x="35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1" name="Google Shape;2501;p49"/>
          <p:cNvGrpSpPr/>
          <p:nvPr/>
        </p:nvGrpSpPr>
        <p:grpSpPr>
          <a:xfrm>
            <a:off x="7837798" y="2476363"/>
            <a:ext cx="763724" cy="669012"/>
            <a:chOff x="6969474" y="1856401"/>
            <a:chExt cx="763724" cy="669012"/>
          </a:xfrm>
        </p:grpSpPr>
        <p:sp>
          <p:nvSpPr>
            <p:cNvPr id="2502" name="Google Shape;2502;p49"/>
            <p:cNvSpPr/>
            <p:nvPr/>
          </p:nvSpPr>
          <p:spPr>
            <a:xfrm>
              <a:off x="6969474" y="2152954"/>
              <a:ext cx="763724" cy="96368"/>
            </a:xfrm>
            <a:custGeom>
              <a:avLst/>
              <a:gdLst/>
              <a:ahLst/>
              <a:cxnLst/>
              <a:rect l="l" t="t" r="r" b="b"/>
              <a:pathLst>
                <a:path w="9629" h="1215" extrusionOk="0">
                  <a:moveTo>
                    <a:pt x="796" y="1"/>
                  </a:moveTo>
                  <a:cubicBezTo>
                    <a:pt x="418" y="1"/>
                    <a:pt x="279" y="220"/>
                    <a:pt x="140" y="478"/>
                  </a:cubicBezTo>
                  <a:cubicBezTo>
                    <a:pt x="1" y="737"/>
                    <a:pt x="319" y="1135"/>
                    <a:pt x="717" y="1135"/>
                  </a:cubicBezTo>
                  <a:lnTo>
                    <a:pt x="3183" y="1135"/>
                  </a:lnTo>
                  <a:cubicBezTo>
                    <a:pt x="3462" y="1135"/>
                    <a:pt x="3720" y="1115"/>
                    <a:pt x="3999" y="1115"/>
                  </a:cubicBezTo>
                  <a:cubicBezTo>
                    <a:pt x="5053" y="1135"/>
                    <a:pt x="6088" y="1194"/>
                    <a:pt x="6943" y="1214"/>
                  </a:cubicBezTo>
                  <a:cubicBezTo>
                    <a:pt x="7739" y="1175"/>
                    <a:pt x="8336" y="1135"/>
                    <a:pt x="8873" y="1095"/>
                  </a:cubicBezTo>
                  <a:cubicBezTo>
                    <a:pt x="9052" y="1075"/>
                    <a:pt x="9231" y="1035"/>
                    <a:pt x="9370" y="976"/>
                  </a:cubicBezTo>
                  <a:cubicBezTo>
                    <a:pt x="9629" y="876"/>
                    <a:pt x="9629" y="637"/>
                    <a:pt x="9430" y="478"/>
                  </a:cubicBezTo>
                  <a:cubicBezTo>
                    <a:pt x="9032" y="120"/>
                    <a:pt x="8535" y="180"/>
                    <a:pt x="8077" y="140"/>
                  </a:cubicBezTo>
                  <a:cubicBezTo>
                    <a:pt x="7102" y="80"/>
                    <a:pt x="6108" y="41"/>
                    <a:pt x="5153" y="21"/>
                  </a:cubicBezTo>
                  <a:cubicBezTo>
                    <a:pt x="4427" y="11"/>
                    <a:pt x="3696" y="11"/>
                    <a:pt x="2967" y="11"/>
                  </a:cubicBezTo>
                  <a:cubicBezTo>
                    <a:pt x="2238" y="11"/>
                    <a:pt x="1512" y="1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7054656" y="1856401"/>
              <a:ext cx="462406" cy="216213"/>
            </a:xfrm>
            <a:custGeom>
              <a:avLst/>
              <a:gdLst/>
              <a:ahLst/>
              <a:cxnLst/>
              <a:rect l="l" t="t" r="r" b="b"/>
              <a:pathLst>
                <a:path w="5830" h="2726" extrusionOk="0">
                  <a:moveTo>
                    <a:pt x="5292" y="0"/>
                  </a:moveTo>
                  <a:cubicBezTo>
                    <a:pt x="4974" y="40"/>
                    <a:pt x="4636" y="139"/>
                    <a:pt x="4337" y="239"/>
                  </a:cubicBezTo>
                  <a:lnTo>
                    <a:pt x="2706" y="836"/>
                  </a:lnTo>
                  <a:cubicBezTo>
                    <a:pt x="2189" y="995"/>
                    <a:pt x="1652" y="1154"/>
                    <a:pt x="1135" y="1353"/>
                  </a:cubicBezTo>
                  <a:cubicBezTo>
                    <a:pt x="816" y="1472"/>
                    <a:pt x="518" y="1651"/>
                    <a:pt x="239" y="1850"/>
                  </a:cubicBezTo>
                  <a:cubicBezTo>
                    <a:pt x="1" y="2029"/>
                    <a:pt x="60" y="2288"/>
                    <a:pt x="160" y="2526"/>
                  </a:cubicBezTo>
                  <a:cubicBezTo>
                    <a:pt x="220" y="2626"/>
                    <a:pt x="399" y="2646"/>
                    <a:pt x="558" y="2725"/>
                  </a:cubicBezTo>
                  <a:cubicBezTo>
                    <a:pt x="916" y="2586"/>
                    <a:pt x="1314" y="2447"/>
                    <a:pt x="1692" y="2288"/>
                  </a:cubicBezTo>
                  <a:cubicBezTo>
                    <a:pt x="2388" y="2049"/>
                    <a:pt x="3044" y="1830"/>
                    <a:pt x="3721" y="1552"/>
                  </a:cubicBezTo>
                  <a:cubicBezTo>
                    <a:pt x="4337" y="1293"/>
                    <a:pt x="4974" y="1015"/>
                    <a:pt x="5571" y="716"/>
                  </a:cubicBezTo>
                  <a:cubicBezTo>
                    <a:pt x="5690" y="676"/>
                    <a:pt x="5829" y="358"/>
                    <a:pt x="5790" y="298"/>
                  </a:cubicBezTo>
                  <a:cubicBezTo>
                    <a:pt x="5670" y="159"/>
                    <a:pt x="5471" y="0"/>
                    <a:pt x="5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7089396" y="2354092"/>
              <a:ext cx="361359" cy="171320"/>
            </a:xfrm>
            <a:custGeom>
              <a:avLst/>
              <a:gdLst/>
              <a:ahLst/>
              <a:cxnLst/>
              <a:rect l="l" t="t" r="r" b="b"/>
              <a:pathLst>
                <a:path w="4556" h="2160" extrusionOk="0">
                  <a:moveTo>
                    <a:pt x="653" y="1"/>
                  </a:moveTo>
                  <a:cubicBezTo>
                    <a:pt x="439" y="1"/>
                    <a:pt x="207" y="133"/>
                    <a:pt x="160" y="290"/>
                  </a:cubicBezTo>
                  <a:cubicBezTo>
                    <a:pt x="0" y="668"/>
                    <a:pt x="80" y="886"/>
                    <a:pt x="458" y="1026"/>
                  </a:cubicBezTo>
                  <a:cubicBezTo>
                    <a:pt x="1174" y="1284"/>
                    <a:pt x="1910" y="1543"/>
                    <a:pt x="2666" y="1782"/>
                  </a:cubicBezTo>
                  <a:cubicBezTo>
                    <a:pt x="3084" y="1941"/>
                    <a:pt x="3502" y="2040"/>
                    <a:pt x="3939" y="2160"/>
                  </a:cubicBezTo>
                  <a:cubicBezTo>
                    <a:pt x="3959" y="2140"/>
                    <a:pt x="3959" y="2120"/>
                    <a:pt x="3939" y="2080"/>
                  </a:cubicBezTo>
                  <a:cubicBezTo>
                    <a:pt x="4005" y="2080"/>
                    <a:pt x="4054" y="2098"/>
                    <a:pt x="4103" y="2098"/>
                  </a:cubicBezTo>
                  <a:cubicBezTo>
                    <a:pt x="4127" y="2098"/>
                    <a:pt x="4151" y="2093"/>
                    <a:pt x="4178" y="2080"/>
                  </a:cubicBezTo>
                  <a:cubicBezTo>
                    <a:pt x="4297" y="2040"/>
                    <a:pt x="4496" y="1961"/>
                    <a:pt x="4536" y="1861"/>
                  </a:cubicBezTo>
                  <a:cubicBezTo>
                    <a:pt x="4556" y="1762"/>
                    <a:pt x="4456" y="1623"/>
                    <a:pt x="4377" y="1483"/>
                  </a:cubicBezTo>
                  <a:cubicBezTo>
                    <a:pt x="4337" y="1424"/>
                    <a:pt x="4238" y="1364"/>
                    <a:pt x="4158" y="1344"/>
                  </a:cubicBezTo>
                  <a:cubicBezTo>
                    <a:pt x="3661" y="1125"/>
                    <a:pt x="3143" y="886"/>
                    <a:pt x="2606" y="688"/>
                  </a:cubicBezTo>
                  <a:lnTo>
                    <a:pt x="816" y="31"/>
                  </a:lnTo>
                  <a:cubicBezTo>
                    <a:pt x="766" y="10"/>
                    <a:pt x="710" y="1"/>
                    <a:pt x="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5" name="Google Shape;2505;p49"/>
          <p:cNvGrpSpPr/>
          <p:nvPr/>
        </p:nvGrpSpPr>
        <p:grpSpPr>
          <a:xfrm>
            <a:off x="792302" y="2590017"/>
            <a:ext cx="735329" cy="621663"/>
            <a:chOff x="559024" y="1870598"/>
            <a:chExt cx="735329" cy="621663"/>
          </a:xfrm>
        </p:grpSpPr>
        <p:sp>
          <p:nvSpPr>
            <p:cNvPr id="2506" name="Google Shape;2506;p49"/>
            <p:cNvSpPr/>
            <p:nvPr/>
          </p:nvSpPr>
          <p:spPr>
            <a:xfrm>
              <a:off x="559024" y="2099338"/>
              <a:ext cx="735329" cy="104220"/>
            </a:xfrm>
            <a:custGeom>
              <a:avLst/>
              <a:gdLst/>
              <a:ahLst/>
              <a:cxnLst/>
              <a:rect l="l" t="t" r="r" b="b"/>
              <a:pathLst>
                <a:path w="9271" h="1314" extrusionOk="0">
                  <a:moveTo>
                    <a:pt x="776" y="1"/>
                  </a:moveTo>
                  <a:cubicBezTo>
                    <a:pt x="418" y="1"/>
                    <a:pt x="140" y="120"/>
                    <a:pt x="40" y="418"/>
                  </a:cubicBezTo>
                  <a:cubicBezTo>
                    <a:pt x="1" y="558"/>
                    <a:pt x="1" y="717"/>
                    <a:pt x="80" y="796"/>
                  </a:cubicBezTo>
                  <a:cubicBezTo>
                    <a:pt x="238" y="970"/>
                    <a:pt x="433" y="1131"/>
                    <a:pt x="685" y="1131"/>
                  </a:cubicBezTo>
                  <a:cubicBezTo>
                    <a:pt x="751" y="1131"/>
                    <a:pt x="821" y="1119"/>
                    <a:pt x="896" y="1095"/>
                  </a:cubicBezTo>
                  <a:cubicBezTo>
                    <a:pt x="946" y="1075"/>
                    <a:pt x="1005" y="1070"/>
                    <a:pt x="1067" y="1070"/>
                  </a:cubicBezTo>
                  <a:cubicBezTo>
                    <a:pt x="1130" y="1070"/>
                    <a:pt x="1194" y="1075"/>
                    <a:pt x="1254" y="1075"/>
                  </a:cubicBezTo>
                  <a:cubicBezTo>
                    <a:pt x="2030" y="1095"/>
                    <a:pt x="2766" y="1154"/>
                    <a:pt x="3542" y="1174"/>
                  </a:cubicBezTo>
                  <a:cubicBezTo>
                    <a:pt x="3780" y="1184"/>
                    <a:pt x="4009" y="1184"/>
                    <a:pt x="4238" y="1184"/>
                  </a:cubicBezTo>
                  <a:cubicBezTo>
                    <a:pt x="4467" y="1184"/>
                    <a:pt x="4695" y="1184"/>
                    <a:pt x="4934" y="1194"/>
                  </a:cubicBezTo>
                  <a:cubicBezTo>
                    <a:pt x="5829" y="1254"/>
                    <a:pt x="6724" y="1274"/>
                    <a:pt x="7600" y="1313"/>
                  </a:cubicBezTo>
                  <a:cubicBezTo>
                    <a:pt x="7958" y="1294"/>
                    <a:pt x="8316" y="1274"/>
                    <a:pt x="8694" y="1214"/>
                  </a:cubicBezTo>
                  <a:cubicBezTo>
                    <a:pt x="8932" y="1174"/>
                    <a:pt x="9231" y="1095"/>
                    <a:pt x="9251" y="796"/>
                  </a:cubicBezTo>
                  <a:cubicBezTo>
                    <a:pt x="9271" y="498"/>
                    <a:pt x="9012" y="398"/>
                    <a:pt x="8773" y="319"/>
                  </a:cubicBezTo>
                  <a:cubicBezTo>
                    <a:pt x="8734" y="299"/>
                    <a:pt x="8714" y="299"/>
                    <a:pt x="8674" y="299"/>
                  </a:cubicBezTo>
                  <a:cubicBezTo>
                    <a:pt x="8316" y="259"/>
                    <a:pt x="7938" y="199"/>
                    <a:pt x="7560" y="180"/>
                  </a:cubicBezTo>
                  <a:cubicBezTo>
                    <a:pt x="7063" y="160"/>
                    <a:pt x="6545" y="160"/>
                    <a:pt x="6048" y="160"/>
                  </a:cubicBezTo>
                  <a:cubicBezTo>
                    <a:pt x="5511" y="160"/>
                    <a:pt x="4954" y="160"/>
                    <a:pt x="4397" y="120"/>
                  </a:cubicBezTo>
                  <a:cubicBezTo>
                    <a:pt x="3740" y="100"/>
                    <a:pt x="3084" y="60"/>
                    <a:pt x="2408" y="20"/>
                  </a:cubicBezTo>
                  <a:cubicBezTo>
                    <a:pt x="2139" y="11"/>
                    <a:pt x="1871" y="11"/>
                    <a:pt x="1600" y="11"/>
                  </a:cubicBezTo>
                  <a:cubicBezTo>
                    <a:pt x="1328" y="11"/>
                    <a:pt x="1055" y="1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888810" y="2280252"/>
              <a:ext cx="293545" cy="212009"/>
            </a:xfrm>
            <a:custGeom>
              <a:avLst/>
              <a:gdLst/>
              <a:ahLst/>
              <a:cxnLst/>
              <a:rect l="l" t="t" r="r" b="b"/>
              <a:pathLst>
                <a:path w="3701" h="2673" extrusionOk="0">
                  <a:moveTo>
                    <a:pt x="3122" y="1"/>
                  </a:moveTo>
                  <a:cubicBezTo>
                    <a:pt x="2920" y="1"/>
                    <a:pt x="2703" y="33"/>
                    <a:pt x="2546" y="127"/>
                  </a:cubicBezTo>
                  <a:cubicBezTo>
                    <a:pt x="1771" y="604"/>
                    <a:pt x="1015" y="1101"/>
                    <a:pt x="299" y="1658"/>
                  </a:cubicBezTo>
                  <a:cubicBezTo>
                    <a:pt x="120" y="1778"/>
                    <a:pt x="20" y="2096"/>
                    <a:pt x="0" y="2315"/>
                  </a:cubicBezTo>
                  <a:cubicBezTo>
                    <a:pt x="0" y="2414"/>
                    <a:pt x="259" y="2554"/>
                    <a:pt x="398" y="2673"/>
                  </a:cubicBezTo>
                  <a:cubicBezTo>
                    <a:pt x="418" y="2673"/>
                    <a:pt x="458" y="2653"/>
                    <a:pt x="478" y="2613"/>
                  </a:cubicBezTo>
                  <a:cubicBezTo>
                    <a:pt x="597" y="2593"/>
                    <a:pt x="716" y="2573"/>
                    <a:pt x="816" y="2514"/>
                  </a:cubicBezTo>
                  <a:cubicBezTo>
                    <a:pt x="1094" y="2394"/>
                    <a:pt x="1373" y="2275"/>
                    <a:pt x="1612" y="2116"/>
                  </a:cubicBezTo>
                  <a:cubicBezTo>
                    <a:pt x="2248" y="1718"/>
                    <a:pt x="2865" y="1320"/>
                    <a:pt x="3462" y="902"/>
                  </a:cubicBezTo>
                  <a:cubicBezTo>
                    <a:pt x="3601" y="803"/>
                    <a:pt x="3700" y="564"/>
                    <a:pt x="3680" y="385"/>
                  </a:cubicBezTo>
                  <a:cubicBezTo>
                    <a:pt x="3660" y="226"/>
                    <a:pt x="3442" y="27"/>
                    <a:pt x="3282" y="7"/>
                  </a:cubicBezTo>
                  <a:cubicBezTo>
                    <a:pt x="3231" y="3"/>
                    <a:pt x="3177" y="1"/>
                    <a:pt x="3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896662" y="1870598"/>
              <a:ext cx="315674" cy="158471"/>
            </a:xfrm>
            <a:custGeom>
              <a:avLst/>
              <a:gdLst/>
              <a:ahLst/>
              <a:cxnLst/>
              <a:rect l="l" t="t" r="r" b="b"/>
              <a:pathLst>
                <a:path w="3980" h="1998" extrusionOk="0">
                  <a:moveTo>
                    <a:pt x="697" y="0"/>
                  </a:moveTo>
                  <a:cubicBezTo>
                    <a:pt x="578" y="20"/>
                    <a:pt x="379" y="0"/>
                    <a:pt x="299" y="60"/>
                  </a:cubicBezTo>
                  <a:cubicBezTo>
                    <a:pt x="180" y="199"/>
                    <a:pt x="1" y="418"/>
                    <a:pt x="21" y="557"/>
                  </a:cubicBezTo>
                  <a:cubicBezTo>
                    <a:pt x="120" y="875"/>
                    <a:pt x="379" y="1054"/>
                    <a:pt x="717" y="1154"/>
                  </a:cubicBezTo>
                  <a:cubicBezTo>
                    <a:pt x="1194" y="1273"/>
                    <a:pt x="1652" y="1413"/>
                    <a:pt x="2089" y="1572"/>
                  </a:cubicBezTo>
                  <a:cubicBezTo>
                    <a:pt x="2567" y="1711"/>
                    <a:pt x="3024" y="1870"/>
                    <a:pt x="3502" y="1989"/>
                  </a:cubicBezTo>
                  <a:cubicBezTo>
                    <a:pt x="3528" y="1995"/>
                    <a:pt x="3554" y="1997"/>
                    <a:pt x="3579" y="1997"/>
                  </a:cubicBezTo>
                  <a:cubicBezTo>
                    <a:pt x="3746" y="1997"/>
                    <a:pt x="3888" y="1889"/>
                    <a:pt x="3939" y="1751"/>
                  </a:cubicBezTo>
                  <a:cubicBezTo>
                    <a:pt x="3979" y="1611"/>
                    <a:pt x="3900" y="1393"/>
                    <a:pt x="3800" y="1313"/>
                  </a:cubicBezTo>
                  <a:cubicBezTo>
                    <a:pt x="3542" y="1094"/>
                    <a:pt x="3243" y="895"/>
                    <a:pt x="2905" y="756"/>
                  </a:cubicBezTo>
                  <a:cubicBezTo>
                    <a:pt x="2388" y="517"/>
                    <a:pt x="1851" y="318"/>
                    <a:pt x="1294" y="119"/>
                  </a:cubicBezTo>
                  <a:cubicBezTo>
                    <a:pt x="1095" y="80"/>
                    <a:pt x="896" y="40"/>
                    <a:pt x="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49"/>
          <p:cNvGrpSpPr/>
          <p:nvPr/>
        </p:nvGrpSpPr>
        <p:grpSpPr>
          <a:xfrm rot="637">
            <a:off x="5198482" y="2019977"/>
            <a:ext cx="505773" cy="456339"/>
            <a:chOff x="7144013" y="1512200"/>
            <a:chExt cx="936616" cy="844916"/>
          </a:xfrm>
        </p:grpSpPr>
        <p:sp>
          <p:nvSpPr>
            <p:cNvPr id="2510" name="Google Shape;2510;p49"/>
            <p:cNvSpPr/>
            <p:nvPr/>
          </p:nvSpPr>
          <p:spPr>
            <a:xfrm>
              <a:off x="7144013" y="1512200"/>
              <a:ext cx="936616" cy="844916"/>
            </a:xfrm>
            <a:custGeom>
              <a:avLst/>
              <a:gdLst/>
              <a:ahLst/>
              <a:cxnLst/>
              <a:rect l="l" t="t" r="r" b="b"/>
              <a:pathLst>
                <a:path w="9550" h="8615" extrusionOk="0">
                  <a:moveTo>
                    <a:pt x="2189" y="1"/>
                  </a:moveTo>
                  <a:cubicBezTo>
                    <a:pt x="1712" y="1"/>
                    <a:pt x="1234" y="160"/>
                    <a:pt x="856" y="458"/>
                  </a:cubicBezTo>
                  <a:cubicBezTo>
                    <a:pt x="439" y="816"/>
                    <a:pt x="1" y="1453"/>
                    <a:pt x="220" y="2607"/>
                  </a:cubicBezTo>
                  <a:cubicBezTo>
                    <a:pt x="618" y="4576"/>
                    <a:pt x="1612" y="6207"/>
                    <a:pt x="2627" y="7699"/>
                  </a:cubicBezTo>
                  <a:cubicBezTo>
                    <a:pt x="3025" y="8296"/>
                    <a:pt x="3681" y="8614"/>
                    <a:pt x="4417" y="8614"/>
                  </a:cubicBezTo>
                  <a:cubicBezTo>
                    <a:pt x="4914" y="8614"/>
                    <a:pt x="5471" y="8475"/>
                    <a:pt x="5909" y="8177"/>
                  </a:cubicBezTo>
                  <a:cubicBezTo>
                    <a:pt x="6506" y="7779"/>
                    <a:pt x="6884" y="7282"/>
                    <a:pt x="7202" y="6824"/>
                  </a:cubicBezTo>
                  <a:cubicBezTo>
                    <a:pt x="7282" y="6725"/>
                    <a:pt x="7361" y="6625"/>
                    <a:pt x="7401" y="6565"/>
                  </a:cubicBezTo>
                  <a:cubicBezTo>
                    <a:pt x="8256" y="5471"/>
                    <a:pt x="9171" y="4138"/>
                    <a:pt x="9430" y="2487"/>
                  </a:cubicBezTo>
                  <a:cubicBezTo>
                    <a:pt x="9549" y="1692"/>
                    <a:pt x="9390" y="1055"/>
                    <a:pt x="8992" y="617"/>
                  </a:cubicBezTo>
                  <a:cubicBezTo>
                    <a:pt x="8754" y="339"/>
                    <a:pt x="8296" y="1"/>
                    <a:pt x="7500" y="1"/>
                  </a:cubicBezTo>
                  <a:cubicBezTo>
                    <a:pt x="7361" y="1"/>
                    <a:pt x="7202" y="1"/>
                    <a:pt x="7063" y="21"/>
                  </a:cubicBezTo>
                  <a:cubicBezTo>
                    <a:pt x="6008" y="160"/>
                    <a:pt x="5551" y="856"/>
                    <a:pt x="5272" y="1314"/>
                  </a:cubicBezTo>
                  <a:cubicBezTo>
                    <a:pt x="5213" y="1354"/>
                    <a:pt x="5193" y="1433"/>
                    <a:pt x="5153" y="1493"/>
                  </a:cubicBezTo>
                  <a:cubicBezTo>
                    <a:pt x="4994" y="1692"/>
                    <a:pt x="4875" y="1891"/>
                    <a:pt x="4755" y="2109"/>
                  </a:cubicBezTo>
                  <a:cubicBezTo>
                    <a:pt x="4576" y="1811"/>
                    <a:pt x="4417" y="1533"/>
                    <a:pt x="4258" y="1234"/>
                  </a:cubicBezTo>
                  <a:cubicBezTo>
                    <a:pt x="4019" y="836"/>
                    <a:pt x="3701" y="518"/>
                    <a:pt x="3323" y="319"/>
                  </a:cubicBezTo>
                  <a:cubicBezTo>
                    <a:pt x="2945" y="120"/>
                    <a:pt x="2587" y="1"/>
                    <a:pt x="2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7228008" y="1568170"/>
              <a:ext cx="768625" cy="732977"/>
            </a:xfrm>
            <a:custGeom>
              <a:avLst/>
              <a:gdLst/>
              <a:ahLst/>
              <a:cxnLst/>
              <a:rect l="l" t="t" r="r" b="b"/>
              <a:pathLst>
                <a:path w="7449" h="6666" extrusionOk="0">
                  <a:moveTo>
                    <a:pt x="1060" y="1"/>
                  </a:moveTo>
                  <a:cubicBezTo>
                    <a:pt x="826" y="1"/>
                    <a:pt x="594" y="80"/>
                    <a:pt x="378" y="254"/>
                  </a:cubicBezTo>
                  <a:cubicBezTo>
                    <a:pt x="0" y="573"/>
                    <a:pt x="0" y="1010"/>
                    <a:pt x="80" y="1428"/>
                  </a:cubicBezTo>
                  <a:cubicBezTo>
                    <a:pt x="438" y="3199"/>
                    <a:pt x="1333" y="4710"/>
                    <a:pt x="2328" y="6182"/>
                  </a:cubicBezTo>
                  <a:cubicBezTo>
                    <a:pt x="2566" y="6518"/>
                    <a:pt x="2928" y="6665"/>
                    <a:pt x="3312" y="6665"/>
                  </a:cubicBezTo>
                  <a:cubicBezTo>
                    <a:pt x="3632" y="6665"/>
                    <a:pt x="3968" y="6563"/>
                    <a:pt x="4257" y="6381"/>
                  </a:cubicBezTo>
                  <a:cubicBezTo>
                    <a:pt x="4814" y="6003"/>
                    <a:pt x="5153" y="5486"/>
                    <a:pt x="5511" y="4989"/>
                  </a:cubicBezTo>
                  <a:cubicBezTo>
                    <a:pt x="6366" y="3915"/>
                    <a:pt x="7142" y="2781"/>
                    <a:pt x="7341" y="1388"/>
                  </a:cubicBezTo>
                  <a:cubicBezTo>
                    <a:pt x="7449" y="580"/>
                    <a:pt x="7232" y="15"/>
                    <a:pt x="6370" y="15"/>
                  </a:cubicBezTo>
                  <a:cubicBezTo>
                    <a:pt x="6277" y="15"/>
                    <a:pt x="6176" y="22"/>
                    <a:pt x="6068" y="36"/>
                  </a:cubicBezTo>
                  <a:cubicBezTo>
                    <a:pt x="5371" y="135"/>
                    <a:pt x="5153" y="632"/>
                    <a:pt x="4854" y="1090"/>
                  </a:cubicBezTo>
                  <a:cubicBezTo>
                    <a:pt x="4397" y="1766"/>
                    <a:pt x="3999" y="2482"/>
                    <a:pt x="3601" y="3159"/>
                  </a:cubicBezTo>
                  <a:cubicBezTo>
                    <a:pt x="3124" y="2323"/>
                    <a:pt x="2726" y="1567"/>
                    <a:pt x="2268" y="732"/>
                  </a:cubicBezTo>
                  <a:cubicBezTo>
                    <a:pt x="2129" y="513"/>
                    <a:pt x="1930" y="314"/>
                    <a:pt x="1711" y="195"/>
                  </a:cubicBezTo>
                  <a:cubicBezTo>
                    <a:pt x="1500" y="70"/>
                    <a:pt x="1279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0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</a:rPr>
              <a:t>HOÀN THÀNH PHT SAU:</a:t>
            </a:r>
            <a:endParaRPr b="1" dirty="0">
              <a:solidFill>
                <a:srgbClr val="FF0000"/>
              </a:solidFill>
            </a:endParaRPr>
          </a:p>
        </p:txBody>
      </p:sp>
      <p:grpSp>
        <p:nvGrpSpPr>
          <p:cNvPr id="2372" name="Google Shape;2372;p48"/>
          <p:cNvGrpSpPr/>
          <p:nvPr/>
        </p:nvGrpSpPr>
        <p:grpSpPr>
          <a:xfrm>
            <a:off x="7407431" y="1559730"/>
            <a:ext cx="2527332" cy="3890424"/>
            <a:chOff x="5365480" y="1400253"/>
            <a:chExt cx="2527332" cy="3890424"/>
          </a:xfrm>
        </p:grpSpPr>
        <p:grpSp>
          <p:nvGrpSpPr>
            <p:cNvPr id="2373" name="Google Shape;2373;p48"/>
            <p:cNvGrpSpPr/>
            <p:nvPr/>
          </p:nvGrpSpPr>
          <p:grpSpPr>
            <a:xfrm flipH="1">
              <a:off x="5365480" y="1400253"/>
              <a:ext cx="2527332" cy="3890424"/>
              <a:chOff x="2308500" y="2488650"/>
              <a:chExt cx="1661625" cy="2557975"/>
            </a:xfrm>
          </p:grpSpPr>
          <p:sp>
            <p:nvSpPr>
              <p:cNvPr id="2374" name="Google Shape;2374;p48"/>
              <p:cNvSpPr/>
              <p:nvPr/>
            </p:nvSpPr>
            <p:spPr>
              <a:xfrm>
                <a:off x="2308500" y="2488650"/>
                <a:ext cx="1661625" cy="2557975"/>
              </a:xfrm>
              <a:custGeom>
                <a:avLst/>
                <a:gdLst/>
                <a:ahLst/>
                <a:cxnLst/>
                <a:rect l="l" t="t" r="r" b="b"/>
                <a:pathLst>
                  <a:path w="66465" h="102319" extrusionOk="0">
                    <a:moveTo>
                      <a:pt x="28725" y="1"/>
                    </a:moveTo>
                    <a:cubicBezTo>
                      <a:pt x="27460" y="1"/>
                      <a:pt x="26540" y="1128"/>
                      <a:pt x="26034" y="2025"/>
                    </a:cubicBezTo>
                    <a:lnTo>
                      <a:pt x="25736" y="2025"/>
                    </a:lnTo>
                    <a:cubicBezTo>
                      <a:pt x="24494" y="2117"/>
                      <a:pt x="23551" y="3267"/>
                      <a:pt x="23045" y="4301"/>
                    </a:cubicBezTo>
                    <a:cubicBezTo>
                      <a:pt x="22125" y="4324"/>
                      <a:pt x="21596" y="4692"/>
                      <a:pt x="21343" y="4991"/>
                    </a:cubicBezTo>
                    <a:cubicBezTo>
                      <a:pt x="21090" y="5290"/>
                      <a:pt x="20768" y="5842"/>
                      <a:pt x="20883" y="6716"/>
                    </a:cubicBezTo>
                    <a:cubicBezTo>
                      <a:pt x="20906" y="7015"/>
                      <a:pt x="21090" y="7314"/>
                      <a:pt x="21343" y="7475"/>
                    </a:cubicBezTo>
                    <a:cubicBezTo>
                      <a:pt x="21251" y="7659"/>
                      <a:pt x="21205" y="7797"/>
                      <a:pt x="21136" y="8004"/>
                    </a:cubicBezTo>
                    <a:cubicBezTo>
                      <a:pt x="20906" y="8832"/>
                      <a:pt x="21159" y="9407"/>
                      <a:pt x="21389" y="9775"/>
                    </a:cubicBezTo>
                    <a:cubicBezTo>
                      <a:pt x="21481" y="9936"/>
                      <a:pt x="21596" y="10051"/>
                      <a:pt x="21711" y="10166"/>
                    </a:cubicBezTo>
                    <a:cubicBezTo>
                      <a:pt x="21688" y="10212"/>
                      <a:pt x="21688" y="10281"/>
                      <a:pt x="21665" y="10327"/>
                    </a:cubicBezTo>
                    <a:cubicBezTo>
                      <a:pt x="20791" y="12765"/>
                      <a:pt x="21550" y="13846"/>
                      <a:pt x="22240" y="14260"/>
                    </a:cubicBezTo>
                    <a:cubicBezTo>
                      <a:pt x="22585" y="14651"/>
                      <a:pt x="23045" y="14834"/>
                      <a:pt x="23574" y="14834"/>
                    </a:cubicBezTo>
                    <a:cubicBezTo>
                      <a:pt x="23965" y="14834"/>
                      <a:pt x="24379" y="14743"/>
                      <a:pt x="24816" y="14490"/>
                    </a:cubicBezTo>
                    <a:cubicBezTo>
                      <a:pt x="24885" y="14582"/>
                      <a:pt x="24954" y="14674"/>
                      <a:pt x="25023" y="14766"/>
                    </a:cubicBezTo>
                    <a:cubicBezTo>
                      <a:pt x="26057" y="16030"/>
                      <a:pt x="28219" y="18445"/>
                      <a:pt x="30680" y="19848"/>
                    </a:cubicBezTo>
                    <a:lnTo>
                      <a:pt x="30680" y="19940"/>
                    </a:lnTo>
                    <a:cubicBezTo>
                      <a:pt x="30634" y="20423"/>
                      <a:pt x="30818" y="20906"/>
                      <a:pt x="31209" y="21251"/>
                    </a:cubicBezTo>
                    <a:cubicBezTo>
                      <a:pt x="30542" y="21642"/>
                      <a:pt x="30105" y="21895"/>
                      <a:pt x="29852" y="22217"/>
                    </a:cubicBezTo>
                    <a:cubicBezTo>
                      <a:pt x="29438" y="22677"/>
                      <a:pt x="29392" y="23298"/>
                      <a:pt x="29737" y="23781"/>
                    </a:cubicBezTo>
                    <a:cubicBezTo>
                      <a:pt x="29783" y="23873"/>
                      <a:pt x="29852" y="23965"/>
                      <a:pt x="29944" y="24011"/>
                    </a:cubicBezTo>
                    <a:cubicBezTo>
                      <a:pt x="29944" y="24218"/>
                      <a:pt x="29967" y="24402"/>
                      <a:pt x="30059" y="24586"/>
                    </a:cubicBezTo>
                    <a:cubicBezTo>
                      <a:pt x="30105" y="24747"/>
                      <a:pt x="30289" y="25046"/>
                      <a:pt x="30703" y="25253"/>
                    </a:cubicBezTo>
                    <a:cubicBezTo>
                      <a:pt x="30772" y="25437"/>
                      <a:pt x="30818" y="25598"/>
                      <a:pt x="30933" y="25713"/>
                    </a:cubicBezTo>
                    <a:cubicBezTo>
                      <a:pt x="31002" y="25966"/>
                      <a:pt x="31117" y="26195"/>
                      <a:pt x="31324" y="26379"/>
                    </a:cubicBezTo>
                    <a:cubicBezTo>
                      <a:pt x="31393" y="26425"/>
                      <a:pt x="31485" y="26517"/>
                      <a:pt x="31600" y="26586"/>
                    </a:cubicBezTo>
                    <a:cubicBezTo>
                      <a:pt x="31623" y="26839"/>
                      <a:pt x="31738" y="27046"/>
                      <a:pt x="31853" y="27161"/>
                    </a:cubicBezTo>
                    <a:cubicBezTo>
                      <a:pt x="32060" y="27414"/>
                      <a:pt x="32382" y="27575"/>
                      <a:pt x="32704" y="27644"/>
                    </a:cubicBezTo>
                    <a:cubicBezTo>
                      <a:pt x="32819" y="27897"/>
                      <a:pt x="32980" y="28081"/>
                      <a:pt x="33187" y="28196"/>
                    </a:cubicBezTo>
                    <a:cubicBezTo>
                      <a:pt x="33394" y="28334"/>
                      <a:pt x="33647" y="28380"/>
                      <a:pt x="33900" y="28380"/>
                    </a:cubicBezTo>
                    <a:cubicBezTo>
                      <a:pt x="34015" y="28380"/>
                      <a:pt x="34107" y="28380"/>
                      <a:pt x="34222" y="28357"/>
                    </a:cubicBezTo>
                    <a:lnTo>
                      <a:pt x="34245" y="28380"/>
                    </a:lnTo>
                    <a:cubicBezTo>
                      <a:pt x="34475" y="28564"/>
                      <a:pt x="34728" y="28633"/>
                      <a:pt x="35027" y="28633"/>
                    </a:cubicBezTo>
                    <a:cubicBezTo>
                      <a:pt x="35280" y="28633"/>
                      <a:pt x="35510" y="28587"/>
                      <a:pt x="35809" y="28449"/>
                    </a:cubicBezTo>
                    <a:cubicBezTo>
                      <a:pt x="36637" y="28012"/>
                      <a:pt x="37993" y="26655"/>
                      <a:pt x="38246" y="26402"/>
                    </a:cubicBezTo>
                    <a:cubicBezTo>
                      <a:pt x="38729" y="25920"/>
                      <a:pt x="39603" y="25690"/>
                      <a:pt x="39902" y="25598"/>
                    </a:cubicBezTo>
                    <a:cubicBezTo>
                      <a:pt x="40293" y="25483"/>
                      <a:pt x="40753" y="25345"/>
                      <a:pt x="41213" y="25138"/>
                    </a:cubicBezTo>
                    <a:cubicBezTo>
                      <a:pt x="41282" y="25299"/>
                      <a:pt x="41351" y="25460"/>
                      <a:pt x="41443" y="25621"/>
                    </a:cubicBezTo>
                    <a:cubicBezTo>
                      <a:pt x="41627" y="26172"/>
                      <a:pt x="41742" y="28035"/>
                      <a:pt x="41719" y="29438"/>
                    </a:cubicBezTo>
                    <a:cubicBezTo>
                      <a:pt x="41719" y="30197"/>
                      <a:pt x="41581" y="31554"/>
                      <a:pt x="41443" y="32957"/>
                    </a:cubicBezTo>
                    <a:cubicBezTo>
                      <a:pt x="41236" y="35073"/>
                      <a:pt x="41098" y="36683"/>
                      <a:pt x="41098" y="37763"/>
                    </a:cubicBezTo>
                    <a:cubicBezTo>
                      <a:pt x="40293" y="38292"/>
                      <a:pt x="38522" y="39442"/>
                      <a:pt x="35924" y="40776"/>
                    </a:cubicBezTo>
                    <a:cubicBezTo>
                      <a:pt x="35694" y="40523"/>
                      <a:pt x="35464" y="40339"/>
                      <a:pt x="35188" y="40247"/>
                    </a:cubicBezTo>
                    <a:cubicBezTo>
                      <a:pt x="35073" y="40201"/>
                      <a:pt x="34935" y="40201"/>
                      <a:pt x="34797" y="40201"/>
                    </a:cubicBezTo>
                    <a:cubicBezTo>
                      <a:pt x="34659" y="40201"/>
                      <a:pt x="34475" y="40224"/>
                      <a:pt x="34337" y="40293"/>
                    </a:cubicBezTo>
                    <a:cubicBezTo>
                      <a:pt x="34337" y="40293"/>
                      <a:pt x="33969" y="40454"/>
                      <a:pt x="33417" y="40661"/>
                    </a:cubicBezTo>
                    <a:cubicBezTo>
                      <a:pt x="33072" y="40063"/>
                      <a:pt x="32658" y="39672"/>
                      <a:pt x="32198" y="39534"/>
                    </a:cubicBezTo>
                    <a:cubicBezTo>
                      <a:pt x="32083" y="39511"/>
                      <a:pt x="31968" y="39488"/>
                      <a:pt x="31853" y="39488"/>
                    </a:cubicBezTo>
                    <a:cubicBezTo>
                      <a:pt x="31692" y="39488"/>
                      <a:pt x="31508" y="39511"/>
                      <a:pt x="31347" y="39603"/>
                    </a:cubicBezTo>
                    <a:cubicBezTo>
                      <a:pt x="31347" y="39603"/>
                      <a:pt x="30128" y="40178"/>
                      <a:pt x="28863" y="40684"/>
                    </a:cubicBezTo>
                    <a:lnTo>
                      <a:pt x="28679" y="39879"/>
                    </a:lnTo>
                    <a:cubicBezTo>
                      <a:pt x="29645" y="39074"/>
                      <a:pt x="30519" y="38131"/>
                      <a:pt x="31232" y="37028"/>
                    </a:cubicBezTo>
                    <a:cubicBezTo>
                      <a:pt x="32244" y="35533"/>
                      <a:pt x="32520" y="34084"/>
                      <a:pt x="32083" y="32658"/>
                    </a:cubicBezTo>
                    <a:cubicBezTo>
                      <a:pt x="31485" y="30703"/>
                      <a:pt x="29553" y="29047"/>
                      <a:pt x="26034" y="27460"/>
                    </a:cubicBezTo>
                    <a:cubicBezTo>
                      <a:pt x="26218" y="26310"/>
                      <a:pt x="25965" y="25023"/>
                      <a:pt x="25460" y="24264"/>
                    </a:cubicBezTo>
                    <a:cubicBezTo>
                      <a:pt x="25276" y="24034"/>
                      <a:pt x="24885" y="23459"/>
                      <a:pt x="24126" y="23459"/>
                    </a:cubicBezTo>
                    <a:cubicBezTo>
                      <a:pt x="23298" y="23459"/>
                      <a:pt x="22930" y="24149"/>
                      <a:pt x="22700" y="24563"/>
                    </a:cubicBezTo>
                    <a:cubicBezTo>
                      <a:pt x="22539" y="24816"/>
                      <a:pt x="22378" y="25138"/>
                      <a:pt x="22125" y="25414"/>
                    </a:cubicBezTo>
                    <a:cubicBezTo>
                      <a:pt x="22079" y="25460"/>
                      <a:pt x="21826" y="25575"/>
                      <a:pt x="21274" y="25575"/>
                    </a:cubicBezTo>
                    <a:cubicBezTo>
                      <a:pt x="21090" y="25575"/>
                      <a:pt x="20860" y="25529"/>
                      <a:pt x="20630" y="25506"/>
                    </a:cubicBezTo>
                    <a:cubicBezTo>
                      <a:pt x="19365" y="25184"/>
                      <a:pt x="18146" y="25023"/>
                      <a:pt x="17019" y="25000"/>
                    </a:cubicBezTo>
                    <a:cubicBezTo>
                      <a:pt x="16789" y="24678"/>
                      <a:pt x="16398" y="24448"/>
                      <a:pt x="15984" y="24448"/>
                    </a:cubicBezTo>
                    <a:cubicBezTo>
                      <a:pt x="15915" y="24448"/>
                      <a:pt x="15823" y="24448"/>
                      <a:pt x="15731" y="24471"/>
                    </a:cubicBezTo>
                    <a:cubicBezTo>
                      <a:pt x="15731" y="24471"/>
                      <a:pt x="15708" y="24471"/>
                      <a:pt x="15685" y="24517"/>
                    </a:cubicBezTo>
                    <a:cubicBezTo>
                      <a:pt x="15593" y="24471"/>
                      <a:pt x="15478" y="24448"/>
                      <a:pt x="15363" y="24448"/>
                    </a:cubicBezTo>
                    <a:cubicBezTo>
                      <a:pt x="15018" y="24425"/>
                      <a:pt x="14673" y="24402"/>
                      <a:pt x="14306" y="24402"/>
                    </a:cubicBezTo>
                    <a:cubicBezTo>
                      <a:pt x="9499" y="24402"/>
                      <a:pt x="3565" y="27437"/>
                      <a:pt x="2370" y="31945"/>
                    </a:cubicBezTo>
                    <a:cubicBezTo>
                      <a:pt x="2186" y="32612"/>
                      <a:pt x="2577" y="33279"/>
                      <a:pt x="3197" y="33509"/>
                    </a:cubicBezTo>
                    <a:cubicBezTo>
                      <a:pt x="2370" y="35947"/>
                      <a:pt x="2738" y="39626"/>
                      <a:pt x="3611" y="41811"/>
                    </a:cubicBezTo>
                    <a:cubicBezTo>
                      <a:pt x="3841" y="42409"/>
                      <a:pt x="3749" y="42570"/>
                      <a:pt x="2807" y="43444"/>
                    </a:cubicBezTo>
                    <a:cubicBezTo>
                      <a:pt x="1910" y="44272"/>
                      <a:pt x="691" y="45399"/>
                      <a:pt x="691" y="47469"/>
                    </a:cubicBezTo>
                    <a:cubicBezTo>
                      <a:pt x="691" y="48113"/>
                      <a:pt x="1151" y="48664"/>
                      <a:pt x="1795" y="48733"/>
                    </a:cubicBezTo>
                    <a:cubicBezTo>
                      <a:pt x="1818" y="49032"/>
                      <a:pt x="1887" y="49308"/>
                      <a:pt x="1956" y="49630"/>
                    </a:cubicBezTo>
                    <a:cubicBezTo>
                      <a:pt x="2370" y="51102"/>
                      <a:pt x="1956" y="52068"/>
                      <a:pt x="1427" y="53287"/>
                    </a:cubicBezTo>
                    <a:cubicBezTo>
                      <a:pt x="783" y="54690"/>
                      <a:pt x="1" y="56461"/>
                      <a:pt x="990" y="59037"/>
                    </a:cubicBezTo>
                    <a:cubicBezTo>
                      <a:pt x="1795" y="61129"/>
                      <a:pt x="1542" y="61566"/>
                      <a:pt x="1197" y="62141"/>
                    </a:cubicBezTo>
                    <a:cubicBezTo>
                      <a:pt x="898" y="62624"/>
                      <a:pt x="530" y="63245"/>
                      <a:pt x="530" y="64372"/>
                    </a:cubicBezTo>
                    <a:cubicBezTo>
                      <a:pt x="530" y="65016"/>
                      <a:pt x="1036" y="65522"/>
                      <a:pt x="1680" y="65522"/>
                    </a:cubicBezTo>
                    <a:lnTo>
                      <a:pt x="2140" y="65522"/>
                    </a:lnTo>
                    <a:cubicBezTo>
                      <a:pt x="2278" y="65614"/>
                      <a:pt x="2462" y="65637"/>
                      <a:pt x="2623" y="65660"/>
                    </a:cubicBezTo>
                    <a:lnTo>
                      <a:pt x="2715" y="65660"/>
                    </a:lnTo>
                    <a:cubicBezTo>
                      <a:pt x="2922" y="65660"/>
                      <a:pt x="3105" y="65614"/>
                      <a:pt x="3289" y="65522"/>
                    </a:cubicBezTo>
                    <a:lnTo>
                      <a:pt x="3795" y="65522"/>
                    </a:lnTo>
                    <a:cubicBezTo>
                      <a:pt x="3979" y="65614"/>
                      <a:pt x="4186" y="65660"/>
                      <a:pt x="4416" y="65660"/>
                    </a:cubicBezTo>
                    <a:cubicBezTo>
                      <a:pt x="4554" y="65660"/>
                      <a:pt x="4669" y="65637"/>
                      <a:pt x="4807" y="65614"/>
                    </a:cubicBezTo>
                    <a:cubicBezTo>
                      <a:pt x="4876" y="65591"/>
                      <a:pt x="4945" y="65568"/>
                      <a:pt x="5014" y="65522"/>
                    </a:cubicBezTo>
                    <a:lnTo>
                      <a:pt x="7245" y="65522"/>
                    </a:lnTo>
                    <a:cubicBezTo>
                      <a:pt x="7452" y="65522"/>
                      <a:pt x="7636" y="65476"/>
                      <a:pt x="7797" y="65384"/>
                    </a:cubicBezTo>
                    <a:cubicBezTo>
                      <a:pt x="7981" y="65476"/>
                      <a:pt x="8142" y="65522"/>
                      <a:pt x="8349" y="65522"/>
                    </a:cubicBezTo>
                    <a:lnTo>
                      <a:pt x="8694" y="65522"/>
                    </a:lnTo>
                    <a:cubicBezTo>
                      <a:pt x="8855" y="65614"/>
                      <a:pt x="9062" y="65660"/>
                      <a:pt x="9292" y="65660"/>
                    </a:cubicBezTo>
                    <a:cubicBezTo>
                      <a:pt x="9499" y="65660"/>
                      <a:pt x="9706" y="65614"/>
                      <a:pt x="9890" y="65522"/>
                    </a:cubicBezTo>
                    <a:lnTo>
                      <a:pt x="11546" y="65522"/>
                    </a:lnTo>
                    <a:cubicBezTo>
                      <a:pt x="11707" y="65614"/>
                      <a:pt x="11914" y="65660"/>
                      <a:pt x="12144" y="65660"/>
                    </a:cubicBezTo>
                    <a:cubicBezTo>
                      <a:pt x="12351" y="65660"/>
                      <a:pt x="12535" y="65614"/>
                      <a:pt x="12742" y="65522"/>
                    </a:cubicBezTo>
                    <a:lnTo>
                      <a:pt x="14719" y="65522"/>
                    </a:lnTo>
                    <a:cubicBezTo>
                      <a:pt x="14811" y="65568"/>
                      <a:pt x="14880" y="65591"/>
                      <a:pt x="14949" y="65614"/>
                    </a:cubicBezTo>
                    <a:cubicBezTo>
                      <a:pt x="15064" y="65637"/>
                      <a:pt x="15179" y="65660"/>
                      <a:pt x="15340" y="65660"/>
                    </a:cubicBezTo>
                    <a:cubicBezTo>
                      <a:pt x="15524" y="65660"/>
                      <a:pt x="15731" y="65614"/>
                      <a:pt x="15938" y="65522"/>
                    </a:cubicBezTo>
                    <a:lnTo>
                      <a:pt x="20285" y="65522"/>
                    </a:lnTo>
                    <a:cubicBezTo>
                      <a:pt x="20446" y="66005"/>
                      <a:pt x="20653" y="66511"/>
                      <a:pt x="20883" y="66971"/>
                    </a:cubicBezTo>
                    <a:cubicBezTo>
                      <a:pt x="22930" y="71271"/>
                      <a:pt x="23206" y="76055"/>
                      <a:pt x="23459" y="80678"/>
                    </a:cubicBezTo>
                    <a:cubicBezTo>
                      <a:pt x="23689" y="84541"/>
                      <a:pt x="23896" y="88175"/>
                      <a:pt x="25115" y="91464"/>
                    </a:cubicBezTo>
                    <a:cubicBezTo>
                      <a:pt x="25253" y="91901"/>
                      <a:pt x="25644" y="92177"/>
                      <a:pt x="26103" y="92200"/>
                    </a:cubicBezTo>
                    <a:cubicBezTo>
                      <a:pt x="26149" y="92200"/>
                      <a:pt x="26379" y="92246"/>
                      <a:pt x="26747" y="92246"/>
                    </a:cubicBezTo>
                    <a:cubicBezTo>
                      <a:pt x="27115" y="92246"/>
                      <a:pt x="27644" y="92200"/>
                      <a:pt x="28242" y="92154"/>
                    </a:cubicBezTo>
                    <a:cubicBezTo>
                      <a:pt x="28909" y="93051"/>
                      <a:pt x="29714" y="93901"/>
                      <a:pt x="30634" y="94706"/>
                    </a:cubicBezTo>
                    <a:cubicBezTo>
                      <a:pt x="33279" y="97029"/>
                      <a:pt x="33647" y="100939"/>
                      <a:pt x="33647" y="100985"/>
                    </a:cubicBezTo>
                    <a:cubicBezTo>
                      <a:pt x="33693" y="101583"/>
                      <a:pt x="34199" y="102043"/>
                      <a:pt x="34797" y="102043"/>
                    </a:cubicBezTo>
                    <a:lnTo>
                      <a:pt x="43674" y="102043"/>
                    </a:lnTo>
                    <a:cubicBezTo>
                      <a:pt x="43904" y="102204"/>
                      <a:pt x="44226" y="102319"/>
                      <a:pt x="44548" y="102319"/>
                    </a:cubicBezTo>
                    <a:cubicBezTo>
                      <a:pt x="44663" y="102319"/>
                      <a:pt x="44778" y="102296"/>
                      <a:pt x="44893" y="102273"/>
                    </a:cubicBezTo>
                    <a:cubicBezTo>
                      <a:pt x="45077" y="102204"/>
                      <a:pt x="45261" y="102135"/>
                      <a:pt x="45399" y="102043"/>
                    </a:cubicBezTo>
                    <a:lnTo>
                      <a:pt x="51700" y="102043"/>
                    </a:lnTo>
                    <a:cubicBezTo>
                      <a:pt x="52045" y="102043"/>
                      <a:pt x="52367" y="101905"/>
                      <a:pt x="52597" y="101629"/>
                    </a:cubicBezTo>
                    <a:cubicBezTo>
                      <a:pt x="52827" y="101376"/>
                      <a:pt x="52896" y="101031"/>
                      <a:pt x="52850" y="100686"/>
                    </a:cubicBezTo>
                    <a:cubicBezTo>
                      <a:pt x="52850" y="100594"/>
                      <a:pt x="51631" y="93740"/>
                      <a:pt x="49791" y="87140"/>
                    </a:cubicBezTo>
                    <a:cubicBezTo>
                      <a:pt x="50343" y="87094"/>
                      <a:pt x="50918" y="87002"/>
                      <a:pt x="51493" y="86910"/>
                    </a:cubicBezTo>
                    <a:cubicBezTo>
                      <a:pt x="51838" y="86864"/>
                      <a:pt x="52160" y="86634"/>
                      <a:pt x="52321" y="86312"/>
                    </a:cubicBezTo>
                    <a:cubicBezTo>
                      <a:pt x="52505" y="85990"/>
                      <a:pt x="52505" y="85622"/>
                      <a:pt x="52367" y="85300"/>
                    </a:cubicBezTo>
                    <a:cubicBezTo>
                      <a:pt x="52298" y="85185"/>
                      <a:pt x="47584" y="74836"/>
                      <a:pt x="46342" y="69731"/>
                    </a:cubicBezTo>
                    <a:cubicBezTo>
                      <a:pt x="45353" y="65614"/>
                      <a:pt x="44157" y="62716"/>
                      <a:pt x="43628" y="61497"/>
                    </a:cubicBezTo>
                    <a:cubicBezTo>
                      <a:pt x="44203" y="60462"/>
                      <a:pt x="44939" y="58255"/>
                      <a:pt x="43536" y="55449"/>
                    </a:cubicBezTo>
                    <a:cubicBezTo>
                      <a:pt x="42869" y="54115"/>
                      <a:pt x="41282" y="52942"/>
                      <a:pt x="39327" y="51700"/>
                    </a:cubicBezTo>
                    <a:cubicBezTo>
                      <a:pt x="41213" y="50872"/>
                      <a:pt x="42869" y="49929"/>
                      <a:pt x="44157" y="49170"/>
                    </a:cubicBezTo>
                    <a:cubicBezTo>
                      <a:pt x="44939" y="48733"/>
                      <a:pt x="45629" y="48343"/>
                      <a:pt x="46112" y="48113"/>
                    </a:cubicBezTo>
                    <a:cubicBezTo>
                      <a:pt x="46917" y="47745"/>
                      <a:pt x="47768" y="47400"/>
                      <a:pt x="48573" y="47055"/>
                    </a:cubicBezTo>
                    <a:cubicBezTo>
                      <a:pt x="50343" y="46296"/>
                      <a:pt x="51746" y="45721"/>
                      <a:pt x="52413" y="44939"/>
                    </a:cubicBezTo>
                    <a:cubicBezTo>
                      <a:pt x="53241" y="43950"/>
                      <a:pt x="53126" y="42616"/>
                      <a:pt x="52988" y="41098"/>
                    </a:cubicBezTo>
                    <a:cubicBezTo>
                      <a:pt x="52965" y="40615"/>
                      <a:pt x="52896" y="40109"/>
                      <a:pt x="52873" y="39603"/>
                    </a:cubicBezTo>
                    <a:cubicBezTo>
                      <a:pt x="52873" y="39235"/>
                      <a:pt x="52850" y="38729"/>
                      <a:pt x="52850" y="38154"/>
                    </a:cubicBezTo>
                    <a:lnTo>
                      <a:pt x="52850" y="37625"/>
                    </a:lnTo>
                    <a:cubicBezTo>
                      <a:pt x="53103" y="37556"/>
                      <a:pt x="53356" y="37510"/>
                      <a:pt x="53655" y="37418"/>
                    </a:cubicBezTo>
                    <a:cubicBezTo>
                      <a:pt x="55518" y="38821"/>
                      <a:pt x="57726" y="39925"/>
                      <a:pt x="58945" y="40454"/>
                    </a:cubicBezTo>
                    <a:cubicBezTo>
                      <a:pt x="58876" y="40546"/>
                      <a:pt x="58853" y="40615"/>
                      <a:pt x="58853" y="40638"/>
                    </a:cubicBezTo>
                    <a:cubicBezTo>
                      <a:pt x="58508" y="41144"/>
                      <a:pt x="58508" y="41880"/>
                      <a:pt x="58830" y="42478"/>
                    </a:cubicBezTo>
                    <a:cubicBezTo>
                      <a:pt x="59198" y="43168"/>
                      <a:pt x="59957" y="43605"/>
                      <a:pt x="60784" y="43605"/>
                    </a:cubicBezTo>
                    <a:cubicBezTo>
                      <a:pt x="61152" y="43605"/>
                      <a:pt x="61566" y="43513"/>
                      <a:pt x="61980" y="43375"/>
                    </a:cubicBezTo>
                    <a:cubicBezTo>
                      <a:pt x="63521" y="42800"/>
                      <a:pt x="63705" y="41420"/>
                      <a:pt x="63797" y="40615"/>
                    </a:cubicBezTo>
                    <a:cubicBezTo>
                      <a:pt x="63820" y="40408"/>
                      <a:pt x="63866" y="40109"/>
                      <a:pt x="63912" y="39994"/>
                    </a:cubicBezTo>
                    <a:cubicBezTo>
                      <a:pt x="64556" y="39603"/>
                      <a:pt x="64947" y="38959"/>
                      <a:pt x="65016" y="38200"/>
                    </a:cubicBezTo>
                    <a:cubicBezTo>
                      <a:pt x="65039" y="37533"/>
                      <a:pt x="64809" y="36821"/>
                      <a:pt x="64372" y="36246"/>
                    </a:cubicBezTo>
                    <a:cubicBezTo>
                      <a:pt x="64372" y="36085"/>
                      <a:pt x="64372" y="35947"/>
                      <a:pt x="64326" y="35832"/>
                    </a:cubicBezTo>
                    <a:cubicBezTo>
                      <a:pt x="64326" y="35809"/>
                      <a:pt x="64280" y="35740"/>
                      <a:pt x="64280" y="35717"/>
                    </a:cubicBezTo>
                    <a:cubicBezTo>
                      <a:pt x="64579" y="35464"/>
                      <a:pt x="64832" y="35096"/>
                      <a:pt x="65062" y="34544"/>
                    </a:cubicBezTo>
                    <a:cubicBezTo>
                      <a:pt x="65637" y="33095"/>
                      <a:pt x="64740" y="32060"/>
                      <a:pt x="64257" y="31531"/>
                    </a:cubicBezTo>
                    <a:cubicBezTo>
                      <a:pt x="64229" y="31537"/>
                      <a:pt x="64203" y="31539"/>
                      <a:pt x="64178" y="31539"/>
                    </a:cubicBezTo>
                    <a:cubicBezTo>
                      <a:pt x="63995" y="31539"/>
                      <a:pt x="63881" y="31405"/>
                      <a:pt x="63820" y="31324"/>
                    </a:cubicBezTo>
                    <a:cubicBezTo>
                      <a:pt x="63935" y="30680"/>
                      <a:pt x="63774" y="30105"/>
                      <a:pt x="63406" y="29622"/>
                    </a:cubicBezTo>
                    <a:cubicBezTo>
                      <a:pt x="63015" y="29162"/>
                      <a:pt x="62440" y="28840"/>
                      <a:pt x="61819" y="28725"/>
                    </a:cubicBezTo>
                    <a:lnTo>
                      <a:pt x="62164" y="28035"/>
                    </a:lnTo>
                    <a:cubicBezTo>
                      <a:pt x="62900" y="26586"/>
                      <a:pt x="64050" y="24402"/>
                      <a:pt x="65016" y="21711"/>
                    </a:cubicBezTo>
                    <a:cubicBezTo>
                      <a:pt x="66465" y="17525"/>
                      <a:pt x="62532" y="14559"/>
                      <a:pt x="60186" y="13547"/>
                    </a:cubicBezTo>
                    <a:cubicBezTo>
                      <a:pt x="58646" y="12673"/>
                      <a:pt x="56208" y="12328"/>
                      <a:pt x="53862" y="12121"/>
                    </a:cubicBezTo>
                    <a:cubicBezTo>
                      <a:pt x="53678" y="11799"/>
                      <a:pt x="53356" y="11569"/>
                      <a:pt x="52988" y="11523"/>
                    </a:cubicBezTo>
                    <a:cubicBezTo>
                      <a:pt x="52942" y="11523"/>
                      <a:pt x="52873" y="11523"/>
                      <a:pt x="52781" y="11477"/>
                    </a:cubicBezTo>
                    <a:cubicBezTo>
                      <a:pt x="52620" y="11293"/>
                      <a:pt x="52367" y="11109"/>
                      <a:pt x="52045" y="11086"/>
                    </a:cubicBezTo>
                    <a:lnTo>
                      <a:pt x="51815" y="11086"/>
                    </a:lnTo>
                    <a:cubicBezTo>
                      <a:pt x="51562" y="11086"/>
                      <a:pt x="51286" y="11132"/>
                      <a:pt x="51056" y="11247"/>
                    </a:cubicBezTo>
                    <a:cubicBezTo>
                      <a:pt x="50987" y="11224"/>
                      <a:pt x="50895" y="11224"/>
                      <a:pt x="50803" y="11224"/>
                    </a:cubicBezTo>
                    <a:cubicBezTo>
                      <a:pt x="50711" y="11224"/>
                      <a:pt x="50642" y="11224"/>
                      <a:pt x="50550" y="11247"/>
                    </a:cubicBezTo>
                    <a:cubicBezTo>
                      <a:pt x="50366" y="11293"/>
                      <a:pt x="50228" y="11339"/>
                      <a:pt x="50090" y="11431"/>
                    </a:cubicBezTo>
                    <a:lnTo>
                      <a:pt x="50021" y="11454"/>
                    </a:lnTo>
                    <a:lnTo>
                      <a:pt x="49768" y="11638"/>
                    </a:lnTo>
                    <a:cubicBezTo>
                      <a:pt x="49492" y="11523"/>
                      <a:pt x="49101" y="11339"/>
                      <a:pt x="48733" y="11201"/>
                    </a:cubicBezTo>
                    <a:cubicBezTo>
                      <a:pt x="47216" y="10534"/>
                      <a:pt x="45146" y="9614"/>
                      <a:pt x="42869" y="9614"/>
                    </a:cubicBezTo>
                    <a:cubicBezTo>
                      <a:pt x="42064" y="9614"/>
                      <a:pt x="41282" y="9729"/>
                      <a:pt x="40569" y="9959"/>
                    </a:cubicBezTo>
                    <a:cubicBezTo>
                      <a:pt x="40431" y="10028"/>
                      <a:pt x="40293" y="10074"/>
                      <a:pt x="40178" y="10166"/>
                    </a:cubicBezTo>
                    <a:cubicBezTo>
                      <a:pt x="40408" y="8717"/>
                      <a:pt x="39833" y="7291"/>
                      <a:pt x="38568" y="6118"/>
                    </a:cubicBezTo>
                    <a:cubicBezTo>
                      <a:pt x="38499" y="6049"/>
                      <a:pt x="38453" y="6026"/>
                      <a:pt x="38384" y="5957"/>
                    </a:cubicBezTo>
                    <a:cubicBezTo>
                      <a:pt x="38614" y="4692"/>
                      <a:pt x="38269" y="3589"/>
                      <a:pt x="37418" y="2853"/>
                    </a:cubicBezTo>
                    <a:cubicBezTo>
                      <a:pt x="36844" y="2393"/>
                      <a:pt x="36177" y="2140"/>
                      <a:pt x="35418" y="2140"/>
                    </a:cubicBezTo>
                    <a:cubicBezTo>
                      <a:pt x="35257" y="2140"/>
                      <a:pt x="35073" y="2140"/>
                      <a:pt x="34935" y="2163"/>
                    </a:cubicBezTo>
                    <a:cubicBezTo>
                      <a:pt x="34820" y="1864"/>
                      <a:pt x="34659" y="1565"/>
                      <a:pt x="34452" y="1358"/>
                    </a:cubicBezTo>
                    <a:cubicBezTo>
                      <a:pt x="34314" y="967"/>
                      <a:pt x="33923" y="668"/>
                      <a:pt x="33509" y="622"/>
                    </a:cubicBezTo>
                    <a:lnTo>
                      <a:pt x="33302" y="622"/>
                    </a:lnTo>
                    <a:cubicBezTo>
                      <a:pt x="32934" y="622"/>
                      <a:pt x="32589" y="737"/>
                      <a:pt x="32244" y="898"/>
                    </a:cubicBezTo>
                    <a:lnTo>
                      <a:pt x="31715" y="1082"/>
                    </a:lnTo>
                    <a:cubicBezTo>
                      <a:pt x="31485" y="944"/>
                      <a:pt x="31278" y="875"/>
                      <a:pt x="31140" y="852"/>
                    </a:cubicBezTo>
                    <a:cubicBezTo>
                      <a:pt x="31048" y="829"/>
                      <a:pt x="30979" y="829"/>
                      <a:pt x="30864" y="829"/>
                    </a:cubicBezTo>
                    <a:cubicBezTo>
                      <a:pt x="30565" y="829"/>
                      <a:pt x="30312" y="875"/>
                      <a:pt x="30082" y="1013"/>
                    </a:cubicBezTo>
                    <a:cubicBezTo>
                      <a:pt x="30013" y="990"/>
                      <a:pt x="29990" y="967"/>
                      <a:pt x="29944" y="944"/>
                    </a:cubicBezTo>
                    <a:cubicBezTo>
                      <a:pt x="29944" y="875"/>
                      <a:pt x="29898" y="829"/>
                      <a:pt x="29875" y="760"/>
                    </a:cubicBezTo>
                    <a:cubicBezTo>
                      <a:pt x="29737" y="323"/>
                      <a:pt x="29323" y="47"/>
                      <a:pt x="28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8"/>
              <p:cNvSpPr/>
              <p:nvPr/>
            </p:nvSpPr>
            <p:spPr>
              <a:xfrm>
                <a:off x="3776350" y="3240650"/>
                <a:ext cx="144925" cy="1380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521" extrusionOk="0">
                    <a:moveTo>
                      <a:pt x="2584" y="1"/>
                    </a:moveTo>
                    <a:cubicBezTo>
                      <a:pt x="2394" y="1"/>
                      <a:pt x="2210" y="31"/>
                      <a:pt x="2047" y="94"/>
                    </a:cubicBezTo>
                    <a:cubicBezTo>
                      <a:pt x="1675" y="235"/>
                      <a:pt x="1237" y="275"/>
                      <a:pt x="862" y="275"/>
                    </a:cubicBezTo>
                    <a:cubicBezTo>
                      <a:pt x="379" y="275"/>
                      <a:pt x="1" y="209"/>
                      <a:pt x="1" y="209"/>
                    </a:cubicBezTo>
                    <a:lnTo>
                      <a:pt x="1" y="209"/>
                    </a:lnTo>
                    <a:cubicBezTo>
                      <a:pt x="162" y="761"/>
                      <a:pt x="139" y="3429"/>
                      <a:pt x="139" y="3429"/>
                    </a:cubicBezTo>
                    <a:cubicBezTo>
                      <a:pt x="139" y="3429"/>
                      <a:pt x="2001" y="2969"/>
                      <a:pt x="2277" y="2877"/>
                    </a:cubicBezTo>
                    <a:cubicBezTo>
                      <a:pt x="2283" y="2875"/>
                      <a:pt x="2290" y="2874"/>
                      <a:pt x="2296" y="2874"/>
                    </a:cubicBezTo>
                    <a:cubicBezTo>
                      <a:pt x="2569" y="2874"/>
                      <a:pt x="3361" y="4704"/>
                      <a:pt x="3473" y="5131"/>
                    </a:cubicBezTo>
                    <a:cubicBezTo>
                      <a:pt x="3528" y="5326"/>
                      <a:pt x="3791" y="5521"/>
                      <a:pt x="4115" y="5521"/>
                    </a:cubicBezTo>
                    <a:cubicBezTo>
                      <a:pt x="4478" y="5521"/>
                      <a:pt x="4917" y="5276"/>
                      <a:pt x="5221" y="4510"/>
                    </a:cubicBezTo>
                    <a:cubicBezTo>
                      <a:pt x="5796" y="3084"/>
                      <a:pt x="3818" y="2486"/>
                      <a:pt x="4048" y="1382"/>
                    </a:cubicBezTo>
                    <a:cubicBezTo>
                      <a:pt x="4233" y="513"/>
                      <a:pt x="3362" y="1"/>
                      <a:pt x="2584" y="1"/>
                    </a:cubicBezTo>
                    <a:close/>
                  </a:path>
                </a:pathLst>
              </a:custGeom>
              <a:solidFill>
                <a:srgbClr val="C17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8"/>
              <p:cNvSpPr/>
              <p:nvPr/>
            </p:nvSpPr>
            <p:spPr>
              <a:xfrm>
                <a:off x="3514175" y="2964150"/>
                <a:ext cx="334075" cy="451950"/>
              </a:xfrm>
              <a:custGeom>
                <a:avLst/>
                <a:gdLst/>
                <a:ahLst/>
                <a:cxnLst/>
                <a:rect l="l" t="t" r="r" b="b"/>
                <a:pathLst>
                  <a:path w="13363" h="18078" extrusionOk="0">
                    <a:moveTo>
                      <a:pt x="8073" y="0"/>
                    </a:moveTo>
                    <a:lnTo>
                      <a:pt x="1840" y="6831"/>
                    </a:lnTo>
                    <a:cubicBezTo>
                      <a:pt x="1840" y="6831"/>
                      <a:pt x="1" y="15662"/>
                      <a:pt x="1840" y="17640"/>
                    </a:cubicBezTo>
                    <a:cubicBezTo>
                      <a:pt x="2124" y="17948"/>
                      <a:pt x="2584" y="18078"/>
                      <a:pt x="3161" y="18078"/>
                    </a:cubicBezTo>
                    <a:cubicBezTo>
                      <a:pt x="6328" y="18078"/>
                      <a:pt x="12994" y="14144"/>
                      <a:pt x="12994" y="14144"/>
                    </a:cubicBezTo>
                    <a:cubicBezTo>
                      <a:pt x="12994" y="14144"/>
                      <a:pt x="13362" y="12005"/>
                      <a:pt x="12534" y="11131"/>
                    </a:cubicBezTo>
                    <a:lnTo>
                      <a:pt x="7038" y="9590"/>
                    </a:lnTo>
                    <a:cubicBezTo>
                      <a:pt x="7038" y="9590"/>
                      <a:pt x="10879" y="2438"/>
                      <a:pt x="8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8"/>
              <p:cNvSpPr/>
              <p:nvPr/>
            </p:nvSpPr>
            <p:spPr>
              <a:xfrm>
                <a:off x="2906425" y="2801350"/>
                <a:ext cx="639400" cy="1003350"/>
              </a:xfrm>
              <a:custGeom>
                <a:avLst/>
                <a:gdLst/>
                <a:ahLst/>
                <a:cxnLst/>
                <a:rect l="l" t="t" r="r" b="b"/>
                <a:pathLst>
                  <a:path w="25576" h="40134" extrusionOk="0">
                    <a:moveTo>
                      <a:pt x="22897" y="0"/>
                    </a:moveTo>
                    <a:cubicBezTo>
                      <a:pt x="22737" y="0"/>
                      <a:pt x="22597" y="85"/>
                      <a:pt x="22494" y="188"/>
                    </a:cubicBezTo>
                    <a:cubicBezTo>
                      <a:pt x="22149" y="510"/>
                      <a:pt x="22057" y="1200"/>
                      <a:pt x="22057" y="1200"/>
                    </a:cubicBezTo>
                    <a:lnTo>
                      <a:pt x="21873" y="211"/>
                    </a:lnTo>
                    <a:cubicBezTo>
                      <a:pt x="21827" y="234"/>
                      <a:pt x="21758" y="234"/>
                      <a:pt x="21712" y="303"/>
                    </a:cubicBezTo>
                    <a:cubicBezTo>
                      <a:pt x="21114" y="694"/>
                      <a:pt x="21252" y="2051"/>
                      <a:pt x="21252" y="2878"/>
                    </a:cubicBezTo>
                    <a:cubicBezTo>
                      <a:pt x="21252" y="3775"/>
                      <a:pt x="21114" y="4189"/>
                      <a:pt x="20884" y="5224"/>
                    </a:cubicBezTo>
                    <a:cubicBezTo>
                      <a:pt x="20656" y="6250"/>
                      <a:pt x="19682" y="7547"/>
                      <a:pt x="19172" y="7547"/>
                    </a:cubicBezTo>
                    <a:cubicBezTo>
                      <a:pt x="19168" y="7547"/>
                      <a:pt x="19163" y="7547"/>
                      <a:pt x="19159" y="7547"/>
                    </a:cubicBezTo>
                    <a:cubicBezTo>
                      <a:pt x="18745" y="7524"/>
                      <a:pt x="18745" y="6995"/>
                      <a:pt x="18814" y="6604"/>
                    </a:cubicBezTo>
                    <a:cubicBezTo>
                      <a:pt x="18883" y="5960"/>
                      <a:pt x="18768" y="5224"/>
                      <a:pt x="18469" y="4557"/>
                    </a:cubicBezTo>
                    <a:cubicBezTo>
                      <a:pt x="18423" y="4488"/>
                      <a:pt x="18400" y="4442"/>
                      <a:pt x="18377" y="4419"/>
                    </a:cubicBezTo>
                    <a:cubicBezTo>
                      <a:pt x="18262" y="4228"/>
                      <a:pt x="18131" y="4132"/>
                      <a:pt x="18011" y="4132"/>
                    </a:cubicBezTo>
                    <a:cubicBezTo>
                      <a:pt x="17987" y="4132"/>
                      <a:pt x="17963" y="4136"/>
                      <a:pt x="17940" y="4143"/>
                    </a:cubicBezTo>
                    <a:cubicBezTo>
                      <a:pt x="17917" y="4189"/>
                      <a:pt x="17894" y="4189"/>
                      <a:pt x="17848" y="4212"/>
                    </a:cubicBezTo>
                    <a:cubicBezTo>
                      <a:pt x="17825" y="4235"/>
                      <a:pt x="17802" y="4258"/>
                      <a:pt x="17779" y="4327"/>
                    </a:cubicBezTo>
                    <a:lnTo>
                      <a:pt x="17779" y="4350"/>
                    </a:lnTo>
                    <a:cubicBezTo>
                      <a:pt x="17733" y="4373"/>
                      <a:pt x="17710" y="4442"/>
                      <a:pt x="17710" y="4488"/>
                    </a:cubicBezTo>
                    <a:lnTo>
                      <a:pt x="17710" y="4534"/>
                    </a:lnTo>
                    <a:cubicBezTo>
                      <a:pt x="17687" y="4580"/>
                      <a:pt x="17687" y="4649"/>
                      <a:pt x="17664" y="4695"/>
                    </a:cubicBezTo>
                    <a:cubicBezTo>
                      <a:pt x="17664" y="4718"/>
                      <a:pt x="17618" y="4787"/>
                      <a:pt x="17618" y="4810"/>
                    </a:cubicBezTo>
                    <a:lnTo>
                      <a:pt x="17618" y="4879"/>
                    </a:lnTo>
                    <a:cubicBezTo>
                      <a:pt x="17618" y="4902"/>
                      <a:pt x="17618" y="4948"/>
                      <a:pt x="17595" y="4994"/>
                    </a:cubicBezTo>
                    <a:lnTo>
                      <a:pt x="17595" y="5040"/>
                    </a:lnTo>
                    <a:cubicBezTo>
                      <a:pt x="17595" y="5109"/>
                      <a:pt x="17595" y="5155"/>
                      <a:pt x="17572" y="5247"/>
                    </a:cubicBezTo>
                    <a:cubicBezTo>
                      <a:pt x="17480" y="6397"/>
                      <a:pt x="17457" y="8697"/>
                      <a:pt x="17503" y="9939"/>
                    </a:cubicBezTo>
                    <a:cubicBezTo>
                      <a:pt x="17595" y="11434"/>
                      <a:pt x="18262" y="12032"/>
                      <a:pt x="18653" y="13113"/>
                    </a:cubicBezTo>
                    <a:cubicBezTo>
                      <a:pt x="19090" y="14216"/>
                      <a:pt x="19044" y="17367"/>
                      <a:pt x="19044" y="17367"/>
                    </a:cubicBezTo>
                    <a:cubicBezTo>
                      <a:pt x="18998" y="19368"/>
                      <a:pt x="18239" y="24772"/>
                      <a:pt x="18469" y="26221"/>
                    </a:cubicBezTo>
                    <a:cubicBezTo>
                      <a:pt x="18469" y="26221"/>
                      <a:pt x="14214" y="29487"/>
                      <a:pt x="6119" y="32592"/>
                    </a:cubicBezTo>
                    <a:cubicBezTo>
                      <a:pt x="1" y="34930"/>
                      <a:pt x="1253" y="40133"/>
                      <a:pt x="4904" y="40133"/>
                    </a:cubicBezTo>
                    <a:cubicBezTo>
                      <a:pt x="5096" y="40133"/>
                      <a:pt x="5294" y="40119"/>
                      <a:pt x="5498" y="40089"/>
                    </a:cubicBezTo>
                    <a:cubicBezTo>
                      <a:pt x="11225" y="39261"/>
                      <a:pt x="16169" y="35306"/>
                      <a:pt x="18469" y="34087"/>
                    </a:cubicBezTo>
                    <a:cubicBezTo>
                      <a:pt x="20769" y="32845"/>
                      <a:pt x="23345" y="31902"/>
                      <a:pt x="24012" y="31028"/>
                    </a:cubicBezTo>
                    <a:cubicBezTo>
                      <a:pt x="24679" y="30177"/>
                      <a:pt x="24173" y="28613"/>
                      <a:pt x="24012" y="26612"/>
                    </a:cubicBezTo>
                    <a:cubicBezTo>
                      <a:pt x="23828" y="24612"/>
                      <a:pt x="23644" y="19276"/>
                      <a:pt x="22747" y="16723"/>
                    </a:cubicBezTo>
                    <a:cubicBezTo>
                      <a:pt x="22747" y="16723"/>
                      <a:pt x="22034" y="13687"/>
                      <a:pt x="22034" y="12883"/>
                    </a:cubicBezTo>
                    <a:cubicBezTo>
                      <a:pt x="22034" y="12078"/>
                      <a:pt x="23897" y="8835"/>
                      <a:pt x="24518" y="7685"/>
                    </a:cubicBezTo>
                    <a:cubicBezTo>
                      <a:pt x="25184" y="6512"/>
                      <a:pt x="25575" y="5385"/>
                      <a:pt x="25506" y="4557"/>
                    </a:cubicBezTo>
                    <a:cubicBezTo>
                      <a:pt x="25483" y="4350"/>
                      <a:pt x="25483" y="4189"/>
                      <a:pt x="25483" y="4005"/>
                    </a:cubicBezTo>
                    <a:cubicBezTo>
                      <a:pt x="25437" y="3453"/>
                      <a:pt x="25437" y="3062"/>
                      <a:pt x="25437" y="3062"/>
                    </a:cubicBezTo>
                    <a:cubicBezTo>
                      <a:pt x="25368" y="3085"/>
                      <a:pt x="25276" y="3085"/>
                      <a:pt x="25207" y="3154"/>
                    </a:cubicBezTo>
                    <a:cubicBezTo>
                      <a:pt x="25046" y="3269"/>
                      <a:pt x="24908" y="3453"/>
                      <a:pt x="24862" y="3867"/>
                    </a:cubicBezTo>
                    <a:cubicBezTo>
                      <a:pt x="24845" y="4678"/>
                      <a:pt x="24427" y="5591"/>
                      <a:pt x="24297" y="5591"/>
                    </a:cubicBezTo>
                    <a:cubicBezTo>
                      <a:pt x="24253" y="5591"/>
                      <a:pt x="24241" y="5489"/>
                      <a:pt x="24288" y="5247"/>
                    </a:cubicBezTo>
                    <a:cubicBezTo>
                      <a:pt x="24495" y="4258"/>
                      <a:pt x="24242" y="3338"/>
                      <a:pt x="24127" y="2740"/>
                    </a:cubicBezTo>
                    <a:cubicBezTo>
                      <a:pt x="24058" y="2464"/>
                      <a:pt x="24012" y="1959"/>
                      <a:pt x="23943" y="1476"/>
                    </a:cubicBezTo>
                    <a:cubicBezTo>
                      <a:pt x="23897" y="901"/>
                      <a:pt x="23874" y="395"/>
                      <a:pt x="23874" y="395"/>
                    </a:cubicBezTo>
                    <a:cubicBezTo>
                      <a:pt x="23759" y="395"/>
                      <a:pt x="23667" y="418"/>
                      <a:pt x="23575" y="441"/>
                    </a:cubicBezTo>
                    <a:cubicBezTo>
                      <a:pt x="23299" y="625"/>
                      <a:pt x="23115" y="1016"/>
                      <a:pt x="23115" y="1016"/>
                    </a:cubicBezTo>
                    <a:lnTo>
                      <a:pt x="22954" y="4"/>
                    </a:lnTo>
                    <a:cubicBezTo>
                      <a:pt x="22934" y="1"/>
                      <a:pt x="22916" y="0"/>
                      <a:pt x="22897" y="0"/>
                    </a:cubicBezTo>
                    <a:close/>
                  </a:path>
                </a:pathLst>
              </a:custGeom>
              <a:solidFill>
                <a:srgbClr val="965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48"/>
              <p:cNvSpPr/>
              <p:nvPr/>
            </p:nvSpPr>
            <p:spPr>
              <a:xfrm>
                <a:off x="2716725" y="3514375"/>
                <a:ext cx="470325" cy="450375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18015" extrusionOk="0">
                    <a:moveTo>
                      <a:pt x="15616" y="0"/>
                    </a:moveTo>
                    <a:cubicBezTo>
                      <a:pt x="15616" y="0"/>
                      <a:pt x="14029" y="782"/>
                      <a:pt x="12534" y="1357"/>
                    </a:cubicBezTo>
                    <a:cubicBezTo>
                      <a:pt x="11039" y="1932"/>
                      <a:pt x="0" y="4554"/>
                      <a:pt x="552" y="10648"/>
                    </a:cubicBezTo>
                    <a:cubicBezTo>
                      <a:pt x="1077" y="16420"/>
                      <a:pt x="7651" y="17765"/>
                      <a:pt x="9878" y="17765"/>
                    </a:cubicBezTo>
                    <a:cubicBezTo>
                      <a:pt x="9994" y="17765"/>
                      <a:pt x="10098" y="17761"/>
                      <a:pt x="10188" y="17755"/>
                    </a:cubicBezTo>
                    <a:cubicBezTo>
                      <a:pt x="10331" y="17740"/>
                      <a:pt x="10489" y="17734"/>
                      <a:pt x="10658" y="17734"/>
                    </a:cubicBezTo>
                    <a:cubicBezTo>
                      <a:pt x="11805" y="17734"/>
                      <a:pt x="13494" y="18015"/>
                      <a:pt x="14687" y="18015"/>
                    </a:cubicBezTo>
                    <a:cubicBezTo>
                      <a:pt x="15623" y="18015"/>
                      <a:pt x="16253" y="17842"/>
                      <a:pt x="16076" y="17226"/>
                    </a:cubicBezTo>
                    <a:cubicBezTo>
                      <a:pt x="16076" y="17226"/>
                      <a:pt x="14650" y="16536"/>
                      <a:pt x="15685" y="14075"/>
                    </a:cubicBezTo>
                    <a:cubicBezTo>
                      <a:pt x="18813" y="6486"/>
                      <a:pt x="16651" y="322"/>
                      <a:pt x="156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8"/>
              <p:cNvSpPr/>
              <p:nvPr/>
            </p:nvSpPr>
            <p:spPr>
              <a:xfrm>
                <a:off x="3077800" y="2830100"/>
                <a:ext cx="3618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14475" h="12323" extrusionOk="0">
                    <a:moveTo>
                      <a:pt x="11906" y="1"/>
                    </a:moveTo>
                    <a:cubicBezTo>
                      <a:pt x="11863" y="1"/>
                      <a:pt x="11819" y="2"/>
                      <a:pt x="11775" y="4"/>
                    </a:cubicBezTo>
                    <a:cubicBezTo>
                      <a:pt x="10142" y="96"/>
                      <a:pt x="9682" y="4350"/>
                      <a:pt x="9291" y="5293"/>
                    </a:cubicBezTo>
                    <a:cubicBezTo>
                      <a:pt x="8877" y="6282"/>
                      <a:pt x="6876" y="7547"/>
                      <a:pt x="6095" y="7593"/>
                    </a:cubicBezTo>
                    <a:cubicBezTo>
                      <a:pt x="6064" y="7596"/>
                      <a:pt x="6033" y="7597"/>
                      <a:pt x="6001" y="7597"/>
                    </a:cubicBezTo>
                    <a:cubicBezTo>
                      <a:pt x="5270" y="7597"/>
                      <a:pt x="4008" y="6879"/>
                      <a:pt x="3105" y="6857"/>
                    </a:cubicBezTo>
                    <a:cubicBezTo>
                      <a:pt x="2668" y="6857"/>
                      <a:pt x="2300" y="6811"/>
                      <a:pt x="2001" y="6788"/>
                    </a:cubicBezTo>
                    <a:cubicBezTo>
                      <a:pt x="1633" y="6765"/>
                      <a:pt x="1380" y="6696"/>
                      <a:pt x="1288" y="6650"/>
                    </a:cubicBezTo>
                    <a:cubicBezTo>
                      <a:pt x="1280" y="6646"/>
                      <a:pt x="1271" y="6644"/>
                      <a:pt x="1263" y="6644"/>
                    </a:cubicBezTo>
                    <a:cubicBezTo>
                      <a:pt x="1220" y="6644"/>
                      <a:pt x="1173" y="6689"/>
                      <a:pt x="1173" y="6765"/>
                    </a:cubicBezTo>
                    <a:cubicBezTo>
                      <a:pt x="1173" y="6903"/>
                      <a:pt x="1242" y="7133"/>
                      <a:pt x="1495" y="7271"/>
                    </a:cubicBezTo>
                    <a:cubicBezTo>
                      <a:pt x="1886" y="7570"/>
                      <a:pt x="2967" y="7846"/>
                      <a:pt x="2967" y="7846"/>
                    </a:cubicBezTo>
                    <a:cubicBezTo>
                      <a:pt x="2967" y="7846"/>
                      <a:pt x="2415" y="8283"/>
                      <a:pt x="1748" y="8628"/>
                    </a:cubicBezTo>
                    <a:cubicBezTo>
                      <a:pt x="1058" y="8996"/>
                      <a:pt x="276" y="9410"/>
                      <a:pt x="92" y="9663"/>
                    </a:cubicBezTo>
                    <a:cubicBezTo>
                      <a:pt x="23" y="9755"/>
                      <a:pt x="0" y="9801"/>
                      <a:pt x="23" y="9870"/>
                    </a:cubicBezTo>
                    <a:cubicBezTo>
                      <a:pt x="92" y="9962"/>
                      <a:pt x="161" y="9985"/>
                      <a:pt x="322" y="10008"/>
                    </a:cubicBezTo>
                    <a:cubicBezTo>
                      <a:pt x="366" y="10014"/>
                      <a:pt x="413" y="10017"/>
                      <a:pt x="463" y="10017"/>
                    </a:cubicBezTo>
                    <a:cubicBezTo>
                      <a:pt x="961" y="10017"/>
                      <a:pt x="1702" y="9732"/>
                      <a:pt x="1702" y="9732"/>
                    </a:cubicBezTo>
                    <a:lnTo>
                      <a:pt x="1702" y="9732"/>
                    </a:lnTo>
                    <a:cubicBezTo>
                      <a:pt x="1702" y="9732"/>
                      <a:pt x="690" y="10307"/>
                      <a:pt x="460" y="10675"/>
                    </a:cubicBezTo>
                    <a:cubicBezTo>
                      <a:pt x="437" y="10721"/>
                      <a:pt x="391" y="10790"/>
                      <a:pt x="437" y="10859"/>
                    </a:cubicBezTo>
                    <a:cubicBezTo>
                      <a:pt x="454" y="10910"/>
                      <a:pt x="549" y="10936"/>
                      <a:pt x="683" y="10936"/>
                    </a:cubicBezTo>
                    <a:cubicBezTo>
                      <a:pt x="727" y="10936"/>
                      <a:pt x="776" y="10933"/>
                      <a:pt x="828" y="10928"/>
                    </a:cubicBezTo>
                    <a:cubicBezTo>
                      <a:pt x="1380" y="10859"/>
                      <a:pt x="2277" y="10514"/>
                      <a:pt x="2277" y="10514"/>
                    </a:cubicBezTo>
                    <a:lnTo>
                      <a:pt x="2277" y="10514"/>
                    </a:lnTo>
                    <a:cubicBezTo>
                      <a:pt x="2277" y="10514"/>
                      <a:pt x="1472" y="11043"/>
                      <a:pt x="1196" y="11480"/>
                    </a:cubicBezTo>
                    <a:cubicBezTo>
                      <a:pt x="1127" y="11595"/>
                      <a:pt x="1127" y="11710"/>
                      <a:pt x="1173" y="11802"/>
                    </a:cubicBezTo>
                    <a:cubicBezTo>
                      <a:pt x="1196" y="11848"/>
                      <a:pt x="1288" y="11848"/>
                      <a:pt x="1380" y="11848"/>
                    </a:cubicBezTo>
                    <a:cubicBezTo>
                      <a:pt x="1886" y="11848"/>
                      <a:pt x="3013" y="11135"/>
                      <a:pt x="3013" y="11135"/>
                    </a:cubicBezTo>
                    <a:lnTo>
                      <a:pt x="3013" y="11135"/>
                    </a:lnTo>
                    <a:cubicBezTo>
                      <a:pt x="3013" y="11135"/>
                      <a:pt x="2461" y="11618"/>
                      <a:pt x="2231" y="11963"/>
                    </a:cubicBezTo>
                    <a:cubicBezTo>
                      <a:pt x="2162" y="12101"/>
                      <a:pt x="2116" y="12216"/>
                      <a:pt x="2185" y="12285"/>
                    </a:cubicBezTo>
                    <a:cubicBezTo>
                      <a:pt x="2198" y="12311"/>
                      <a:pt x="2243" y="12323"/>
                      <a:pt x="2306" y="12323"/>
                    </a:cubicBezTo>
                    <a:cubicBezTo>
                      <a:pt x="2350" y="12323"/>
                      <a:pt x="2404" y="12317"/>
                      <a:pt x="2461" y="12308"/>
                    </a:cubicBezTo>
                    <a:cubicBezTo>
                      <a:pt x="3013" y="12170"/>
                      <a:pt x="4186" y="11503"/>
                      <a:pt x="4807" y="11135"/>
                    </a:cubicBezTo>
                    <a:cubicBezTo>
                      <a:pt x="5543" y="10675"/>
                      <a:pt x="6531" y="10606"/>
                      <a:pt x="6991" y="10606"/>
                    </a:cubicBezTo>
                    <a:cubicBezTo>
                      <a:pt x="8394" y="10560"/>
                      <a:pt x="11062" y="9893"/>
                      <a:pt x="12051" y="9042"/>
                    </a:cubicBezTo>
                    <a:cubicBezTo>
                      <a:pt x="12810" y="8352"/>
                      <a:pt x="13569" y="6213"/>
                      <a:pt x="13937" y="4120"/>
                    </a:cubicBezTo>
                    <a:cubicBezTo>
                      <a:pt x="14474" y="1233"/>
                      <a:pt x="13486" y="1"/>
                      <a:pt x="11906" y="1"/>
                    </a:cubicBezTo>
                    <a:close/>
                  </a:path>
                </a:pathLst>
              </a:custGeom>
              <a:solidFill>
                <a:srgbClr val="87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8"/>
              <p:cNvSpPr/>
              <p:nvPr/>
            </p:nvSpPr>
            <p:spPr>
              <a:xfrm>
                <a:off x="3209450" y="2702550"/>
                <a:ext cx="181700" cy="255875"/>
              </a:xfrm>
              <a:custGeom>
                <a:avLst/>
                <a:gdLst/>
                <a:ahLst/>
                <a:cxnLst/>
                <a:rect l="l" t="t" r="r" b="b"/>
                <a:pathLst>
                  <a:path w="7268" h="10235" extrusionOk="0">
                    <a:moveTo>
                      <a:pt x="1" y="0"/>
                    </a:moveTo>
                    <a:lnTo>
                      <a:pt x="967" y="10234"/>
                    </a:lnTo>
                    <a:lnTo>
                      <a:pt x="3818" y="10050"/>
                    </a:lnTo>
                    <a:cubicBezTo>
                      <a:pt x="3818" y="10050"/>
                      <a:pt x="7268" y="9107"/>
                      <a:pt x="4853" y="38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8"/>
              <p:cNvSpPr/>
              <p:nvPr/>
            </p:nvSpPr>
            <p:spPr>
              <a:xfrm>
                <a:off x="3209450" y="2703125"/>
                <a:ext cx="104675" cy="2553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0212" extrusionOk="0">
                    <a:moveTo>
                      <a:pt x="1" y="0"/>
                    </a:moveTo>
                    <a:lnTo>
                      <a:pt x="967" y="10211"/>
                    </a:lnTo>
                    <a:lnTo>
                      <a:pt x="2093" y="10142"/>
                    </a:lnTo>
                    <a:cubicBezTo>
                      <a:pt x="4186" y="7428"/>
                      <a:pt x="4071" y="4577"/>
                      <a:pt x="2921" y="232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48"/>
              <p:cNvSpPr/>
              <p:nvPr/>
            </p:nvSpPr>
            <p:spPr>
              <a:xfrm>
                <a:off x="2887475" y="2583050"/>
                <a:ext cx="412275" cy="408400"/>
              </a:xfrm>
              <a:custGeom>
                <a:avLst/>
                <a:gdLst/>
                <a:ahLst/>
                <a:cxnLst/>
                <a:rect l="l" t="t" r="r" b="b"/>
                <a:pathLst>
                  <a:path w="16491" h="16336" extrusionOk="0">
                    <a:moveTo>
                      <a:pt x="6794" y="0"/>
                    </a:moveTo>
                    <a:cubicBezTo>
                      <a:pt x="5217" y="0"/>
                      <a:pt x="3587" y="730"/>
                      <a:pt x="2025" y="2664"/>
                    </a:cubicBezTo>
                    <a:cubicBezTo>
                      <a:pt x="1" y="5240"/>
                      <a:pt x="1496" y="8391"/>
                      <a:pt x="2462" y="10024"/>
                    </a:cubicBezTo>
                    <a:cubicBezTo>
                      <a:pt x="2577" y="10231"/>
                      <a:pt x="2714" y="10438"/>
                      <a:pt x="2875" y="10622"/>
                    </a:cubicBezTo>
                    <a:cubicBezTo>
                      <a:pt x="3841" y="11824"/>
                      <a:pt x="7754" y="16335"/>
                      <a:pt x="11122" y="16335"/>
                    </a:cubicBezTo>
                    <a:cubicBezTo>
                      <a:pt x="12004" y="16335"/>
                      <a:pt x="12848" y="16026"/>
                      <a:pt x="13593" y="15267"/>
                    </a:cubicBezTo>
                    <a:cubicBezTo>
                      <a:pt x="16398" y="12392"/>
                      <a:pt x="16490" y="9127"/>
                      <a:pt x="15317" y="6436"/>
                    </a:cubicBezTo>
                    <a:cubicBezTo>
                      <a:pt x="14834" y="5286"/>
                      <a:pt x="14076" y="4251"/>
                      <a:pt x="13225" y="3423"/>
                    </a:cubicBezTo>
                    <a:cubicBezTo>
                      <a:pt x="11499" y="1712"/>
                      <a:pt x="9210" y="0"/>
                      <a:pt x="6794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48"/>
              <p:cNvSpPr/>
              <p:nvPr/>
            </p:nvSpPr>
            <p:spPr>
              <a:xfrm>
                <a:off x="3206075" y="2659200"/>
                <a:ext cx="90800" cy="118100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724" extrusionOk="0">
                    <a:moveTo>
                      <a:pt x="1098" y="1"/>
                    </a:moveTo>
                    <a:cubicBezTo>
                      <a:pt x="172" y="1"/>
                      <a:pt x="0" y="1907"/>
                      <a:pt x="366" y="2217"/>
                    </a:cubicBezTo>
                    <a:lnTo>
                      <a:pt x="2711" y="4724"/>
                    </a:lnTo>
                    <a:lnTo>
                      <a:pt x="2711" y="4724"/>
                    </a:lnTo>
                    <a:cubicBezTo>
                      <a:pt x="3424" y="3597"/>
                      <a:pt x="3631" y="1941"/>
                      <a:pt x="1975" y="446"/>
                    </a:cubicBezTo>
                    <a:cubicBezTo>
                      <a:pt x="1630" y="129"/>
                      <a:pt x="1339" y="1"/>
                      <a:pt x="1098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48"/>
              <p:cNvSpPr/>
              <p:nvPr/>
            </p:nvSpPr>
            <p:spPr>
              <a:xfrm>
                <a:off x="3118600" y="2841675"/>
                <a:ext cx="42000" cy="709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839" extrusionOk="0">
                    <a:moveTo>
                      <a:pt x="829" y="1"/>
                    </a:moveTo>
                    <a:cubicBezTo>
                      <a:pt x="806" y="1"/>
                      <a:pt x="806" y="1"/>
                      <a:pt x="737" y="47"/>
                    </a:cubicBezTo>
                    <a:cubicBezTo>
                      <a:pt x="714" y="47"/>
                      <a:pt x="714" y="70"/>
                      <a:pt x="714" y="93"/>
                    </a:cubicBezTo>
                    <a:cubicBezTo>
                      <a:pt x="829" y="369"/>
                      <a:pt x="944" y="690"/>
                      <a:pt x="1036" y="989"/>
                    </a:cubicBezTo>
                    <a:cubicBezTo>
                      <a:pt x="1128" y="1265"/>
                      <a:pt x="1197" y="1587"/>
                      <a:pt x="1197" y="1840"/>
                    </a:cubicBezTo>
                    <a:cubicBezTo>
                      <a:pt x="1197" y="2116"/>
                      <a:pt x="1128" y="2346"/>
                      <a:pt x="898" y="2461"/>
                    </a:cubicBezTo>
                    <a:cubicBezTo>
                      <a:pt x="668" y="2599"/>
                      <a:pt x="346" y="2645"/>
                      <a:pt x="24" y="2691"/>
                    </a:cubicBezTo>
                    <a:cubicBezTo>
                      <a:pt x="24" y="2691"/>
                      <a:pt x="1" y="2691"/>
                      <a:pt x="1" y="2714"/>
                    </a:cubicBezTo>
                    <a:cubicBezTo>
                      <a:pt x="1" y="2737"/>
                      <a:pt x="1" y="2760"/>
                      <a:pt x="24" y="2760"/>
                    </a:cubicBezTo>
                    <a:cubicBezTo>
                      <a:pt x="194" y="2809"/>
                      <a:pt x="370" y="2838"/>
                      <a:pt x="553" y="2838"/>
                    </a:cubicBezTo>
                    <a:cubicBezTo>
                      <a:pt x="716" y="2838"/>
                      <a:pt x="885" y="2815"/>
                      <a:pt x="1059" y="2760"/>
                    </a:cubicBezTo>
                    <a:cubicBezTo>
                      <a:pt x="1243" y="2714"/>
                      <a:pt x="1404" y="2576"/>
                      <a:pt x="1519" y="2392"/>
                    </a:cubicBezTo>
                    <a:cubicBezTo>
                      <a:pt x="1634" y="2185"/>
                      <a:pt x="1680" y="2001"/>
                      <a:pt x="1680" y="1817"/>
                    </a:cubicBezTo>
                    <a:cubicBezTo>
                      <a:pt x="1680" y="1449"/>
                      <a:pt x="1565" y="1104"/>
                      <a:pt x="1404" y="805"/>
                    </a:cubicBezTo>
                    <a:cubicBezTo>
                      <a:pt x="1243" y="530"/>
                      <a:pt x="1059" y="231"/>
                      <a:pt x="829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48"/>
              <p:cNvSpPr/>
              <p:nvPr/>
            </p:nvSpPr>
            <p:spPr>
              <a:xfrm>
                <a:off x="3069750" y="2734150"/>
                <a:ext cx="563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852" fill="none" extrusionOk="0">
                    <a:moveTo>
                      <a:pt x="0" y="852"/>
                    </a:moveTo>
                    <a:cubicBezTo>
                      <a:pt x="345" y="438"/>
                      <a:pt x="1242" y="1"/>
                      <a:pt x="2254" y="277"/>
                    </a:cubicBezTo>
                  </a:path>
                </a:pathLst>
              </a:custGeom>
              <a:noFill/>
              <a:ln w="143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48"/>
              <p:cNvSpPr/>
              <p:nvPr/>
            </p:nvSpPr>
            <p:spPr>
              <a:xfrm>
                <a:off x="2991550" y="2829025"/>
                <a:ext cx="121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163" fill="none" extrusionOk="0">
                    <a:moveTo>
                      <a:pt x="460" y="2162"/>
                    </a:moveTo>
                    <a:cubicBezTo>
                      <a:pt x="230" y="1656"/>
                      <a:pt x="0" y="737"/>
                      <a:pt x="483" y="1"/>
                    </a:cubicBezTo>
                  </a:path>
                </a:pathLst>
              </a:custGeom>
              <a:noFill/>
              <a:ln w="143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8"/>
              <p:cNvSpPr/>
              <p:nvPr/>
            </p:nvSpPr>
            <p:spPr>
              <a:xfrm>
                <a:off x="3087000" y="2864675"/>
                <a:ext cx="310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921" extrusionOk="0">
                    <a:moveTo>
                      <a:pt x="46" y="0"/>
                    </a:moveTo>
                    <a:cubicBezTo>
                      <a:pt x="0" y="69"/>
                      <a:pt x="0" y="115"/>
                      <a:pt x="46" y="184"/>
                    </a:cubicBezTo>
                    <a:cubicBezTo>
                      <a:pt x="115" y="276"/>
                      <a:pt x="161" y="391"/>
                      <a:pt x="230" y="506"/>
                    </a:cubicBezTo>
                    <a:cubicBezTo>
                      <a:pt x="253" y="575"/>
                      <a:pt x="276" y="644"/>
                      <a:pt x="322" y="690"/>
                    </a:cubicBezTo>
                    <a:cubicBezTo>
                      <a:pt x="345" y="759"/>
                      <a:pt x="391" y="851"/>
                      <a:pt x="483" y="897"/>
                    </a:cubicBezTo>
                    <a:cubicBezTo>
                      <a:pt x="529" y="897"/>
                      <a:pt x="552" y="920"/>
                      <a:pt x="575" y="920"/>
                    </a:cubicBezTo>
                    <a:lnTo>
                      <a:pt x="667" y="920"/>
                    </a:lnTo>
                    <a:cubicBezTo>
                      <a:pt x="759" y="920"/>
                      <a:pt x="805" y="897"/>
                      <a:pt x="828" y="874"/>
                    </a:cubicBezTo>
                    <a:cubicBezTo>
                      <a:pt x="920" y="805"/>
                      <a:pt x="943" y="759"/>
                      <a:pt x="1012" y="690"/>
                    </a:cubicBezTo>
                    <a:cubicBezTo>
                      <a:pt x="1104" y="575"/>
                      <a:pt x="1150" y="437"/>
                      <a:pt x="1219" y="322"/>
                    </a:cubicBezTo>
                    <a:cubicBezTo>
                      <a:pt x="1242" y="276"/>
                      <a:pt x="1242" y="207"/>
                      <a:pt x="1173" y="184"/>
                    </a:cubicBezTo>
                    <a:cubicBezTo>
                      <a:pt x="1163" y="175"/>
                      <a:pt x="1142" y="169"/>
                      <a:pt x="1119" y="169"/>
                    </a:cubicBezTo>
                    <a:cubicBezTo>
                      <a:pt x="1086" y="169"/>
                      <a:pt x="1048" y="181"/>
                      <a:pt x="1035" y="207"/>
                    </a:cubicBezTo>
                    <a:cubicBezTo>
                      <a:pt x="943" y="322"/>
                      <a:pt x="897" y="437"/>
                      <a:pt x="805" y="529"/>
                    </a:cubicBezTo>
                    <a:cubicBezTo>
                      <a:pt x="782" y="575"/>
                      <a:pt x="713" y="598"/>
                      <a:pt x="690" y="644"/>
                    </a:cubicBezTo>
                    <a:lnTo>
                      <a:pt x="667" y="644"/>
                    </a:lnTo>
                    <a:cubicBezTo>
                      <a:pt x="598" y="621"/>
                      <a:pt x="529" y="506"/>
                      <a:pt x="460" y="391"/>
                    </a:cubicBezTo>
                    <a:cubicBezTo>
                      <a:pt x="368" y="276"/>
                      <a:pt x="322" y="161"/>
                      <a:pt x="184" y="46"/>
                    </a:cubicBezTo>
                    <a:cubicBezTo>
                      <a:pt x="138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8"/>
              <p:cNvSpPr/>
              <p:nvPr/>
            </p:nvSpPr>
            <p:spPr>
              <a:xfrm>
                <a:off x="3222100" y="2684150"/>
                <a:ext cx="4257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75" extrusionOk="0">
                    <a:moveTo>
                      <a:pt x="897" y="0"/>
                    </a:moveTo>
                    <a:cubicBezTo>
                      <a:pt x="782" y="0"/>
                      <a:pt x="645" y="46"/>
                      <a:pt x="530" y="92"/>
                    </a:cubicBezTo>
                    <a:cubicBezTo>
                      <a:pt x="369" y="161"/>
                      <a:pt x="300" y="230"/>
                      <a:pt x="208" y="345"/>
                    </a:cubicBezTo>
                    <a:cubicBezTo>
                      <a:pt x="116" y="460"/>
                      <a:pt x="70" y="575"/>
                      <a:pt x="24" y="690"/>
                    </a:cubicBezTo>
                    <a:lnTo>
                      <a:pt x="24" y="736"/>
                    </a:lnTo>
                    <a:cubicBezTo>
                      <a:pt x="1" y="782"/>
                      <a:pt x="24" y="805"/>
                      <a:pt x="24" y="874"/>
                    </a:cubicBezTo>
                    <a:cubicBezTo>
                      <a:pt x="80" y="988"/>
                      <a:pt x="184" y="1070"/>
                      <a:pt x="296" y="1070"/>
                    </a:cubicBezTo>
                    <a:cubicBezTo>
                      <a:pt x="320" y="1070"/>
                      <a:pt x="344" y="1066"/>
                      <a:pt x="369" y="1058"/>
                    </a:cubicBezTo>
                    <a:cubicBezTo>
                      <a:pt x="484" y="1012"/>
                      <a:pt x="668" y="1012"/>
                      <a:pt x="782" y="1012"/>
                    </a:cubicBezTo>
                    <a:cubicBezTo>
                      <a:pt x="897" y="1058"/>
                      <a:pt x="1035" y="1081"/>
                      <a:pt x="1127" y="1150"/>
                    </a:cubicBezTo>
                    <a:cubicBezTo>
                      <a:pt x="1242" y="1242"/>
                      <a:pt x="1288" y="1357"/>
                      <a:pt x="1357" y="1495"/>
                    </a:cubicBezTo>
                    <a:cubicBezTo>
                      <a:pt x="1380" y="1587"/>
                      <a:pt x="1380" y="1656"/>
                      <a:pt x="1403" y="1725"/>
                    </a:cubicBezTo>
                    <a:lnTo>
                      <a:pt x="1449" y="1955"/>
                    </a:lnTo>
                    <a:cubicBezTo>
                      <a:pt x="1449" y="2021"/>
                      <a:pt x="1473" y="2075"/>
                      <a:pt x="1495" y="2075"/>
                    </a:cubicBezTo>
                    <a:cubicBezTo>
                      <a:pt x="1504" y="2075"/>
                      <a:pt x="1512" y="2066"/>
                      <a:pt x="1518" y="2047"/>
                    </a:cubicBezTo>
                    <a:cubicBezTo>
                      <a:pt x="1610" y="2047"/>
                      <a:pt x="1679" y="2001"/>
                      <a:pt x="1679" y="1932"/>
                    </a:cubicBezTo>
                    <a:lnTo>
                      <a:pt x="1702" y="1679"/>
                    </a:lnTo>
                    <a:cubicBezTo>
                      <a:pt x="1679" y="1587"/>
                      <a:pt x="1702" y="1472"/>
                      <a:pt x="1679" y="1403"/>
                    </a:cubicBezTo>
                    <a:cubicBezTo>
                      <a:pt x="1633" y="1219"/>
                      <a:pt x="1564" y="1012"/>
                      <a:pt x="1403" y="851"/>
                    </a:cubicBezTo>
                    <a:cubicBezTo>
                      <a:pt x="1265" y="713"/>
                      <a:pt x="1058" y="598"/>
                      <a:pt x="874" y="529"/>
                    </a:cubicBezTo>
                    <a:cubicBezTo>
                      <a:pt x="791" y="521"/>
                      <a:pt x="713" y="512"/>
                      <a:pt x="637" y="506"/>
                    </a:cubicBezTo>
                    <a:lnTo>
                      <a:pt x="637" y="506"/>
                    </a:lnTo>
                    <a:cubicBezTo>
                      <a:pt x="653" y="486"/>
                      <a:pt x="672" y="465"/>
                      <a:pt x="691" y="437"/>
                    </a:cubicBezTo>
                    <a:cubicBezTo>
                      <a:pt x="759" y="391"/>
                      <a:pt x="805" y="368"/>
                      <a:pt x="897" y="322"/>
                    </a:cubicBezTo>
                    <a:cubicBezTo>
                      <a:pt x="989" y="299"/>
                      <a:pt x="1058" y="299"/>
                      <a:pt x="1150" y="299"/>
                    </a:cubicBezTo>
                    <a:lnTo>
                      <a:pt x="1173" y="299"/>
                    </a:lnTo>
                    <a:cubicBezTo>
                      <a:pt x="1242" y="299"/>
                      <a:pt x="1265" y="276"/>
                      <a:pt x="1288" y="207"/>
                    </a:cubicBezTo>
                    <a:cubicBezTo>
                      <a:pt x="1334" y="161"/>
                      <a:pt x="1288" y="92"/>
                      <a:pt x="1242" y="69"/>
                    </a:cubicBezTo>
                    <a:cubicBezTo>
                      <a:pt x="1127" y="46"/>
                      <a:pt x="1012" y="0"/>
                      <a:pt x="897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8"/>
              <p:cNvSpPr/>
              <p:nvPr/>
            </p:nvSpPr>
            <p:spPr>
              <a:xfrm>
                <a:off x="3086425" y="2837500"/>
                <a:ext cx="52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14" extrusionOk="0">
                    <a:moveTo>
                      <a:pt x="81" y="1"/>
                    </a:moveTo>
                    <a:cubicBezTo>
                      <a:pt x="31" y="1"/>
                      <a:pt x="0" y="42"/>
                      <a:pt x="0" y="99"/>
                    </a:cubicBezTo>
                    <a:cubicBezTo>
                      <a:pt x="0" y="145"/>
                      <a:pt x="23" y="214"/>
                      <a:pt x="92" y="214"/>
                    </a:cubicBezTo>
                    <a:cubicBezTo>
                      <a:pt x="138" y="214"/>
                      <a:pt x="207" y="168"/>
                      <a:pt x="207" y="122"/>
                    </a:cubicBezTo>
                    <a:cubicBezTo>
                      <a:pt x="207" y="53"/>
                      <a:pt x="161" y="7"/>
                      <a:pt x="115" y="7"/>
                    </a:cubicBezTo>
                    <a:cubicBezTo>
                      <a:pt x="103" y="3"/>
                      <a:pt x="91" y="1"/>
                      <a:pt x="81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8"/>
              <p:cNvSpPr/>
              <p:nvPr/>
            </p:nvSpPr>
            <p:spPr>
              <a:xfrm>
                <a:off x="3068600" y="2884075"/>
                <a:ext cx="46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4" extrusionOk="0">
                    <a:moveTo>
                      <a:pt x="81" y="0"/>
                    </a:moveTo>
                    <a:cubicBezTo>
                      <a:pt x="31" y="0"/>
                      <a:pt x="0" y="42"/>
                      <a:pt x="0" y="98"/>
                    </a:cubicBezTo>
                    <a:cubicBezTo>
                      <a:pt x="0" y="144"/>
                      <a:pt x="23" y="213"/>
                      <a:pt x="69" y="213"/>
                    </a:cubicBezTo>
                    <a:cubicBezTo>
                      <a:pt x="138" y="213"/>
                      <a:pt x="184" y="167"/>
                      <a:pt x="184" y="121"/>
                    </a:cubicBezTo>
                    <a:cubicBezTo>
                      <a:pt x="184" y="75"/>
                      <a:pt x="161" y="6"/>
                      <a:pt x="115" y="6"/>
                    </a:cubicBezTo>
                    <a:cubicBezTo>
                      <a:pt x="103" y="2"/>
                      <a:pt x="91" y="0"/>
                      <a:pt x="81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8"/>
              <p:cNvSpPr/>
              <p:nvPr/>
            </p:nvSpPr>
            <p:spPr>
              <a:xfrm>
                <a:off x="3105950" y="2826150"/>
                <a:ext cx="46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8" extrusionOk="0">
                    <a:moveTo>
                      <a:pt x="116" y="1"/>
                    </a:moveTo>
                    <a:cubicBezTo>
                      <a:pt x="47" y="1"/>
                      <a:pt x="1" y="24"/>
                      <a:pt x="1" y="93"/>
                    </a:cubicBezTo>
                    <a:cubicBezTo>
                      <a:pt x="1" y="139"/>
                      <a:pt x="24" y="208"/>
                      <a:pt x="70" y="208"/>
                    </a:cubicBezTo>
                    <a:cubicBezTo>
                      <a:pt x="139" y="208"/>
                      <a:pt x="185" y="162"/>
                      <a:pt x="185" y="116"/>
                    </a:cubicBezTo>
                    <a:cubicBezTo>
                      <a:pt x="185" y="47"/>
                      <a:pt x="162" y="1"/>
                      <a:pt x="116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8"/>
              <p:cNvSpPr/>
              <p:nvPr/>
            </p:nvSpPr>
            <p:spPr>
              <a:xfrm>
                <a:off x="3083550" y="2877900"/>
                <a:ext cx="347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6" extrusionOk="0">
                    <a:moveTo>
                      <a:pt x="92" y="0"/>
                    </a:moveTo>
                    <a:cubicBezTo>
                      <a:pt x="46" y="0"/>
                      <a:pt x="0" y="23"/>
                      <a:pt x="23" y="46"/>
                    </a:cubicBezTo>
                    <a:cubicBezTo>
                      <a:pt x="23" y="69"/>
                      <a:pt x="46" y="115"/>
                      <a:pt x="92" y="115"/>
                    </a:cubicBezTo>
                    <a:cubicBezTo>
                      <a:pt x="115" y="115"/>
                      <a:pt x="138" y="92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8"/>
              <p:cNvSpPr/>
              <p:nvPr/>
            </p:nvSpPr>
            <p:spPr>
              <a:xfrm>
                <a:off x="3078375" y="2852600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69" y="1"/>
                    </a:moveTo>
                    <a:cubicBezTo>
                      <a:pt x="23" y="1"/>
                      <a:pt x="0" y="1"/>
                      <a:pt x="0" y="70"/>
                    </a:cubicBezTo>
                    <a:cubicBezTo>
                      <a:pt x="0" y="93"/>
                      <a:pt x="23" y="116"/>
                      <a:pt x="69" y="116"/>
                    </a:cubicBezTo>
                    <a:cubicBezTo>
                      <a:pt x="92" y="116"/>
                      <a:pt x="115" y="93"/>
                      <a:pt x="115" y="70"/>
                    </a:cubicBezTo>
                    <a:cubicBezTo>
                      <a:pt x="115" y="24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8"/>
              <p:cNvSpPr/>
              <p:nvPr/>
            </p:nvSpPr>
            <p:spPr>
              <a:xfrm>
                <a:off x="3120325" y="2816950"/>
                <a:ext cx="29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93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cubicBezTo>
                      <a:pt x="1" y="70"/>
                      <a:pt x="24" y="93"/>
                      <a:pt x="47" y="93"/>
                    </a:cubicBezTo>
                    <a:cubicBezTo>
                      <a:pt x="70" y="93"/>
                      <a:pt x="116" y="70"/>
                      <a:pt x="116" y="47"/>
                    </a:cubicBezTo>
                    <a:cubicBezTo>
                      <a:pt x="116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8"/>
              <p:cNvSpPr/>
              <p:nvPr/>
            </p:nvSpPr>
            <p:spPr>
              <a:xfrm>
                <a:off x="3095050" y="2848575"/>
                <a:ext cx="28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3" extrusionOk="0">
                    <a:moveTo>
                      <a:pt x="46" y="1"/>
                    </a:moveTo>
                    <a:cubicBezTo>
                      <a:pt x="23" y="1"/>
                      <a:pt x="0" y="24"/>
                      <a:pt x="0" y="47"/>
                    </a:cubicBezTo>
                    <a:cubicBezTo>
                      <a:pt x="0" y="70"/>
                      <a:pt x="23" y="93"/>
                      <a:pt x="46" y="93"/>
                    </a:cubicBezTo>
                    <a:cubicBezTo>
                      <a:pt x="69" y="93"/>
                      <a:pt x="115" y="70"/>
                      <a:pt x="115" y="47"/>
                    </a:cubicBezTo>
                    <a:cubicBezTo>
                      <a:pt x="115" y="24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8"/>
              <p:cNvSpPr/>
              <p:nvPr/>
            </p:nvSpPr>
            <p:spPr>
              <a:xfrm>
                <a:off x="3131825" y="2814650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47" y="1"/>
                    </a:moveTo>
                    <a:cubicBezTo>
                      <a:pt x="24" y="1"/>
                      <a:pt x="1" y="1"/>
                      <a:pt x="1" y="47"/>
                    </a:cubicBezTo>
                    <a:cubicBezTo>
                      <a:pt x="1" y="70"/>
                      <a:pt x="24" y="116"/>
                      <a:pt x="47" y="116"/>
                    </a:cubicBezTo>
                    <a:cubicBezTo>
                      <a:pt x="70" y="116"/>
                      <a:pt x="116" y="93"/>
                      <a:pt x="116" y="47"/>
                    </a:cubicBezTo>
                    <a:cubicBezTo>
                      <a:pt x="116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8"/>
              <p:cNvSpPr/>
              <p:nvPr/>
            </p:nvSpPr>
            <p:spPr>
              <a:xfrm>
                <a:off x="3118025" y="2832475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47" y="1"/>
                    </a:moveTo>
                    <a:cubicBezTo>
                      <a:pt x="24" y="1"/>
                      <a:pt x="1" y="1"/>
                      <a:pt x="1" y="47"/>
                    </a:cubicBezTo>
                    <a:cubicBezTo>
                      <a:pt x="1" y="93"/>
                      <a:pt x="24" y="116"/>
                      <a:pt x="47" y="116"/>
                    </a:cubicBezTo>
                    <a:cubicBezTo>
                      <a:pt x="70" y="116"/>
                      <a:pt x="116" y="93"/>
                      <a:pt x="116" y="47"/>
                    </a:cubicBezTo>
                    <a:cubicBezTo>
                      <a:pt x="116" y="24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8"/>
              <p:cNvSpPr/>
              <p:nvPr/>
            </p:nvSpPr>
            <p:spPr>
              <a:xfrm>
                <a:off x="3100950" y="2839475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37" y="1"/>
                    </a:moveTo>
                    <a:cubicBezTo>
                      <a:pt x="7" y="1"/>
                      <a:pt x="1" y="33"/>
                      <a:pt x="17" y="66"/>
                    </a:cubicBezTo>
                    <a:cubicBezTo>
                      <a:pt x="17" y="89"/>
                      <a:pt x="40" y="135"/>
                      <a:pt x="86" y="135"/>
                    </a:cubicBezTo>
                    <a:cubicBezTo>
                      <a:pt x="109" y="135"/>
                      <a:pt x="132" y="89"/>
                      <a:pt x="132" y="66"/>
                    </a:cubicBezTo>
                    <a:cubicBezTo>
                      <a:pt x="132" y="43"/>
                      <a:pt x="109" y="20"/>
                      <a:pt x="86" y="20"/>
                    </a:cubicBezTo>
                    <a:cubicBezTo>
                      <a:pt x="66" y="6"/>
                      <a:pt x="50" y="1"/>
                      <a:pt x="3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8"/>
              <p:cNvSpPr/>
              <p:nvPr/>
            </p:nvSpPr>
            <p:spPr>
              <a:xfrm>
                <a:off x="3071475" y="2868700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46" y="0"/>
                    </a:moveTo>
                    <a:cubicBezTo>
                      <a:pt x="23" y="0"/>
                      <a:pt x="0" y="23"/>
                      <a:pt x="0" y="46"/>
                    </a:cubicBezTo>
                    <a:cubicBezTo>
                      <a:pt x="0" y="69"/>
                      <a:pt x="23" y="115"/>
                      <a:pt x="46" y="115"/>
                    </a:cubicBezTo>
                    <a:cubicBezTo>
                      <a:pt x="69" y="115"/>
                      <a:pt x="115" y="69"/>
                      <a:pt x="115" y="46"/>
                    </a:cubicBezTo>
                    <a:cubicBezTo>
                      <a:pt x="115" y="23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8"/>
              <p:cNvSpPr/>
              <p:nvPr/>
            </p:nvSpPr>
            <p:spPr>
              <a:xfrm>
                <a:off x="3074925" y="2899850"/>
                <a:ext cx="29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35" extrusionOk="0">
                    <a:moveTo>
                      <a:pt x="26" y="0"/>
                    </a:moveTo>
                    <a:cubicBezTo>
                      <a:pt x="12" y="0"/>
                      <a:pt x="0" y="33"/>
                      <a:pt x="0" y="65"/>
                    </a:cubicBezTo>
                    <a:cubicBezTo>
                      <a:pt x="0" y="88"/>
                      <a:pt x="23" y="134"/>
                      <a:pt x="46" y="134"/>
                    </a:cubicBezTo>
                    <a:cubicBezTo>
                      <a:pt x="69" y="134"/>
                      <a:pt x="115" y="88"/>
                      <a:pt x="115" y="65"/>
                    </a:cubicBezTo>
                    <a:cubicBezTo>
                      <a:pt x="115" y="42"/>
                      <a:pt x="92" y="19"/>
                      <a:pt x="46" y="19"/>
                    </a:cubicBezTo>
                    <a:cubicBezTo>
                      <a:pt x="39" y="6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8"/>
              <p:cNvSpPr/>
              <p:nvPr/>
            </p:nvSpPr>
            <p:spPr>
              <a:xfrm>
                <a:off x="3082975" y="2864100"/>
                <a:ext cx="347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6" extrusionOk="0">
                    <a:moveTo>
                      <a:pt x="69" y="0"/>
                    </a:moveTo>
                    <a:cubicBezTo>
                      <a:pt x="46" y="0"/>
                      <a:pt x="0" y="0"/>
                      <a:pt x="23" y="69"/>
                    </a:cubicBezTo>
                    <a:cubicBezTo>
                      <a:pt x="23" y="92"/>
                      <a:pt x="46" y="115"/>
                      <a:pt x="69" y="115"/>
                    </a:cubicBezTo>
                    <a:cubicBezTo>
                      <a:pt x="115" y="115"/>
                      <a:pt x="138" y="92"/>
                      <a:pt x="138" y="69"/>
                    </a:cubicBezTo>
                    <a:cubicBezTo>
                      <a:pt x="138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8"/>
              <p:cNvSpPr/>
              <p:nvPr/>
            </p:nvSpPr>
            <p:spPr>
              <a:xfrm>
                <a:off x="3028925" y="2860075"/>
                <a:ext cx="3280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312" extrusionOk="0">
                    <a:moveTo>
                      <a:pt x="667" y="0"/>
                    </a:moveTo>
                    <a:cubicBezTo>
                      <a:pt x="276" y="0"/>
                      <a:pt x="0" y="276"/>
                      <a:pt x="0" y="644"/>
                    </a:cubicBezTo>
                    <a:cubicBezTo>
                      <a:pt x="0" y="1035"/>
                      <a:pt x="276" y="1311"/>
                      <a:pt x="667" y="1311"/>
                    </a:cubicBezTo>
                    <a:cubicBezTo>
                      <a:pt x="1035" y="1311"/>
                      <a:pt x="1311" y="1035"/>
                      <a:pt x="1311" y="644"/>
                    </a:cubicBezTo>
                    <a:cubicBezTo>
                      <a:pt x="1311" y="276"/>
                      <a:pt x="1035" y="0"/>
                      <a:pt x="667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8"/>
              <p:cNvSpPr/>
              <p:nvPr/>
            </p:nvSpPr>
            <p:spPr>
              <a:xfrm>
                <a:off x="3094475" y="2777275"/>
                <a:ext cx="32775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2" extrusionOk="0">
                    <a:moveTo>
                      <a:pt x="644" y="1"/>
                    </a:moveTo>
                    <a:cubicBezTo>
                      <a:pt x="276" y="1"/>
                      <a:pt x="0" y="277"/>
                      <a:pt x="0" y="668"/>
                    </a:cubicBezTo>
                    <a:cubicBezTo>
                      <a:pt x="0" y="1036"/>
                      <a:pt x="276" y="1312"/>
                      <a:pt x="644" y="1312"/>
                    </a:cubicBezTo>
                    <a:cubicBezTo>
                      <a:pt x="1035" y="1312"/>
                      <a:pt x="1311" y="1036"/>
                      <a:pt x="1311" y="668"/>
                    </a:cubicBezTo>
                    <a:cubicBezTo>
                      <a:pt x="1311" y="277"/>
                      <a:pt x="1035" y="1"/>
                      <a:pt x="644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8"/>
              <p:cNvSpPr/>
              <p:nvPr/>
            </p:nvSpPr>
            <p:spPr>
              <a:xfrm>
                <a:off x="2855200" y="2540575"/>
                <a:ext cx="394525" cy="288475"/>
              </a:xfrm>
              <a:custGeom>
                <a:avLst/>
                <a:gdLst/>
                <a:ahLst/>
                <a:cxnLst/>
                <a:rect l="l" t="t" r="r" b="b"/>
                <a:pathLst>
                  <a:path w="15781" h="11539" extrusionOk="0">
                    <a:moveTo>
                      <a:pt x="6887" y="0"/>
                    </a:moveTo>
                    <a:cubicBezTo>
                      <a:pt x="6032" y="0"/>
                      <a:pt x="5254" y="850"/>
                      <a:pt x="4824" y="1577"/>
                    </a:cubicBezTo>
                    <a:lnTo>
                      <a:pt x="4824" y="1577"/>
                    </a:lnTo>
                    <a:cubicBezTo>
                      <a:pt x="4694" y="1477"/>
                      <a:pt x="4490" y="1412"/>
                      <a:pt x="4189" y="1412"/>
                    </a:cubicBezTo>
                    <a:cubicBezTo>
                      <a:pt x="4132" y="1412"/>
                      <a:pt x="4070" y="1415"/>
                      <a:pt x="4005" y="1420"/>
                    </a:cubicBezTo>
                    <a:cubicBezTo>
                      <a:pt x="3071" y="1491"/>
                      <a:pt x="2218" y="2839"/>
                      <a:pt x="1967" y="3784"/>
                    </a:cubicBezTo>
                    <a:lnTo>
                      <a:pt x="1967" y="3784"/>
                    </a:lnTo>
                    <a:cubicBezTo>
                      <a:pt x="1951" y="3783"/>
                      <a:pt x="1934" y="3783"/>
                      <a:pt x="1917" y="3783"/>
                    </a:cubicBezTo>
                    <a:cubicBezTo>
                      <a:pt x="1663" y="3783"/>
                      <a:pt x="1361" y="3831"/>
                      <a:pt x="1016" y="3949"/>
                    </a:cubicBezTo>
                    <a:cubicBezTo>
                      <a:pt x="0" y="4288"/>
                      <a:pt x="551" y="5154"/>
                      <a:pt x="1171" y="5604"/>
                    </a:cubicBezTo>
                    <a:lnTo>
                      <a:pt x="1171" y="5604"/>
                    </a:lnTo>
                    <a:cubicBezTo>
                      <a:pt x="873" y="5807"/>
                      <a:pt x="591" y="6136"/>
                      <a:pt x="487" y="6571"/>
                    </a:cubicBezTo>
                    <a:cubicBezTo>
                      <a:pt x="165" y="7721"/>
                      <a:pt x="1407" y="7859"/>
                      <a:pt x="1407" y="7859"/>
                    </a:cubicBezTo>
                    <a:cubicBezTo>
                      <a:pt x="1407" y="7882"/>
                      <a:pt x="1407" y="7951"/>
                      <a:pt x="1361" y="7974"/>
                    </a:cubicBezTo>
                    <a:cubicBezTo>
                      <a:pt x="402" y="9829"/>
                      <a:pt x="826" y="11538"/>
                      <a:pt x="2184" y="11538"/>
                    </a:cubicBezTo>
                    <a:cubicBezTo>
                      <a:pt x="2846" y="11538"/>
                      <a:pt x="3732" y="11131"/>
                      <a:pt x="4787" y="10136"/>
                    </a:cubicBezTo>
                    <a:cubicBezTo>
                      <a:pt x="6167" y="8825"/>
                      <a:pt x="7869" y="6985"/>
                      <a:pt x="8260" y="4685"/>
                    </a:cubicBezTo>
                    <a:cubicBezTo>
                      <a:pt x="8260" y="4685"/>
                      <a:pt x="8563" y="6184"/>
                      <a:pt x="9906" y="6184"/>
                    </a:cubicBezTo>
                    <a:cubicBezTo>
                      <a:pt x="10218" y="6184"/>
                      <a:pt x="10586" y="6104"/>
                      <a:pt x="11020" y="5904"/>
                    </a:cubicBezTo>
                    <a:cubicBezTo>
                      <a:pt x="11115" y="5858"/>
                      <a:pt x="11218" y="5838"/>
                      <a:pt x="11326" y="5838"/>
                    </a:cubicBezTo>
                    <a:cubicBezTo>
                      <a:pt x="11926" y="5838"/>
                      <a:pt x="12704" y="6461"/>
                      <a:pt x="13366" y="6870"/>
                    </a:cubicBezTo>
                    <a:cubicBezTo>
                      <a:pt x="13463" y="6943"/>
                      <a:pt x="13571" y="6976"/>
                      <a:pt x="13676" y="6976"/>
                    </a:cubicBezTo>
                    <a:cubicBezTo>
                      <a:pt x="13967" y="6976"/>
                      <a:pt x="14240" y="6725"/>
                      <a:pt x="14240" y="6387"/>
                    </a:cubicBezTo>
                    <a:cubicBezTo>
                      <a:pt x="14217" y="5881"/>
                      <a:pt x="14447" y="5306"/>
                      <a:pt x="15229" y="4915"/>
                    </a:cubicBezTo>
                    <a:cubicBezTo>
                      <a:pt x="15229" y="4915"/>
                      <a:pt x="15780" y="3834"/>
                      <a:pt x="15022" y="2500"/>
                    </a:cubicBezTo>
                    <a:cubicBezTo>
                      <a:pt x="14661" y="1889"/>
                      <a:pt x="14011" y="1729"/>
                      <a:pt x="13427" y="1729"/>
                    </a:cubicBezTo>
                    <a:cubicBezTo>
                      <a:pt x="12781" y="1729"/>
                      <a:pt x="12216" y="1925"/>
                      <a:pt x="12216" y="1925"/>
                    </a:cubicBezTo>
                    <a:cubicBezTo>
                      <a:pt x="12234" y="579"/>
                      <a:pt x="11822" y="174"/>
                      <a:pt x="11319" y="174"/>
                    </a:cubicBezTo>
                    <a:cubicBezTo>
                      <a:pt x="10560" y="174"/>
                      <a:pt x="9594" y="1098"/>
                      <a:pt x="9594" y="1098"/>
                    </a:cubicBezTo>
                    <a:cubicBezTo>
                      <a:pt x="9323" y="736"/>
                      <a:pt x="9062" y="592"/>
                      <a:pt x="8825" y="592"/>
                    </a:cubicBezTo>
                    <a:cubicBezTo>
                      <a:pt x="8595" y="592"/>
                      <a:pt x="8387" y="727"/>
                      <a:pt x="8212" y="930"/>
                    </a:cubicBezTo>
                    <a:lnTo>
                      <a:pt x="8212" y="930"/>
                    </a:lnTo>
                    <a:cubicBezTo>
                      <a:pt x="8056" y="519"/>
                      <a:pt x="7743" y="167"/>
                      <a:pt x="7202" y="40"/>
                    </a:cubicBezTo>
                    <a:cubicBezTo>
                      <a:pt x="7096" y="13"/>
                      <a:pt x="6991" y="0"/>
                      <a:pt x="6887" y="0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8"/>
              <p:cNvSpPr/>
              <p:nvPr/>
            </p:nvSpPr>
            <p:spPr>
              <a:xfrm>
                <a:off x="2976600" y="2523725"/>
                <a:ext cx="535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255" fill="none" extrusionOk="0">
                    <a:moveTo>
                      <a:pt x="0" y="2254"/>
                    </a:moveTo>
                    <a:cubicBezTo>
                      <a:pt x="0" y="2254"/>
                      <a:pt x="966" y="1"/>
                      <a:pt x="2139" y="70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8"/>
              <p:cNvSpPr/>
              <p:nvPr/>
            </p:nvSpPr>
            <p:spPr>
              <a:xfrm>
                <a:off x="3060550" y="2538675"/>
                <a:ext cx="84525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749" fill="none" extrusionOk="0">
                    <a:moveTo>
                      <a:pt x="0" y="1128"/>
                    </a:moveTo>
                    <a:cubicBezTo>
                      <a:pt x="0" y="1128"/>
                      <a:pt x="368" y="231"/>
                      <a:pt x="943" y="300"/>
                    </a:cubicBezTo>
                    <a:cubicBezTo>
                      <a:pt x="1518" y="392"/>
                      <a:pt x="1426" y="1748"/>
                      <a:pt x="1426" y="1748"/>
                    </a:cubicBezTo>
                    <a:cubicBezTo>
                      <a:pt x="1426" y="1748"/>
                      <a:pt x="2438" y="1"/>
                      <a:pt x="3381" y="116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8"/>
              <p:cNvSpPr/>
              <p:nvPr/>
            </p:nvSpPr>
            <p:spPr>
              <a:xfrm>
                <a:off x="3055375" y="2662300"/>
                <a:ext cx="7647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208" fill="none" extrusionOk="0">
                    <a:moveTo>
                      <a:pt x="115" y="0"/>
                    </a:moveTo>
                    <a:cubicBezTo>
                      <a:pt x="115" y="0"/>
                      <a:pt x="115" y="1311"/>
                      <a:pt x="1012" y="1495"/>
                    </a:cubicBezTo>
                    <a:cubicBezTo>
                      <a:pt x="1909" y="1679"/>
                      <a:pt x="3059" y="920"/>
                      <a:pt x="3059" y="920"/>
                    </a:cubicBezTo>
                    <a:cubicBezTo>
                      <a:pt x="3059" y="920"/>
                      <a:pt x="828" y="2208"/>
                      <a:pt x="0" y="161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8"/>
              <p:cNvSpPr/>
              <p:nvPr/>
            </p:nvSpPr>
            <p:spPr>
              <a:xfrm>
                <a:off x="3161150" y="2565125"/>
                <a:ext cx="97200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796" fill="none" extrusionOk="0">
                    <a:moveTo>
                      <a:pt x="1" y="966"/>
                    </a:moveTo>
                    <a:cubicBezTo>
                      <a:pt x="1" y="966"/>
                      <a:pt x="1473" y="1"/>
                      <a:pt x="2669" y="1012"/>
                    </a:cubicBezTo>
                    <a:cubicBezTo>
                      <a:pt x="3887" y="2024"/>
                      <a:pt x="3014" y="3795"/>
                      <a:pt x="3014" y="3795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8"/>
              <p:cNvSpPr/>
              <p:nvPr/>
            </p:nvSpPr>
            <p:spPr>
              <a:xfrm>
                <a:off x="2855850" y="2617450"/>
                <a:ext cx="6212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795" fill="none" extrusionOk="0">
                    <a:moveTo>
                      <a:pt x="2485" y="851"/>
                    </a:moveTo>
                    <a:cubicBezTo>
                      <a:pt x="2485" y="851"/>
                      <a:pt x="1" y="0"/>
                      <a:pt x="185" y="1794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8"/>
              <p:cNvSpPr/>
              <p:nvPr/>
            </p:nvSpPr>
            <p:spPr>
              <a:xfrm>
                <a:off x="2850100" y="2729550"/>
                <a:ext cx="152400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7131" fill="none" extrusionOk="0">
                    <a:moveTo>
                      <a:pt x="1749" y="116"/>
                    </a:moveTo>
                    <a:cubicBezTo>
                      <a:pt x="1749" y="116"/>
                      <a:pt x="1" y="3428"/>
                      <a:pt x="1450" y="4095"/>
                    </a:cubicBezTo>
                    <a:cubicBezTo>
                      <a:pt x="2922" y="4762"/>
                      <a:pt x="4968" y="3152"/>
                      <a:pt x="6095" y="1266"/>
                    </a:cubicBezTo>
                    <a:cubicBezTo>
                      <a:pt x="6095" y="1266"/>
                      <a:pt x="1151" y="7130"/>
                      <a:pt x="1197" y="2853"/>
                    </a:cubicBezTo>
                    <a:cubicBezTo>
                      <a:pt x="1197" y="2117"/>
                      <a:pt x="1519" y="1105"/>
                      <a:pt x="2002" y="1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8"/>
              <p:cNvSpPr/>
              <p:nvPr/>
            </p:nvSpPr>
            <p:spPr>
              <a:xfrm>
                <a:off x="2910475" y="2579350"/>
                <a:ext cx="650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2439" extrusionOk="0">
                    <a:moveTo>
                      <a:pt x="2010" y="1"/>
                    </a:moveTo>
                    <a:cubicBezTo>
                      <a:pt x="1852" y="1"/>
                      <a:pt x="1716" y="42"/>
                      <a:pt x="1565" y="98"/>
                    </a:cubicBezTo>
                    <a:cubicBezTo>
                      <a:pt x="1404" y="190"/>
                      <a:pt x="1243" y="259"/>
                      <a:pt x="1128" y="374"/>
                    </a:cubicBezTo>
                    <a:cubicBezTo>
                      <a:pt x="990" y="489"/>
                      <a:pt x="875" y="604"/>
                      <a:pt x="806" y="719"/>
                    </a:cubicBezTo>
                    <a:cubicBezTo>
                      <a:pt x="599" y="949"/>
                      <a:pt x="461" y="1225"/>
                      <a:pt x="300" y="1501"/>
                    </a:cubicBezTo>
                    <a:cubicBezTo>
                      <a:pt x="185" y="1800"/>
                      <a:pt x="70" y="2076"/>
                      <a:pt x="24" y="2375"/>
                    </a:cubicBezTo>
                    <a:cubicBezTo>
                      <a:pt x="1" y="2398"/>
                      <a:pt x="24" y="2421"/>
                      <a:pt x="93" y="2421"/>
                    </a:cubicBezTo>
                    <a:cubicBezTo>
                      <a:pt x="116" y="2433"/>
                      <a:pt x="133" y="2439"/>
                      <a:pt x="147" y="2439"/>
                    </a:cubicBezTo>
                    <a:cubicBezTo>
                      <a:pt x="162" y="2439"/>
                      <a:pt x="173" y="2433"/>
                      <a:pt x="185" y="2421"/>
                    </a:cubicBezTo>
                    <a:cubicBezTo>
                      <a:pt x="530" y="1938"/>
                      <a:pt x="875" y="1478"/>
                      <a:pt x="1243" y="1064"/>
                    </a:cubicBezTo>
                    <a:cubicBezTo>
                      <a:pt x="1450" y="903"/>
                      <a:pt x="1657" y="719"/>
                      <a:pt x="1863" y="604"/>
                    </a:cubicBezTo>
                    <a:cubicBezTo>
                      <a:pt x="2047" y="512"/>
                      <a:pt x="2231" y="443"/>
                      <a:pt x="2553" y="397"/>
                    </a:cubicBezTo>
                    <a:lnTo>
                      <a:pt x="2576" y="374"/>
                    </a:lnTo>
                    <a:cubicBezTo>
                      <a:pt x="2599" y="351"/>
                      <a:pt x="2599" y="305"/>
                      <a:pt x="2576" y="259"/>
                    </a:cubicBezTo>
                    <a:cubicBezTo>
                      <a:pt x="2461" y="121"/>
                      <a:pt x="2277" y="29"/>
                      <a:pt x="2116" y="6"/>
                    </a:cubicBezTo>
                    <a:cubicBezTo>
                      <a:pt x="2080" y="2"/>
                      <a:pt x="2045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8"/>
              <p:cNvSpPr/>
              <p:nvPr/>
            </p:nvSpPr>
            <p:spPr>
              <a:xfrm>
                <a:off x="3003050" y="2544875"/>
                <a:ext cx="506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926" extrusionOk="0">
                    <a:moveTo>
                      <a:pt x="1171" y="0"/>
                    </a:moveTo>
                    <a:cubicBezTo>
                      <a:pt x="1132" y="0"/>
                      <a:pt x="1094" y="2"/>
                      <a:pt x="1058" y="6"/>
                    </a:cubicBezTo>
                    <a:cubicBezTo>
                      <a:pt x="828" y="29"/>
                      <a:pt x="621" y="144"/>
                      <a:pt x="460" y="259"/>
                    </a:cubicBezTo>
                    <a:cubicBezTo>
                      <a:pt x="299" y="397"/>
                      <a:pt x="161" y="558"/>
                      <a:pt x="46" y="719"/>
                    </a:cubicBezTo>
                    <a:cubicBezTo>
                      <a:pt x="46" y="765"/>
                      <a:pt x="46" y="788"/>
                      <a:pt x="0" y="811"/>
                    </a:cubicBezTo>
                    <a:cubicBezTo>
                      <a:pt x="18" y="862"/>
                      <a:pt x="61" y="888"/>
                      <a:pt x="101" y="888"/>
                    </a:cubicBezTo>
                    <a:cubicBezTo>
                      <a:pt x="114" y="888"/>
                      <a:pt x="127" y="885"/>
                      <a:pt x="138" y="880"/>
                    </a:cubicBezTo>
                    <a:cubicBezTo>
                      <a:pt x="483" y="719"/>
                      <a:pt x="828" y="558"/>
                      <a:pt x="1081" y="558"/>
                    </a:cubicBezTo>
                    <a:cubicBezTo>
                      <a:pt x="1128" y="544"/>
                      <a:pt x="1168" y="539"/>
                      <a:pt x="1202" y="539"/>
                    </a:cubicBezTo>
                    <a:cubicBezTo>
                      <a:pt x="1287" y="539"/>
                      <a:pt x="1345" y="571"/>
                      <a:pt x="1426" y="604"/>
                    </a:cubicBezTo>
                    <a:cubicBezTo>
                      <a:pt x="1541" y="673"/>
                      <a:pt x="1656" y="788"/>
                      <a:pt x="1840" y="903"/>
                    </a:cubicBezTo>
                    <a:lnTo>
                      <a:pt x="1863" y="903"/>
                    </a:lnTo>
                    <a:cubicBezTo>
                      <a:pt x="1863" y="926"/>
                      <a:pt x="1886" y="926"/>
                      <a:pt x="1932" y="926"/>
                    </a:cubicBezTo>
                    <a:cubicBezTo>
                      <a:pt x="1978" y="926"/>
                      <a:pt x="2024" y="880"/>
                      <a:pt x="2024" y="811"/>
                    </a:cubicBezTo>
                    <a:cubicBezTo>
                      <a:pt x="2024" y="604"/>
                      <a:pt x="1978" y="374"/>
                      <a:pt x="1771" y="213"/>
                    </a:cubicBezTo>
                    <a:cubicBezTo>
                      <a:pt x="1635" y="57"/>
                      <a:pt x="1384" y="0"/>
                      <a:pt x="1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48"/>
              <p:cNvSpPr/>
              <p:nvPr/>
            </p:nvSpPr>
            <p:spPr>
              <a:xfrm>
                <a:off x="3064000" y="2556500"/>
                <a:ext cx="27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99" extrusionOk="0">
                    <a:moveTo>
                      <a:pt x="552" y="1"/>
                    </a:moveTo>
                    <a:cubicBezTo>
                      <a:pt x="460" y="1"/>
                      <a:pt x="368" y="24"/>
                      <a:pt x="299" y="70"/>
                    </a:cubicBezTo>
                    <a:cubicBezTo>
                      <a:pt x="207" y="93"/>
                      <a:pt x="138" y="116"/>
                      <a:pt x="69" y="208"/>
                    </a:cubicBezTo>
                    <a:cubicBezTo>
                      <a:pt x="23" y="208"/>
                      <a:pt x="0" y="231"/>
                      <a:pt x="23" y="346"/>
                    </a:cubicBezTo>
                    <a:cubicBezTo>
                      <a:pt x="0" y="438"/>
                      <a:pt x="69" y="553"/>
                      <a:pt x="161" y="576"/>
                    </a:cubicBezTo>
                    <a:lnTo>
                      <a:pt x="276" y="599"/>
                    </a:lnTo>
                    <a:lnTo>
                      <a:pt x="851" y="599"/>
                    </a:lnTo>
                    <a:cubicBezTo>
                      <a:pt x="897" y="599"/>
                      <a:pt x="920" y="599"/>
                      <a:pt x="943" y="576"/>
                    </a:cubicBezTo>
                    <a:cubicBezTo>
                      <a:pt x="1058" y="530"/>
                      <a:pt x="1081" y="415"/>
                      <a:pt x="1035" y="300"/>
                    </a:cubicBezTo>
                    <a:cubicBezTo>
                      <a:pt x="1012" y="208"/>
                      <a:pt x="920" y="139"/>
                      <a:pt x="828" y="93"/>
                    </a:cubicBezTo>
                    <a:cubicBezTo>
                      <a:pt x="736" y="24"/>
                      <a:pt x="644" y="1"/>
                      <a:pt x="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48"/>
              <p:cNvSpPr/>
              <p:nvPr/>
            </p:nvSpPr>
            <p:spPr>
              <a:xfrm>
                <a:off x="3138750" y="2553050"/>
                <a:ext cx="207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387" extrusionOk="0">
                    <a:moveTo>
                      <a:pt x="115" y="1"/>
                    </a:moveTo>
                    <a:cubicBezTo>
                      <a:pt x="105" y="1"/>
                      <a:pt x="104" y="1"/>
                      <a:pt x="111" y="3"/>
                    </a:cubicBezTo>
                    <a:lnTo>
                      <a:pt x="111" y="3"/>
                    </a:lnTo>
                    <a:cubicBezTo>
                      <a:pt x="112" y="2"/>
                      <a:pt x="114" y="1"/>
                      <a:pt x="115" y="1"/>
                    </a:cubicBezTo>
                    <a:close/>
                    <a:moveTo>
                      <a:pt x="111" y="3"/>
                    </a:moveTo>
                    <a:cubicBezTo>
                      <a:pt x="22" y="49"/>
                      <a:pt x="0" y="140"/>
                      <a:pt x="23" y="231"/>
                    </a:cubicBezTo>
                    <a:lnTo>
                      <a:pt x="69" y="300"/>
                    </a:lnTo>
                    <a:cubicBezTo>
                      <a:pt x="92" y="392"/>
                      <a:pt x="138" y="484"/>
                      <a:pt x="184" y="530"/>
                    </a:cubicBezTo>
                    <a:cubicBezTo>
                      <a:pt x="207" y="622"/>
                      <a:pt x="230" y="691"/>
                      <a:pt x="253" y="760"/>
                    </a:cubicBezTo>
                    <a:cubicBezTo>
                      <a:pt x="322" y="921"/>
                      <a:pt x="368" y="1081"/>
                      <a:pt x="460" y="1265"/>
                    </a:cubicBezTo>
                    <a:lnTo>
                      <a:pt x="460" y="1288"/>
                    </a:lnTo>
                    <a:cubicBezTo>
                      <a:pt x="460" y="1311"/>
                      <a:pt x="483" y="1334"/>
                      <a:pt x="552" y="1380"/>
                    </a:cubicBezTo>
                    <a:cubicBezTo>
                      <a:pt x="568" y="1384"/>
                      <a:pt x="584" y="1386"/>
                      <a:pt x="601" y="1386"/>
                    </a:cubicBezTo>
                    <a:cubicBezTo>
                      <a:pt x="681" y="1386"/>
                      <a:pt x="763" y="1342"/>
                      <a:pt x="782" y="1265"/>
                    </a:cubicBezTo>
                    <a:cubicBezTo>
                      <a:pt x="805" y="1150"/>
                      <a:pt x="828" y="1036"/>
                      <a:pt x="828" y="921"/>
                    </a:cubicBezTo>
                    <a:cubicBezTo>
                      <a:pt x="828" y="783"/>
                      <a:pt x="805" y="645"/>
                      <a:pt x="759" y="553"/>
                    </a:cubicBezTo>
                    <a:cubicBezTo>
                      <a:pt x="690" y="415"/>
                      <a:pt x="598" y="300"/>
                      <a:pt x="529" y="231"/>
                    </a:cubicBezTo>
                    <a:cubicBezTo>
                      <a:pt x="437" y="139"/>
                      <a:pt x="322" y="70"/>
                      <a:pt x="184" y="24"/>
                    </a:cubicBezTo>
                    <a:cubicBezTo>
                      <a:pt x="145" y="11"/>
                      <a:pt x="121" y="5"/>
                      <a:pt x="11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8"/>
              <p:cNvSpPr/>
              <p:nvPr/>
            </p:nvSpPr>
            <p:spPr>
              <a:xfrm>
                <a:off x="3061700" y="2646825"/>
                <a:ext cx="3450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94" extrusionOk="0">
                    <a:moveTo>
                      <a:pt x="244" y="1"/>
                    </a:moveTo>
                    <a:cubicBezTo>
                      <a:pt x="226" y="1"/>
                      <a:pt x="205" y="13"/>
                      <a:pt x="184" y="44"/>
                    </a:cubicBezTo>
                    <a:cubicBezTo>
                      <a:pt x="92" y="44"/>
                      <a:pt x="0" y="90"/>
                      <a:pt x="0" y="182"/>
                    </a:cubicBezTo>
                    <a:cubicBezTo>
                      <a:pt x="0" y="366"/>
                      <a:pt x="23" y="504"/>
                      <a:pt x="92" y="642"/>
                    </a:cubicBezTo>
                    <a:cubicBezTo>
                      <a:pt x="138" y="780"/>
                      <a:pt x="207" y="941"/>
                      <a:pt x="322" y="1056"/>
                    </a:cubicBezTo>
                    <a:cubicBezTo>
                      <a:pt x="414" y="1171"/>
                      <a:pt x="552" y="1309"/>
                      <a:pt x="759" y="1355"/>
                    </a:cubicBezTo>
                    <a:cubicBezTo>
                      <a:pt x="828" y="1381"/>
                      <a:pt x="904" y="1394"/>
                      <a:pt x="979" y="1394"/>
                    </a:cubicBezTo>
                    <a:cubicBezTo>
                      <a:pt x="1106" y="1394"/>
                      <a:pt x="1233" y="1358"/>
                      <a:pt x="1334" y="1286"/>
                    </a:cubicBezTo>
                    <a:cubicBezTo>
                      <a:pt x="1357" y="1240"/>
                      <a:pt x="1380" y="1194"/>
                      <a:pt x="1380" y="1171"/>
                    </a:cubicBezTo>
                    <a:cubicBezTo>
                      <a:pt x="1380" y="1079"/>
                      <a:pt x="1334" y="987"/>
                      <a:pt x="1242" y="987"/>
                    </a:cubicBezTo>
                    <a:lnTo>
                      <a:pt x="1219" y="987"/>
                    </a:lnTo>
                    <a:cubicBezTo>
                      <a:pt x="1058" y="987"/>
                      <a:pt x="1012" y="964"/>
                      <a:pt x="943" y="895"/>
                    </a:cubicBezTo>
                    <a:cubicBezTo>
                      <a:pt x="897" y="849"/>
                      <a:pt x="805" y="757"/>
                      <a:pt x="759" y="665"/>
                    </a:cubicBezTo>
                    <a:lnTo>
                      <a:pt x="552" y="366"/>
                    </a:lnTo>
                    <a:cubicBezTo>
                      <a:pt x="460" y="251"/>
                      <a:pt x="414" y="136"/>
                      <a:pt x="299" y="44"/>
                    </a:cubicBezTo>
                    <a:cubicBezTo>
                      <a:pt x="286" y="19"/>
                      <a:pt x="267" y="1"/>
                      <a:pt x="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8"/>
              <p:cNvSpPr/>
              <p:nvPr/>
            </p:nvSpPr>
            <p:spPr>
              <a:xfrm>
                <a:off x="2943250" y="4468775"/>
                <a:ext cx="658350" cy="553700"/>
              </a:xfrm>
              <a:custGeom>
                <a:avLst/>
                <a:gdLst/>
                <a:ahLst/>
                <a:cxnLst/>
                <a:rect l="l" t="t" r="r" b="b"/>
                <a:pathLst>
                  <a:path w="26334" h="22148" extrusionOk="0">
                    <a:moveTo>
                      <a:pt x="20216" y="1"/>
                    </a:moveTo>
                    <a:lnTo>
                      <a:pt x="2369" y="4761"/>
                    </a:lnTo>
                    <a:cubicBezTo>
                      <a:pt x="2369" y="4761"/>
                      <a:pt x="1" y="9775"/>
                      <a:pt x="6049" y="15110"/>
                    </a:cubicBezTo>
                    <a:cubicBezTo>
                      <a:pt x="9085" y="17778"/>
                      <a:pt x="9430" y="22148"/>
                      <a:pt x="9430" y="22148"/>
                    </a:cubicBezTo>
                    <a:lnTo>
                      <a:pt x="26333" y="22148"/>
                    </a:lnTo>
                    <a:cubicBezTo>
                      <a:pt x="26333" y="22148"/>
                      <a:pt x="23665" y="6831"/>
                      <a:pt x="20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48"/>
              <p:cNvSpPr/>
              <p:nvPr/>
            </p:nvSpPr>
            <p:spPr>
              <a:xfrm>
                <a:off x="3264075" y="4506150"/>
                <a:ext cx="165600" cy="523225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0929" extrusionOk="0">
                    <a:moveTo>
                      <a:pt x="506" y="1"/>
                    </a:moveTo>
                    <a:cubicBezTo>
                      <a:pt x="368" y="1"/>
                      <a:pt x="230" y="116"/>
                      <a:pt x="230" y="300"/>
                    </a:cubicBezTo>
                    <a:cubicBezTo>
                      <a:pt x="230" y="346"/>
                      <a:pt x="0" y="6279"/>
                      <a:pt x="2944" y="12488"/>
                    </a:cubicBezTo>
                    <a:cubicBezTo>
                      <a:pt x="5106" y="16973"/>
                      <a:pt x="6049" y="20676"/>
                      <a:pt x="6049" y="20699"/>
                    </a:cubicBezTo>
                    <a:cubicBezTo>
                      <a:pt x="6095" y="20860"/>
                      <a:pt x="6233" y="20929"/>
                      <a:pt x="6348" y="20929"/>
                    </a:cubicBezTo>
                    <a:cubicBezTo>
                      <a:pt x="6371" y="20929"/>
                      <a:pt x="6394" y="20929"/>
                      <a:pt x="6394" y="20883"/>
                    </a:cubicBezTo>
                    <a:cubicBezTo>
                      <a:pt x="6555" y="20860"/>
                      <a:pt x="6624" y="20676"/>
                      <a:pt x="6601" y="20538"/>
                    </a:cubicBezTo>
                    <a:cubicBezTo>
                      <a:pt x="6601" y="20469"/>
                      <a:pt x="5635" y="16743"/>
                      <a:pt x="3473" y="12190"/>
                    </a:cubicBezTo>
                    <a:cubicBezTo>
                      <a:pt x="575" y="6164"/>
                      <a:pt x="805" y="346"/>
                      <a:pt x="805" y="300"/>
                    </a:cubicBezTo>
                    <a:cubicBezTo>
                      <a:pt x="805" y="162"/>
                      <a:pt x="690" y="1"/>
                      <a:pt x="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8"/>
              <p:cNvSpPr/>
              <p:nvPr/>
            </p:nvSpPr>
            <p:spPr>
              <a:xfrm>
                <a:off x="2762150" y="3585075"/>
                <a:ext cx="829675" cy="1191725"/>
              </a:xfrm>
              <a:custGeom>
                <a:avLst/>
                <a:gdLst/>
                <a:ahLst/>
                <a:cxnLst/>
                <a:rect l="l" t="t" r="r" b="b"/>
                <a:pathLst>
                  <a:path w="33187" h="47669" extrusionOk="0">
                    <a:moveTo>
                      <a:pt x="10303" y="1"/>
                    </a:moveTo>
                    <a:lnTo>
                      <a:pt x="3864" y="2922"/>
                    </a:lnTo>
                    <a:cubicBezTo>
                      <a:pt x="3864" y="2922"/>
                      <a:pt x="0" y="14950"/>
                      <a:pt x="3864" y="23045"/>
                    </a:cubicBezTo>
                    <a:cubicBezTo>
                      <a:pt x="7704" y="31163"/>
                      <a:pt x="5543" y="40615"/>
                      <a:pt x="8118" y="47653"/>
                    </a:cubicBezTo>
                    <a:cubicBezTo>
                      <a:pt x="8118" y="47653"/>
                      <a:pt x="8325" y="47668"/>
                      <a:pt x="8687" y="47668"/>
                    </a:cubicBezTo>
                    <a:cubicBezTo>
                      <a:pt x="10476" y="47668"/>
                      <a:pt x="16052" y="47287"/>
                      <a:pt x="19226" y="42754"/>
                    </a:cubicBezTo>
                    <a:cubicBezTo>
                      <a:pt x="20329" y="41183"/>
                      <a:pt x="20940" y="40658"/>
                      <a:pt x="21541" y="40658"/>
                    </a:cubicBezTo>
                    <a:cubicBezTo>
                      <a:pt x="22755" y="40658"/>
                      <a:pt x="23926" y="42802"/>
                      <a:pt x="29009" y="42802"/>
                    </a:cubicBezTo>
                    <a:cubicBezTo>
                      <a:pt x="30178" y="42802"/>
                      <a:pt x="31555" y="42688"/>
                      <a:pt x="33186" y="42409"/>
                    </a:cubicBezTo>
                    <a:cubicBezTo>
                      <a:pt x="33186" y="42409"/>
                      <a:pt x="28380" y="31899"/>
                      <a:pt x="27115" y="26610"/>
                    </a:cubicBezTo>
                    <a:cubicBezTo>
                      <a:pt x="25850" y="21320"/>
                      <a:pt x="24171" y="18054"/>
                      <a:pt x="24171" y="18054"/>
                    </a:cubicBezTo>
                    <a:cubicBezTo>
                      <a:pt x="24171" y="18054"/>
                      <a:pt x="25988" y="15869"/>
                      <a:pt x="24355" y="12581"/>
                    </a:cubicBezTo>
                    <a:cubicBezTo>
                      <a:pt x="22722" y="9315"/>
                      <a:pt x="12511" y="6187"/>
                      <a:pt x="10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48"/>
              <p:cNvSpPr/>
              <p:nvPr/>
            </p:nvSpPr>
            <p:spPr>
              <a:xfrm>
                <a:off x="2840325" y="3484475"/>
                <a:ext cx="180575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923" extrusionOk="0">
                    <a:moveTo>
                      <a:pt x="6210" y="0"/>
                    </a:moveTo>
                    <a:lnTo>
                      <a:pt x="1" y="1196"/>
                    </a:lnTo>
                    <a:lnTo>
                      <a:pt x="737" y="6923"/>
                    </a:lnTo>
                    <a:cubicBezTo>
                      <a:pt x="752" y="6923"/>
                      <a:pt x="768" y="6923"/>
                      <a:pt x="784" y="6923"/>
                    </a:cubicBezTo>
                    <a:cubicBezTo>
                      <a:pt x="4826" y="6923"/>
                      <a:pt x="7222" y="3956"/>
                      <a:pt x="7222" y="3956"/>
                    </a:cubicBezTo>
                    <a:lnTo>
                      <a:pt x="6210" y="0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48"/>
              <p:cNvSpPr/>
              <p:nvPr/>
            </p:nvSpPr>
            <p:spPr>
              <a:xfrm>
                <a:off x="2840325" y="3484475"/>
                <a:ext cx="1621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1938" extrusionOk="0">
                    <a:moveTo>
                      <a:pt x="6187" y="0"/>
                    </a:moveTo>
                    <a:lnTo>
                      <a:pt x="1" y="1242"/>
                    </a:lnTo>
                    <a:lnTo>
                      <a:pt x="47" y="1472"/>
                    </a:lnTo>
                    <a:cubicBezTo>
                      <a:pt x="346" y="1541"/>
                      <a:pt x="645" y="1656"/>
                      <a:pt x="967" y="1725"/>
                    </a:cubicBezTo>
                    <a:cubicBezTo>
                      <a:pt x="1469" y="1863"/>
                      <a:pt x="2049" y="1938"/>
                      <a:pt x="2679" y="1938"/>
                    </a:cubicBezTo>
                    <a:cubicBezTo>
                      <a:pt x="3836" y="1938"/>
                      <a:pt x="5161" y="1685"/>
                      <a:pt x="6486" y="1104"/>
                    </a:cubicBezTo>
                    <a:lnTo>
                      <a:pt x="6187" y="0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48"/>
              <p:cNvSpPr/>
              <p:nvPr/>
            </p:nvSpPr>
            <p:spPr>
              <a:xfrm>
                <a:off x="2502275" y="3152300"/>
                <a:ext cx="641650" cy="38072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5229" extrusionOk="0">
                    <a:moveTo>
                      <a:pt x="9169" y="0"/>
                    </a:moveTo>
                    <a:cubicBezTo>
                      <a:pt x="8624" y="0"/>
                      <a:pt x="8144" y="42"/>
                      <a:pt x="7727" y="109"/>
                    </a:cubicBezTo>
                    <a:cubicBezTo>
                      <a:pt x="6348" y="339"/>
                      <a:pt x="5129" y="1190"/>
                      <a:pt x="4416" y="2386"/>
                    </a:cubicBezTo>
                    <a:cubicBezTo>
                      <a:pt x="0" y="9700"/>
                      <a:pt x="6807" y="13517"/>
                      <a:pt x="12235" y="15012"/>
                    </a:cubicBezTo>
                    <a:cubicBezTo>
                      <a:pt x="12744" y="15153"/>
                      <a:pt x="13329" y="15229"/>
                      <a:pt x="13961" y="15229"/>
                    </a:cubicBezTo>
                    <a:cubicBezTo>
                      <a:pt x="16641" y="15229"/>
                      <a:pt x="20193" y="13865"/>
                      <a:pt x="22630" y="10275"/>
                    </a:cubicBezTo>
                    <a:cubicBezTo>
                      <a:pt x="25666" y="5790"/>
                      <a:pt x="20376" y="3053"/>
                      <a:pt x="14259" y="960"/>
                    </a:cubicBezTo>
                    <a:cubicBezTo>
                      <a:pt x="12176" y="244"/>
                      <a:pt x="10485" y="0"/>
                      <a:pt x="9169" y="0"/>
                    </a:cubicBez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48"/>
              <p:cNvSpPr/>
              <p:nvPr/>
            </p:nvSpPr>
            <p:spPr>
              <a:xfrm>
                <a:off x="2915075" y="3246775"/>
                <a:ext cx="528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021" extrusionOk="0">
                    <a:moveTo>
                      <a:pt x="1332" y="1"/>
                    </a:moveTo>
                    <a:cubicBezTo>
                      <a:pt x="728" y="1"/>
                      <a:pt x="1036" y="861"/>
                      <a:pt x="1036" y="861"/>
                    </a:cubicBezTo>
                    <a:cubicBezTo>
                      <a:pt x="1036" y="861"/>
                      <a:pt x="749" y="554"/>
                      <a:pt x="490" y="554"/>
                    </a:cubicBezTo>
                    <a:cubicBezTo>
                      <a:pt x="361" y="554"/>
                      <a:pt x="238" y="631"/>
                      <a:pt x="162" y="861"/>
                    </a:cubicBezTo>
                    <a:cubicBezTo>
                      <a:pt x="1" y="1275"/>
                      <a:pt x="507" y="1827"/>
                      <a:pt x="1335" y="2011"/>
                    </a:cubicBezTo>
                    <a:cubicBezTo>
                      <a:pt x="1377" y="2018"/>
                      <a:pt x="1418" y="2021"/>
                      <a:pt x="1458" y="2021"/>
                    </a:cubicBezTo>
                    <a:cubicBezTo>
                      <a:pt x="1834" y="2021"/>
                      <a:pt x="2112" y="1737"/>
                      <a:pt x="2070" y="1321"/>
                    </a:cubicBezTo>
                    <a:cubicBezTo>
                      <a:pt x="2047" y="769"/>
                      <a:pt x="1909" y="79"/>
                      <a:pt x="1450" y="10"/>
                    </a:cubicBezTo>
                    <a:cubicBezTo>
                      <a:pt x="1407" y="4"/>
                      <a:pt x="1368" y="1"/>
                      <a:pt x="1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48"/>
              <p:cNvSpPr/>
              <p:nvPr/>
            </p:nvSpPr>
            <p:spPr>
              <a:xfrm>
                <a:off x="2900125" y="3235875"/>
                <a:ext cx="69600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010" extrusionOk="0">
                    <a:moveTo>
                      <a:pt x="2682" y="0"/>
                    </a:moveTo>
                    <a:cubicBezTo>
                      <a:pt x="2656" y="0"/>
                      <a:pt x="2639" y="21"/>
                      <a:pt x="2622" y="55"/>
                    </a:cubicBezTo>
                    <a:cubicBezTo>
                      <a:pt x="2553" y="193"/>
                      <a:pt x="2530" y="331"/>
                      <a:pt x="2484" y="469"/>
                    </a:cubicBezTo>
                    <a:lnTo>
                      <a:pt x="2392" y="676"/>
                    </a:lnTo>
                    <a:cubicBezTo>
                      <a:pt x="2392" y="699"/>
                      <a:pt x="2369" y="745"/>
                      <a:pt x="2369" y="768"/>
                    </a:cubicBezTo>
                    <a:lnTo>
                      <a:pt x="2300" y="860"/>
                    </a:lnTo>
                    <a:cubicBezTo>
                      <a:pt x="2162" y="1090"/>
                      <a:pt x="1979" y="1228"/>
                      <a:pt x="1795" y="1320"/>
                    </a:cubicBezTo>
                    <a:cubicBezTo>
                      <a:pt x="1588" y="1435"/>
                      <a:pt x="1335" y="1458"/>
                      <a:pt x="1036" y="1458"/>
                    </a:cubicBezTo>
                    <a:cubicBezTo>
                      <a:pt x="760" y="1458"/>
                      <a:pt x="461" y="1435"/>
                      <a:pt x="139" y="1412"/>
                    </a:cubicBezTo>
                    <a:cubicBezTo>
                      <a:pt x="116" y="1412"/>
                      <a:pt x="93" y="1412"/>
                      <a:pt x="24" y="1481"/>
                    </a:cubicBezTo>
                    <a:cubicBezTo>
                      <a:pt x="1" y="1504"/>
                      <a:pt x="1" y="1550"/>
                      <a:pt x="24" y="1573"/>
                    </a:cubicBezTo>
                    <a:cubicBezTo>
                      <a:pt x="300" y="1780"/>
                      <a:pt x="599" y="1918"/>
                      <a:pt x="921" y="1964"/>
                    </a:cubicBezTo>
                    <a:cubicBezTo>
                      <a:pt x="1054" y="1993"/>
                      <a:pt x="1195" y="2009"/>
                      <a:pt x="1339" y="2009"/>
                    </a:cubicBezTo>
                    <a:cubicBezTo>
                      <a:pt x="1543" y="2009"/>
                      <a:pt x="1753" y="1976"/>
                      <a:pt x="1956" y="1895"/>
                    </a:cubicBezTo>
                    <a:cubicBezTo>
                      <a:pt x="2048" y="1826"/>
                      <a:pt x="2140" y="1803"/>
                      <a:pt x="2208" y="1734"/>
                    </a:cubicBezTo>
                    <a:cubicBezTo>
                      <a:pt x="2277" y="1665"/>
                      <a:pt x="2369" y="1596"/>
                      <a:pt x="2415" y="1550"/>
                    </a:cubicBezTo>
                    <a:cubicBezTo>
                      <a:pt x="2484" y="1458"/>
                      <a:pt x="2530" y="1389"/>
                      <a:pt x="2599" y="1320"/>
                    </a:cubicBezTo>
                    <a:cubicBezTo>
                      <a:pt x="2645" y="1228"/>
                      <a:pt x="2668" y="1136"/>
                      <a:pt x="2714" y="1044"/>
                    </a:cubicBezTo>
                    <a:cubicBezTo>
                      <a:pt x="2783" y="906"/>
                      <a:pt x="2760" y="745"/>
                      <a:pt x="2783" y="561"/>
                    </a:cubicBezTo>
                    <a:cubicBezTo>
                      <a:pt x="2783" y="400"/>
                      <a:pt x="2760" y="216"/>
                      <a:pt x="2737" y="78"/>
                    </a:cubicBezTo>
                    <a:cubicBezTo>
                      <a:pt x="2737" y="55"/>
                      <a:pt x="2737" y="9"/>
                      <a:pt x="2714" y="9"/>
                    </a:cubicBezTo>
                    <a:cubicBezTo>
                      <a:pt x="2702" y="3"/>
                      <a:pt x="2691" y="0"/>
                      <a:pt x="2682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48"/>
              <p:cNvSpPr/>
              <p:nvPr/>
            </p:nvSpPr>
            <p:spPr>
              <a:xfrm>
                <a:off x="2739150" y="3176875"/>
                <a:ext cx="2590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083" fill="none" extrusionOk="0">
                    <a:moveTo>
                      <a:pt x="1035" y="3082"/>
                    </a:moveTo>
                    <a:cubicBezTo>
                      <a:pt x="644" y="2438"/>
                      <a:pt x="0" y="1127"/>
                      <a:pt x="575" y="0"/>
                    </a:cubicBezTo>
                  </a:path>
                </a:pathLst>
              </a:custGeom>
              <a:noFill/>
              <a:ln w="143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48"/>
              <p:cNvSpPr/>
              <p:nvPr/>
            </p:nvSpPr>
            <p:spPr>
              <a:xfrm>
                <a:off x="2788600" y="3114825"/>
                <a:ext cx="1518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886" extrusionOk="0">
                    <a:moveTo>
                      <a:pt x="5063" y="0"/>
                    </a:moveTo>
                    <a:cubicBezTo>
                      <a:pt x="4780" y="0"/>
                      <a:pt x="4639" y="805"/>
                      <a:pt x="3910" y="1585"/>
                    </a:cubicBezTo>
                    <a:cubicBezTo>
                      <a:pt x="3544" y="1977"/>
                      <a:pt x="2896" y="2098"/>
                      <a:pt x="2232" y="2098"/>
                    </a:cubicBezTo>
                    <a:cubicBezTo>
                      <a:pt x="1139" y="2098"/>
                      <a:pt x="0" y="1769"/>
                      <a:pt x="0" y="1769"/>
                    </a:cubicBezTo>
                    <a:lnTo>
                      <a:pt x="0" y="1769"/>
                    </a:lnTo>
                    <a:lnTo>
                      <a:pt x="5037" y="3885"/>
                    </a:lnTo>
                    <a:cubicBezTo>
                      <a:pt x="6049" y="3540"/>
                      <a:pt x="6072" y="1240"/>
                      <a:pt x="5451" y="344"/>
                    </a:cubicBezTo>
                    <a:cubicBezTo>
                      <a:pt x="5282" y="102"/>
                      <a:pt x="5163" y="0"/>
                      <a:pt x="5063" y="0"/>
                    </a:cubicBez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48"/>
              <p:cNvSpPr/>
              <p:nvPr/>
            </p:nvSpPr>
            <p:spPr>
              <a:xfrm>
                <a:off x="2325750" y="3142175"/>
                <a:ext cx="609475" cy="966725"/>
              </a:xfrm>
              <a:custGeom>
                <a:avLst/>
                <a:gdLst/>
                <a:ahLst/>
                <a:cxnLst/>
                <a:rect l="l" t="t" r="r" b="b"/>
                <a:pathLst>
                  <a:path w="24379" h="38669" extrusionOk="0">
                    <a:moveTo>
                      <a:pt x="14715" y="1"/>
                    </a:moveTo>
                    <a:cubicBezTo>
                      <a:pt x="12829" y="1"/>
                      <a:pt x="8012" y="449"/>
                      <a:pt x="5405" y="4769"/>
                    </a:cubicBezTo>
                    <a:cubicBezTo>
                      <a:pt x="3013" y="8725"/>
                      <a:pt x="3128" y="12312"/>
                      <a:pt x="5497" y="15578"/>
                    </a:cubicBezTo>
                    <a:cubicBezTo>
                      <a:pt x="7843" y="18867"/>
                      <a:pt x="1473" y="19695"/>
                      <a:pt x="2553" y="23604"/>
                    </a:cubicBezTo>
                    <a:cubicBezTo>
                      <a:pt x="3657" y="27537"/>
                      <a:pt x="1" y="28802"/>
                      <a:pt x="1565" y="32919"/>
                    </a:cubicBezTo>
                    <a:cubicBezTo>
                      <a:pt x="3105" y="37035"/>
                      <a:pt x="1151" y="36483"/>
                      <a:pt x="1151" y="38668"/>
                    </a:cubicBezTo>
                    <a:lnTo>
                      <a:pt x="6739" y="38668"/>
                    </a:lnTo>
                    <a:lnTo>
                      <a:pt x="7475" y="35011"/>
                    </a:lnTo>
                    <a:lnTo>
                      <a:pt x="7797" y="38668"/>
                    </a:lnTo>
                    <a:lnTo>
                      <a:pt x="22033" y="38668"/>
                    </a:lnTo>
                    <a:cubicBezTo>
                      <a:pt x="22033" y="33287"/>
                      <a:pt x="17088" y="30182"/>
                      <a:pt x="20745" y="26548"/>
                    </a:cubicBezTo>
                    <a:cubicBezTo>
                      <a:pt x="24379" y="22891"/>
                      <a:pt x="19089" y="17510"/>
                      <a:pt x="20400" y="16222"/>
                    </a:cubicBezTo>
                    <a:cubicBezTo>
                      <a:pt x="21688" y="14934"/>
                      <a:pt x="18928" y="14497"/>
                      <a:pt x="19641" y="11852"/>
                    </a:cubicBezTo>
                    <a:cubicBezTo>
                      <a:pt x="20354" y="9208"/>
                      <a:pt x="16536" y="10036"/>
                      <a:pt x="16536" y="7529"/>
                    </a:cubicBezTo>
                    <a:cubicBezTo>
                      <a:pt x="16536" y="3136"/>
                      <a:pt x="15501" y="31"/>
                      <a:pt x="15501" y="31"/>
                    </a:cubicBezTo>
                    <a:cubicBezTo>
                      <a:pt x="15501" y="31"/>
                      <a:pt x="15209" y="1"/>
                      <a:pt x="14715" y="1"/>
                    </a:cubicBezTo>
                    <a:close/>
                  </a:path>
                </a:pathLst>
              </a:custGeom>
              <a:solidFill>
                <a:srgbClr val="3F2B24"/>
              </a:solidFill>
              <a:ln w="7475" cap="flat" cmpd="sng">
                <a:solidFill>
                  <a:srgbClr val="3F2B24"/>
                </a:solidFill>
                <a:prstDash val="solid"/>
                <a:miter lim="229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48"/>
              <p:cNvSpPr/>
              <p:nvPr/>
            </p:nvSpPr>
            <p:spPr>
              <a:xfrm>
                <a:off x="2848950" y="3179175"/>
                <a:ext cx="98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46" extrusionOk="0">
                    <a:moveTo>
                      <a:pt x="185" y="0"/>
                    </a:moveTo>
                    <a:cubicBezTo>
                      <a:pt x="93" y="23"/>
                      <a:pt x="1" y="115"/>
                      <a:pt x="47" y="184"/>
                    </a:cubicBezTo>
                    <a:cubicBezTo>
                      <a:pt x="70" y="276"/>
                      <a:pt x="139" y="345"/>
                      <a:pt x="231" y="345"/>
                    </a:cubicBezTo>
                    <a:cubicBezTo>
                      <a:pt x="323" y="299"/>
                      <a:pt x="392" y="230"/>
                      <a:pt x="392" y="138"/>
                    </a:cubicBezTo>
                    <a:cubicBezTo>
                      <a:pt x="346" y="46"/>
                      <a:pt x="277" y="0"/>
                      <a:pt x="185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48"/>
              <p:cNvSpPr/>
              <p:nvPr/>
            </p:nvSpPr>
            <p:spPr>
              <a:xfrm>
                <a:off x="2842625" y="3244150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6" extrusionOk="0">
                    <a:moveTo>
                      <a:pt x="139" y="0"/>
                    </a:moveTo>
                    <a:cubicBezTo>
                      <a:pt x="70" y="0"/>
                      <a:pt x="1" y="92"/>
                      <a:pt x="1" y="207"/>
                    </a:cubicBezTo>
                    <a:cubicBezTo>
                      <a:pt x="24" y="299"/>
                      <a:pt x="116" y="345"/>
                      <a:pt x="208" y="345"/>
                    </a:cubicBezTo>
                    <a:cubicBezTo>
                      <a:pt x="300" y="322"/>
                      <a:pt x="346" y="230"/>
                      <a:pt x="346" y="161"/>
                    </a:cubicBezTo>
                    <a:cubicBezTo>
                      <a:pt x="323" y="69"/>
                      <a:pt x="231" y="0"/>
                      <a:pt x="139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48"/>
              <p:cNvSpPr/>
              <p:nvPr/>
            </p:nvSpPr>
            <p:spPr>
              <a:xfrm>
                <a:off x="2863325" y="3243575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70" y="0"/>
                      <a:pt x="1" y="69"/>
                      <a:pt x="1" y="115"/>
                    </a:cubicBezTo>
                    <a:cubicBezTo>
                      <a:pt x="47" y="161"/>
                      <a:pt x="70" y="207"/>
                      <a:pt x="116" y="207"/>
                    </a:cubicBezTo>
                    <a:cubicBezTo>
                      <a:pt x="185" y="184"/>
                      <a:pt x="208" y="138"/>
                      <a:pt x="208" y="92"/>
                    </a:cubicBezTo>
                    <a:cubicBezTo>
                      <a:pt x="185" y="23"/>
                      <a:pt x="162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48"/>
              <p:cNvSpPr/>
              <p:nvPr/>
            </p:nvSpPr>
            <p:spPr>
              <a:xfrm>
                <a:off x="2844350" y="3206775"/>
                <a:ext cx="46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8" extrusionOk="0">
                    <a:moveTo>
                      <a:pt x="70" y="0"/>
                    </a:moveTo>
                    <a:cubicBezTo>
                      <a:pt x="24" y="0"/>
                      <a:pt x="1" y="46"/>
                      <a:pt x="1" y="115"/>
                    </a:cubicBezTo>
                    <a:cubicBezTo>
                      <a:pt x="24" y="184"/>
                      <a:pt x="47" y="207"/>
                      <a:pt x="93" y="207"/>
                    </a:cubicBezTo>
                    <a:cubicBezTo>
                      <a:pt x="162" y="184"/>
                      <a:pt x="185" y="161"/>
                      <a:pt x="185" y="92"/>
                    </a:cubicBezTo>
                    <a:cubicBezTo>
                      <a:pt x="162" y="46"/>
                      <a:pt x="139" y="0"/>
                      <a:pt x="70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48"/>
              <p:cNvSpPr/>
              <p:nvPr/>
            </p:nvSpPr>
            <p:spPr>
              <a:xfrm>
                <a:off x="2867925" y="3192400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24" y="0"/>
                      <a:pt x="1" y="69"/>
                      <a:pt x="1" y="115"/>
                    </a:cubicBezTo>
                    <a:cubicBezTo>
                      <a:pt x="24" y="184"/>
                      <a:pt x="47" y="207"/>
                      <a:pt x="116" y="207"/>
                    </a:cubicBezTo>
                    <a:cubicBezTo>
                      <a:pt x="162" y="184"/>
                      <a:pt x="208" y="161"/>
                      <a:pt x="208" y="92"/>
                    </a:cubicBezTo>
                    <a:cubicBezTo>
                      <a:pt x="162" y="46"/>
                      <a:pt x="139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48"/>
              <p:cNvSpPr/>
              <p:nvPr/>
            </p:nvSpPr>
            <p:spPr>
              <a:xfrm>
                <a:off x="2831125" y="3176875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70" y="0"/>
                      <a:pt x="1" y="46"/>
                      <a:pt x="1" y="115"/>
                    </a:cubicBezTo>
                    <a:cubicBezTo>
                      <a:pt x="24" y="161"/>
                      <a:pt x="70" y="207"/>
                      <a:pt x="116" y="207"/>
                    </a:cubicBezTo>
                    <a:cubicBezTo>
                      <a:pt x="185" y="161"/>
                      <a:pt x="208" y="138"/>
                      <a:pt x="208" y="92"/>
                    </a:cubicBezTo>
                    <a:cubicBezTo>
                      <a:pt x="185" y="23"/>
                      <a:pt x="139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48"/>
              <p:cNvSpPr/>
              <p:nvPr/>
            </p:nvSpPr>
            <p:spPr>
              <a:xfrm>
                <a:off x="2844350" y="3272900"/>
                <a:ext cx="57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07" extrusionOk="0">
                    <a:moveTo>
                      <a:pt x="116" y="0"/>
                    </a:moveTo>
                    <a:cubicBezTo>
                      <a:pt x="47" y="0"/>
                      <a:pt x="1" y="69"/>
                      <a:pt x="24" y="115"/>
                    </a:cubicBezTo>
                    <a:cubicBezTo>
                      <a:pt x="47" y="184"/>
                      <a:pt x="70" y="207"/>
                      <a:pt x="139" y="207"/>
                    </a:cubicBezTo>
                    <a:cubicBezTo>
                      <a:pt x="185" y="184"/>
                      <a:pt x="231" y="161"/>
                      <a:pt x="231" y="92"/>
                    </a:cubicBezTo>
                    <a:cubicBezTo>
                      <a:pt x="185" y="46"/>
                      <a:pt x="162" y="0"/>
                      <a:pt x="116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8"/>
              <p:cNvSpPr/>
              <p:nvPr/>
            </p:nvSpPr>
            <p:spPr>
              <a:xfrm>
                <a:off x="2861600" y="3263700"/>
                <a:ext cx="46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8" extrusionOk="0">
                    <a:moveTo>
                      <a:pt x="70" y="0"/>
                    </a:moveTo>
                    <a:cubicBezTo>
                      <a:pt x="24" y="23"/>
                      <a:pt x="1" y="69"/>
                      <a:pt x="1" y="115"/>
                    </a:cubicBezTo>
                    <a:cubicBezTo>
                      <a:pt x="24" y="161"/>
                      <a:pt x="47" y="207"/>
                      <a:pt x="116" y="207"/>
                    </a:cubicBezTo>
                    <a:cubicBezTo>
                      <a:pt x="162" y="184"/>
                      <a:pt x="185" y="138"/>
                      <a:pt x="185" y="92"/>
                    </a:cubicBezTo>
                    <a:cubicBezTo>
                      <a:pt x="162" y="23"/>
                      <a:pt x="139" y="0"/>
                      <a:pt x="70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8"/>
              <p:cNvSpPr/>
              <p:nvPr/>
            </p:nvSpPr>
            <p:spPr>
              <a:xfrm>
                <a:off x="2863325" y="3215400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47" y="0"/>
                      <a:pt x="1" y="69"/>
                      <a:pt x="1" y="115"/>
                    </a:cubicBezTo>
                    <a:cubicBezTo>
                      <a:pt x="47" y="184"/>
                      <a:pt x="70" y="207"/>
                      <a:pt x="116" y="207"/>
                    </a:cubicBezTo>
                    <a:cubicBezTo>
                      <a:pt x="185" y="184"/>
                      <a:pt x="208" y="161"/>
                      <a:pt x="208" y="92"/>
                    </a:cubicBezTo>
                    <a:cubicBezTo>
                      <a:pt x="185" y="46"/>
                      <a:pt x="162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8"/>
              <p:cNvSpPr/>
              <p:nvPr/>
            </p:nvSpPr>
            <p:spPr>
              <a:xfrm>
                <a:off x="2567225" y="3139125"/>
                <a:ext cx="148375" cy="973225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38929" extrusionOk="0">
                    <a:moveTo>
                      <a:pt x="5782" y="1"/>
                    </a:moveTo>
                    <a:cubicBezTo>
                      <a:pt x="5765" y="1"/>
                      <a:pt x="5748" y="5"/>
                      <a:pt x="5727" y="15"/>
                    </a:cubicBezTo>
                    <a:cubicBezTo>
                      <a:pt x="5681" y="15"/>
                      <a:pt x="1" y="1211"/>
                      <a:pt x="231" y="5535"/>
                    </a:cubicBezTo>
                    <a:cubicBezTo>
                      <a:pt x="323" y="7076"/>
                      <a:pt x="898" y="8870"/>
                      <a:pt x="1450" y="10595"/>
                    </a:cubicBezTo>
                    <a:cubicBezTo>
                      <a:pt x="2416" y="13630"/>
                      <a:pt x="3428" y="16804"/>
                      <a:pt x="1795" y="18690"/>
                    </a:cubicBezTo>
                    <a:cubicBezTo>
                      <a:pt x="990" y="19656"/>
                      <a:pt x="1358" y="20599"/>
                      <a:pt x="1772" y="21634"/>
                    </a:cubicBezTo>
                    <a:cubicBezTo>
                      <a:pt x="2278" y="22944"/>
                      <a:pt x="2876" y="24485"/>
                      <a:pt x="1335" y="26555"/>
                    </a:cubicBezTo>
                    <a:cubicBezTo>
                      <a:pt x="392" y="27820"/>
                      <a:pt x="1013" y="29269"/>
                      <a:pt x="1657" y="30718"/>
                    </a:cubicBezTo>
                    <a:cubicBezTo>
                      <a:pt x="2278" y="32144"/>
                      <a:pt x="2853" y="33478"/>
                      <a:pt x="1818" y="34489"/>
                    </a:cubicBezTo>
                    <a:cubicBezTo>
                      <a:pt x="208" y="36007"/>
                      <a:pt x="1726" y="38744"/>
                      <a:pt x="1795" y="38859"/>
                    </a:cubicBezTo>
                    <a:cubicBezTo>
                      <a:pt x="1818" y="38905"/>
                      <a:pt x="1841" y="38928"/>
                      <a:pt x="1910" y="38928"/>
                    </a:cubicBezTo>
                    <a:cubicBezTo>
                      <a:pt x="1910" y="38928"/>
                      <a:pt x="1933" y="38928"/>
                      <a:pt x="1933" y="38905"/>
                    </a:cubicBezTo>
                    <a:cubicBezTo>
                      <a:pt x="2002" y="38859"/>
                      <a:pt x="2025" y="38767"/>
                      <a:pt x="2002" y="38698"/>
                    </a:cubicBezTo>
                    <a:cubicBezTo>
                      <a:pt x="1956" y="38675"/>
                      <a:pt x="530" y="36053"/>
                      <a:pt x="1956" y="34673"/>
                    </a:cubicBezTo>
                    <a:cubicBezTo>
                      <a:pt x="3175" y="33524"/>
                      <a:pt x="2508" y="32029"/>
                      <a:pt x="1887" y="30603"/>
                    </a:cubicBezTo>
                    <a:cubicBezTo>
                      <a:pt x="1312" y="29246"/>
                      <a:pt x="668" y="27843"/>
                      <a:pt x="1542" y="26716"/>
                    </a:cubicBezTo>
                    <a:cubicBezTo>
                      <a:pt x="3198" y="24531"/>
                      <a:pt x="2531" y="22875"/>
                      <a:pt x="2025" y="21519"/>
                    </a:cubicBezTo>
                    <a:cubicBezTo>
                      <a:pt x="1611" y="20507"/>
                      <a:pt x="1312" y="19702"/>
                      <a:pt x="2002" y="18897"/>
                    </a:cubicBezTo>
                    <a:cubicBezTo>
                      <a:pt x="3727" y="16850"/>
                      <a:pt x="2715" y="13630"/>
                      <a:pt x="1703" y="10503"/>
                    </a:cubicBezTo>
                    <a:cubicBezTo>
                      <a:pt x="1151" y="8801"/>
                      <a:pt x="622" y="7030"/>
                      <a:pt x="530" y="5535"/>
                    </a:cubicBezTo>
                    <a:cubicBezTo>
                      <a:pt x="323" y="1487"/>
                      <a:pt x="5727" y="291"/>
                      <a:pt x="5796" y="291"/>
                    </a:cubicBezTo>
                    <a:cubicBezTo>
                      <a:pt x="5865" y="268"/>
                      <a:pt x="5934" y="222"/>
                      <a:pt x="5911" y="130"/>
                    </a:cubicBezTo>
                    <a:cubicBezTo>
                      <a:pt x="5875" y="59"/>
                      <a:pt x="5840" y="1"/>
                      <a:pt x="5782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8"/>
              <p:cNvSpPr/>
              <p:nvPr/>
            </p:nvSpPr>
            <p:spPr>
              <a:xfrm>
                <a:off x="2409125" y="3139125"/>
                <a:ext cx="278300" cy="973225"/>
              </a:xfrm>
              <a:custGeom>
                <a:avLst/>
                <a:gdLst/>
                <a:ahLst/>
                <a:cxnLst/>
                <a:rect l="l" t="t" r="r" b="b"/>
                <a:pathLst>
                  <a:path w="11132" h="38929" extrusionOk="0">
                    <a:moveTo>
                      <a:pt x="10983" y="1"/>
                    </a:moveTo>
                    <a:cubicBezTo>
                      <a:pt x="10965" y="1"/>
                      <a:pt x="10945" y="5"/>
                      <a:pt x="10924" y="15"/>
                    </a:cubicBezTo>
                    <a:cubicBezTo>
                      <a:pt x="10855" y="38"/>
                      <a:pt x="3335" y="2200"/>
                      <a:pt x="3772" y="7720"/>
                    </a:cubicBezTo>
                    <a:cubicBezTo>
                      <a:pt x="3910" y="9652"/>
                      <a:pt x="4370" y="11376"/>
                      <a:pt x="4761" y="12917"/>
                    </a:cubicBezTo>
                    <a:cubicBezTo>
                      <a:pt x="5474" y="15792"/>
                      <a:pt x="6049" y="18092"/>
                      <a:pt x="4462" y="20047"/>
                    </a:cubicBezTo>
                    <a:cubicBezTo>
                      <a:pt x="3105" y="21749"/>
                      <a:pt x="3381" y="22990"/>
                      <a:pt x="3611" y="24071"/>
                    </a:cubicBezTo>
                    <a:cubicBezTo>
                      <a:pt x="3795" y="25014"/>
                      <a:pt x="3979" y="25865"/>
                      <a:pt x="3082" y="26854"/>
                    </a:cubicBezTo>
                    <a:cubicBezTo>
                      <a:pt x="1955" y="28165"/>
                      <a:pt x="2093" y="29591"/>
                      <a:pt x="2277" y="30971"/>
                    </a:cubicBezTo>
                    <a:cubicBezTo>
                      <a:pt x="2415" y="32121"/>
                      <a:pt x="2530" y="33179"/>
                      <a:pt x="2001" y="34190"/>
                    </a:cubicBezTo>
                    <a:cubicBezTo>
                      <a:pt x="1725" y="34650"/>
                      <a:pt x="1472" y="35064"/>
                      <a:pt x="1265" y="35432"/>
                    </a:cubicBezTo>
                    <a:cubicBezTo>
                      <a:pt x="460" y="36812"/>
                      <a:pt x="0" y="37594"/>
                      <a:pt x="414" y="38859"/>
                    </a:cubicBezTo>
                    <a:cubicBezTo>
                      <a:pt x="437" y="38905"/>
                      <a:pt x="506" y="38928"/>
                      <a:pt x="552" y="38928"/>
                    </a:cubicBezTo>
                    <a:cubicBezTo>
                      <a:pt x="575" y="38928"/>
                      <a:pt x="575" y="38928"/>
                      <a:pt x="575" y="38882"/>
                    </a:cubicBezTo>
                    <a:cubicBezTo>
                      <a:pt x="644" y="38859"/>
                      <a:pt x="690" y="38790"/>
                      <a:pt x="667" y="38698"/>
                    </a:cubicBezTo>
                    <a:cubicBezTo>
                      <a:pt x="322" y="37548"/>
                      <a:pt x="690" y="36927"/>
                      <a:pt x="1518" y="35524"/>
                    </a:cubicBezTo>
                    <a:cubicBezTo>
                      <a:pt x="1725" y="35179"/>
                      <a:pt x="2001" y="34765"/>
                      <a:pt x="2254" y="34282"/>
                    </a:cubicBezTo>
                    <a:cubicBezTo>
                      <a:pt x="2852" y="33179"/>
                      <a:pt x="2737" y="32029"/>
                      <a:pt x="2599" y="30879"/>
                    </a:cubicBezTo>
                    <a:cubicBezTo>
                      <a:pt x="2438" y="29499"/>
                      <a:pt x="2277" y="28188"/>
                      <a:pt x="3335" y="26992"/>
                    </a:cubicBezTo>
                    <a:cubicBezTo>
                      <a:pt x="4324" y="25911"/>
                      <a:pt x="4117" y="24968"/>
                      <a:pt x="3910" y="23979"/>
                    </a:cubicBezTo>
                    <a:cubicBezTo>
                      <a:pt x="3680" y="22898"/>
                      <a:pt x="3450" y="21772"/>
                      <a:pt x="4715" y="20185"/>
                    </a:cubicBezTo>
                    <a:cubicBezTo>
                      <a:pt x="6371" y="18115"/>
                      <a:pt x="5796" y="15769"/>
                      <a:pt x="5037" y="12802"/>
                    </a:cubicBezTo>
                    <a:cubicBezTo>
                      <a:pt x="4646" y="11284"/>
                      <a:pt x="4209" y="9560"/>
                      <a:pt x="4071" y="7651"/>
                    </a:cubicBezTo>
                    <a:cubicBezTo>
                      <a:pt x="3657" y="2407"/>
                      <a:pt x="10924" y="291"/>
                      <a:pt x="11016" y="268"/>
                    </a:cubicBezTo>
                    <a:cubicBezTo>
                      <a:pt x="11085" y="245"/>
                      <a:pt x="11131" y="176"/>
                      <a:pt x="11108" y="107"/>
                    </a:cubicBezTo>
                    <a:cubicBezTo>
                      <a:pt x="11091" y="54"/>
                      <a:pt x="11045" y="1"/>
                      <a:pt x="10983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8"/>
              <p:cNvSpPr/>
              <p:nvPr/>
            </p:nvSpPr>
            <p:spPr>
              <a:xfrm>
                <a:off x="2376925" y="3144900"/>
                <a:ext cx="260475" cy="967450"/>
              </a:xfrm>
              <a:custGeom>
                <a:avLst/>
                <a:gdLst/>
                <a:ahLst/>
                <a:cxnLst/>
                <a:rect l="l" t="t" r="r" b="b"/>
                <a:pathLst>
                  <a:path w="10419" h="38698" extrusionOk="0">
                    <a:moveTo>
                      <a:pt x="10253" y="1"/>
                    </a:moveTo>
                    <a:cubicBezTo>
                      <a:pt x="10228" y="1"/>
                      <a:pt x="10205" y="6"/>
                      <a:pt x="10189" y="14"/>
                    </a:cubicBezTo>
                    <a:cubicBezTo>
                      <a:pt x="9890" y="152"/>
                      <a:pt x="9637" y="336"/>
                      <a:pt x="9338" y="474"/>
                    </a:cubicBezTo>
                    <a:cubicBezTo>
                      <a:pt x="6118" y="2222"/>
                      <a:pt x="3358" y="3786"/>
                      <a:pt x="2990" y="8915"/>
                    </a:cubicBezTo>
                    <a:cubicBezTo>
                      <a:pt x="2783" y="11490"/>
                      <a:pt x="3634" y="13238"/>
                      <a:pt x="4324" y="14641"/>
                    </a:cubicBezTo>
                    <a:cubicBezTo>
                      <a:pt x="5129" y="16320"/>
                      <a:pt x="5704" y="17516"/>
                      <a:pt x="4232" y="19149"/>
                    </a:cubicBezTo>
                    <a:cubicBezTo>
                      <a:pt x="3910" y="19540"/>
                      <a:pt x="3634" y="19839"/>
                      <a:pt x="3358" y="20138"/>
                    </a:cubicBezTo>
                    <a:cubicBezTo>
                      <a:pt x="1748" y="21909"/>
                      <a:pt x="1725" y="21955"/>
                      <a:pt x="2162" y="23748"/>
                    </a:cubicBezTo>
                    <a:cubicBezTo>
                      <a:pt x="2208" y="24047"/>
                      <a:pt x="2300" y="24323"/>
                      <a:pt x="2392" y="24714"/>
                    </a:cubicBezTo>
                    <a:cubicBezTo>
                      <a:pt x="2737" y="26209"/>
                      <a:pt x="2047" y="27083"/>
                      <a:pt x="1334" y="28049"/>
                    </a:cubicBezTo>
                    <a:cubicBezTo>
                      <a:pt x="690" y="28877"/>
                      <a:pt x="70" y="29705"/>
                      <a:pt x="208" y="30970"/>
                    </a:cubicBezTo>
                    <a:cubicBezTo>
                      <a:pt x="299" y="31890"/>
                      <a:pt x="552" y="32649"/>
                      <a:pt x="782" y="33293"/>
                    </a:cubicBezTo>
                    <a:cubicBezTo>
                      <a:pt x="1173" y="34511"/>
                      <a:pt x="1472" y="35362"/>
                      <a:pt x="759" y="36581"/>
                    </a:cubicBezTo>
                    <a:cubicBezTo>
                      <a:pt x="93" y="37708"/>
                      <a:pt x="1" y="38536"/>
                      <a:pt x="1" y="38559"/>
                    </a:cubicBezTo>
                    <a:cubicBezTo>
                      <a:pt x="1" y="38628"/>
                      <a:pt x="70" y="38697"/>
                      <a:pt x="139" y="38697"/>
                    </a:cubicBezTo>
                    <a:cubicBezTo>
                      <a:pt x="208" y="38697"/>
                      <a:pt x="299" y="38651"/>
                      <a:pt x="253" y="38582"/>
                    </a:cubicBezTo>
                    <a:cubicBezTo>
                      <a:pt x="253" y="38582"/>
                      <a:pt x="345" y="37777"/>
                      <a:pt x="989" y="36742"/>
                    </a:cubicBezTo>
                    <a:cubicBezTo>
                      <a:pt x="1794" y="35431"/>
                      <a:pt x="1449" y="34396"/>
                      <a:pt x="1035" y="33224"/>
                    </a:cubicBezTo>
                    <a:cubicBezTo>
                      <a:pt x="805" y="32580"/>
                      <a:pt x="575" y="31844"/>
                      <a:pt x="460" y="30947"/>
                    </a:cubicBezTo>
                    <a:cubicBezTo>
                      <a:pt x="322" y="29797"/>
                      <a:pt x="897" y="29015"/>
                      <a:pt x="1518" y="28210"/>
                    </a:cubicBezTo>
                    <a:cubicBezTo>
                      <a:pt x="2277" y="27244"/>
                      <a:pt x="3013" y="26255"/>
                      <a:pt x="2645" y="24622"/>
                    </a:cubicBezTo>
                    <a:cubicBezTo>
                      <a:pt x="2553" y="24254"/>
                      <a:pt x="2484" y="23932"/>
                      <a:pt x="2415" y="23679"/>
                    </a:cubicBezTo>
                    <a:cubicBezTo>
                      <a:pt x="2024" y="22024"/>
                      <a:pt x="2024" y="22024"/>
                      <a:pt x="3565" y="20345"/>
                    </a:cubicBezTo>
                    <a:cubicBezTo>
                      <a:pt x="3818" y="20046"/>
                      <a:pt x="4117" y="19724"/>
                      <a:pt x="4462" y="19356"/>
                    </a:cubicBezTo>
                    <a:cubicBezTo>
                      <a:pt x="6049" y="17585"/>
                      <a:pt x="5382" y="16228"/>
                      <a:pt x="4577" y="14526"/>
                    </a:cubicBezTo>
                    <a:cubicBezTo>
                      <a:pt x="3910" y="13146"/>
                      <a:pt x="3105" y="11421"/>
                      <a:pt x="3289" y="8961"/>
                    </a:cubicBezTo>
                    <a:cubicBezTo>
                      <a:pt x="3657" y="3947"/>
                      <a:pt x="6210" y="2544"/>
                      <a:pt x="9499" y="727"/>
                    </a:cubicBezTo>
                    <a:cubicBezTo>
                      <a:pt x="9752" y="589"/>
                      <a:pt x="10028" y="451"/>
                      <a:pt x="10327" y="267"/>
                    </a:cubicBezTo>
                    <a:cubicBezTo>
                      <a:pt x="10419" y="221"/>
                      <a:pt x="10419" y="129"/>
                      <a:pt x="10373" y="60"/>
                    </a:cubicBezTo>
                    <a:cubicBezTo>
                      <a:pt x="10343" y="17"/>
                      <a:pt x="10296" y="1"/>
                      <a:pt x="10253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8"/>
              <p:cNvSpPr/>
              <p:nvPr/>
            </p:nvSpPr>
            <p:spPr>
              <a:xfrm>
                <a:off x="2508600" y="3222150"/>
                <a:ext cx="109825" cy="890200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35608" extrusionOk="0">
                    <a:moveTo>
                      <a:pt x="3165" y="0"/>
                    </a:moveTo>
                    <a:cubicBezTo>
                      <a:pt x="3111" y="0"/>
                      <a:pt x="3068" y="43"/>
                      <a:pt x="3036" y="75"/>
                    </a:cubicBezTo>
                    <a:cubicBezTo>
                      <a:pt x="2116" y="2076"/>
                      <a:pt x="1058" y="4330"/>
                      <a:pt x="2622" y="7596"/>
                    </a:cubicBezTo>
                    <a:cubicBezTo>
                      <a:pt x="4071" y="10723"/>
                      <a:pt x="3657" y="13184"/>
                      <a:pt x="2185" y="17209"/>
                    </a:cubicBezTo>
                    <a:cubicBezTo>
                      <a:pt x="1955" y="17830"/>
                      <a:pt x="2047" y="18566"/>
                      <a:pt x="2162" y="19370"/>
                    </a:cubicBezTo>
                    <a:cubicBezTo>
                      <a:pt x="2323" y="20589"/>
                      <a:pt x="2461" y="21808"/>
                      <a:pt x="1610" y="22889"/>
                    </a:cubicBezTo>
                    <a:cubicBezTo>
                      <a:pt x="0" y="24844"/>
                      <a:pt x="138" y="27374"/>
                      <a:pt x="1012" y="29007"/>
                    </a:cubicBezTo>
                    <a:cubicBezTo>
                      <a:pt x="1380" y="29743"/>
                      <a:pt x="1173" y="30662"/>
                      <a:pt x="966" y="31674"/>
                    </a:cubicBezTo>
                    <a:cubicBezTo>
                      <a:pt x="713" y="32939"/>
                      <a:pt x="437" y="34342"/>
                      <a:pt x="1288" y="35561"/>
                    </a:cubicBezTo>
                    <a:cubicBezTo>
                      <a:pt x="1311" y="35584"/>
                      <a:pt x="1357" y="35607"/>
                      <a:pt x="1403" y="35607"/>
                    </a:cubicBezTo>
                    <a:lnTo>
                      <a:pt x="1518" y="35607"/>
                    </a:lnTo>
                    <a:cubicBezTo>
                      <a:pt x="1587" y="35561"/>
                      <a:pt x="1610" y="35469"/>
                      <a:pt x="1541" y="35423"/>
                    </a:cubicBezTo>
                    <a:cubicBezTo>
                      <a:pt x="736" y="34296"/>
                      <a:pt x="1035" y="33008"/>
                      <a:pt x="1288" y="31766"/>
                    </a:cubicBezTo>
                    <a:cubicBezTo>
                      <a:pt x="1518" y="30731"/>
                      <a:pt x="1725" y="29743"/>
                      <a:pt x="1288" y="28915"/>
                    </a:cubicBezTo>
                    <a:cubicBezTo>
                      <a:pt x="460" y="27374"/>
                      <a:pt x="345" y="24982"/>
                      <a:pt x="1863" y="23119"/>
                    </a:cubicBezTo>
                    <a:cubicBezTo>
                      <a:pt x="2806" y="21969"/>
                      <a:pt x="2645" y="20612"/>
                      <a:pt x="2461" y="19393"/>
                    </a:cubicBezTo>
                    <a:cubicBezTo>
                      <a:pt x="2346" y="18635"/>
                      <a:pt x="2277" y="17899"/>
                      <a:pt x="2461" y="17370"/>
                    </a:cubicBezTo>
                    <a:cubicBezTo>
                      <a:pt x="3956" y="13253"/>
                      <a:pt x="4393" y="10746"/>
                      <a:pt x="2875" y="7504"/>
                    </a:cubicBezTo>
                    <a:cubicBezTo>
                      <a:pt x="1518" y="4560"/>
                      <a:pt x="2185" y="2651"/>
                      <a:pt x="3312" y="236"/>
                    </a:cubicBezTo>
                    <a:cubicBezTo>
                      <a:pt x="3358" y="144"/>
                      <a:pt x="3335" y="52"/>
                      <a:pt x="3243" y="29"/>
                    </a:cubicBezTo>
                    <a:cubicBezTo>
                      <a:pt x="3215" y="8"/>
                      <a:pt x="3189" y="0"/>
                      <a:pt x="3165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8"/>
              <p:cNvSpPr/>
              <p:nvPr/>
            </p:nvSpPr>
            <p:spPr>
              <a:xfrm>
                <a:off x="2636800" y="3173775"/>
                <a:ext cx="88575" cy="9385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7543" extrusionOk="0">
                    <a:moveTo>
                      <a:pt x="3368" y="0"/>
                    </a:moveTo>
                    <a:cubicBezTo>
                      <a:pt x="3349" y="0"/>
                      <a:pt x="3331" y="3"/>
                      <a:pt x="3312" y="9"/>
                    </a:cubicBezTo>
                    <a:cubicBezTo>
                      <a:pt x="3289" y="9"/>
                      <a:pt x="645" y="1274"/>
                      <a:pt x="185" y="4149"/>
                    </a:cubicBezTo>
                    <a:cubicBezTo>
                      <a:pt x="1" y="5322"/>
                      <a:pt x="530" y="6978"/>
                      <a:pt x="1105" y="8749"/>
                    </a:cubicBezTo>
                    <a:cubicBezTo>
                      <a:pt x="1978" y="11416"/>
                      <a:pt x="2944" y="14475"/>
                      <a:pt x="1794" y="16729"/>
                    </a:cubicBezTo>
                    <a:cubicBezTo>
                      <a:pt x="1265" y="17764"/>
                      <a:pt x="1495" y="19190"/>
                      <a:pt x="1725" y="20685"/>
                    </a:cubicBezTo>
                    <a:cubicBezTo>
                      <a:pt x="2024" y="22432"/>
                      <a:pt x="2300" y="24203"/>
                      <a:pt x="1265" y="25330"/>
                    </a:cubicBezTo>
                    <a:cubicBezTo>
                      <a:pt x="162" y="26595"/>
                      <a:pt x="783" y="28458"/>
                      <a:pt x="1334" y="30114"/>
                    </a:cubicBezTo>
                    <a:cubicBezTo>
                      <a:pt x="1771" y="31356"/>
                      <a:pt x="2162" y="32574"/>
                      <a:pt x="1702" y="33264"/>
                    </a:cubicBezTo>
                    <a:cubicBezTo>
                      <a:pt x="967" y="34391"/>
                      <a:pt x="1472" y="35472"/>
                      <a:pt x="1840" y="36277"/>
                    </a:cubicBezTo>
                    <a:cubicBezTo>
                      <a:pt x="2047" y="36737"/>
                      <a:pt x="2254" y="37128"/>
                      <a:pt x="2162" y="37381"/>
                    </a:cubicBezTo>
                    <a:cubicBezTo>
                      <a:pt x="2139" y="37427"/>
                      <a:pt x="2162" y="37519"/>
                      <a:pt x="2254" y="37542"/>
                    </a:cubicBezTo>
                    <a:lnTo>
                      <a:pt x="2277" y="37542"/>
                    </a:lnTo>
                    <a:cubicBezTo>
                      <a:pt x="2346" y="37542"/>
                      <a:pt x="2392" y="37519"/>
                      <a:pt x="2507" y="37496"/>
                    </a:cubicBezTo>
                    <a:cubicBezTo>
                      <a:pt x="2622" y="37128"/>
                      <a:pt x="2415" y="36691"/>
                      <a:pt x="2185" y="36208"/>
                    </a:cubicBezTo>
                    <a:cubicBezTo>
                      <a:pt x="1794" y="35357"/>
                      <a:pt x="1357" y="34437"/>
                      <a:pt x="2024" y="33448"/>
                    </a:cubicBezTo>
                    <a:cubicBezTo>
                      <a:pt x="2576" y="32597"/>
                      <a:pt x="2139" y="31333"/>
                      <a:pt x="1679" y="30022"/>
                    </a:cubicBezTo>
                    <a:cubicBezTo>
                      <a:pt x="1105" y="28343"/>
                      <a:pt x="530" y="26664"/>
                      <a:pt x="1564" y="25537"/>
                    </a:cubicBezTo>
                    <a:cubicBezTo>
                      <a:pt x="2691" y="24318"/>
                      <a:pt x="2369" y="22455"/>
                      <a:pt x="2070" y="20639"/>
                    </a:cubicBezTo>
                    <a:cubicBezTo>
                      <a:pt x="1840" y="19213"/>
                      <a:pt x="1610" y="17856"/>
                      <a:pt x="2116" y="16890"/>
                    </a:cubicBezTo>
                    <a:cubicBezTo>
                      <a:pt x="3312" y="14521"/>
                      <a:pt x="2300" y="11393"/>
                      <a:pt x="1426" y="8657"/>
                    </a:cubicBezTo>
                    <a:cubicBezTo>
                      <a:pt x="852" y="6932"/>
                      <a:pt x="323" y="5299"/>
                      <a:pt x="507" y="4195"/>
                    </a:cubicBezTo>
                    <a:cubicBezTo>
                      <a:pt x="921" y="1458"/>
                      <a:pt x="3427" y="262"/>
                      <a:pt x="3450" y="262"/>
                    </a:cubicBezTo>
                    <a:cubicBezTo>
                      <a:pt x="3519" y="216"/>
                      <a:pt x="3542" y="147"/>
                      <a:pt x="3519" y="55"/>
                    </a:cubicBezTo>
                    <a:cubicBezTo>
                      <a:pt x="3469" y="22"/>
                      <a:pt x="3418" y="0"/>
                      <a:pt x="3368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48"/>
              <p:cNvSpPr/>
              <p:nvPr/>
            </p:nvSpPr>
            <p:spPr>
              <a:xfrm>
                <a:off x="2673600" y="3263700"/>
                <a:ext cx="104675" cy="845775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33831" fill="none" extrusionOk="0">
                    <a:moveTo>
                      <a:pt x="2461" y="0"/>
                    </a:moveTo>
                    <a:cubicBezTo>
                      <a:pt x="2461" y="0"/>
                      <a:pt x="0" y="1794"/>
                      <a:pt x="989" y="4163"/>
                    </a:cubicBezTo>
                    <a:cubicBezTo>
                      <a:pt x="1955" y="6554"/>
                      <a:pt x="4186" y="11637"/>
                      <a:pt x="2967" y="14489"/>
                    </a:cubicBezTo>
                    <a:cubicBezTo>
                      <a:pt x="1748" y="17341"/>
                      <a:pt x="3450" y="21641"/>
                      <a:pt x="2300" y="23665"/>
                    </a:cubicBezTo>
                    <a:cubicBezTo>
                      <a:pt x="1150" y="25666"/>
                      <a:pt x="3910" y="27851"/>
                      <a:pt x="2967" y="30311"/>
                    </a:cubicBezTo>
                    <a:cubicBezTo>
                      <a:pt x="2024" y="32749"/>
                      <a:pt x="3749" y="33830"/>
                      <a:pt x="3749" y="33830"/>
                    </a:cubicBezTo>
                  </a:path>
                </a:pathLst>
              </a:custGeom>
              <a:noFill/>
              <a:ln w="7475" cap="rnd" cmpd="sng">
                <a:solidFill>
                  <a:srgbClr val="2317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8"/>
              <p:cNvSpPr/>
              <p:nvPr/>
            </p:nvSpPr>
            <p:spPr>
              <a:xfrm>
                <a:off x="2739150" y="3349925"/>
                <a:ext cx="109250" cy="762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0497" extrusionOk="0">
                    <a:moveTo>
                      <a:pt x="115" y="1"/>
                    </a:moveTo>
                    <a:cubicBezTo>
                      <a:pt x="69" y="24"/>
                      <a:pt x="0" y="93"/>
                      <a:pt x="0" y="162"/>
                    </a:cubicBezTo>
                    <a:cubicBezTo>
                      <a:pt x="69" y="737"/>
                      <a:pt x="460" y="1588"/>
                      <a:pt x="874" y="2462"/>
                    </a:cubicBezTo>
                    <a:cubicBezTo>
                      <a:pt x="1449" y="3680"/>
                      <a:pt x="2070" y="5083"/>
                      <a:pt x="1978" y="6026"/>
                    </a:cubicBezTo>
                    <a:cubicBezTo>
                      <a:pt x="1955" y="6210"/>
                      <a:pt x="1955" y="6371"/>
                      <a:pt x="1932" y="6555"/>
                    </a:cubicBezTo>
                    <a:cubicBezTo>
                      <a:pt x="1794" y="8050"/>
                      <a:pt x="1610" y="9453"/>
                      <a:pt x="2415" y="10626"/>
                    </a:cubicBezTo>
                    <a:cubicBezTo>
                      <a:pt x="2783" y="11201"/>
                      <a:pt x="2507" y="12213"/>
                      <a:pt x="2185" y="13271"/>
                    </a:cubicBezTo>
                    <a:cubicBezTo>
                      <a:pt x="1840" y="14466"/>
                      <a:pt x="1449" y="15800"/>
                      <a:pt x="1863" y="16904"/>
                    </a:cubicBezTo>
                    <a:cubicBezTo>
                      <a:pt x="2185" y="17755"/>
                      <a:pt x="1955" y="18767"/>
                      <a:pt x="1702" y="19871"/>
                    </a:cubicBezTo>
                    <a:cubicBezTo>
                      <a:pt x="1357" y="21366"/>
                      <a:pt x="989" y="23022"/>
                      <a:pt x="1863" y="24701"/>
                    </a:cubicBezTo>
                    <a:cubicBezTo>
                      <a:pt x="3335" y="27483"/>
                      <a:pt x="4094" y="28863"/>
                      <a:pt x="3657" y="30335"/>
                    </a:cubicBezTo>
                    <a:cubicBezTo>
                      <a:pt x="3634" y="30381"/>
                      <a:pt x="3657" y="30473"/>
                      <a:pt x="3749" y="30496"/>
                    </a:cubicBezTo>
                    <a:lnTo>
                      <a:pt x="3772" y="30496"/>
                    </a:lnTo>
                    <a:cubicBezTo>
                      <a:pt x="3818" y="30496"/>
                      <a:pt x="3887" y="30473"/>
                      <a:pt x="3910" y="30404"/>
                    </a:cubicBezTo>
                    <a:cubicBezTo>
                      <a:pt x="4370" y="28840"/>
                      <a:pt x="3634" y="27391"/>
                      <a:pt x="2093" y="24540"/>
                    </a:cubicBezTo>
                    <a:cubicBezTo>
                      <a:pt x="1265" y="22930"/>
                      <a:pt x="1610" y="21412"/>
                      <a:pt x="1955" y="19917"/>
                    </a:cubicBezTo>
                    <a:cubicBezTo>
                      <a:pt x="2208" y="18767"/>
                      <a:pt x="2484" y="17709"/>
                      <a:pt x="2093" y="16789"/>
                    </a:cubicBezTo>
                    <a:cubicBezTo>
                      <a:pt x="1725" y="15777"/>
                      <a:pt x="2093" y="14489"/>
                      <a:pt x="2438" y="13340"/>
                    </a:cubicBezTo>
                    <a:cubicBezTo>
                      <a:pt x="2783" y="12213"/>
                      <a:pt x="3105" y="11155"/>
                      <a:pt x="2645" y="10465"/>
                    </a:cubicBezTo>
                    <a:cubicBezTo>
                      <a:pt x="1909" y="9361"/>
                      <a:pt x="2047" y="8073"/>
                      <a:pt x="2208" y="6578"/>
                    </a:cubicBezTo>
                    <a:cubicBezTo>
                      <a:pt x="2254" y="6417"/>
                      <a:pt x="2254" y="6233"/>
                      <a:pt x="2277" y="6072"/>
                    </a:cubicBezTo>
                    <a:cubicBezTo>
                      <a:pt x="2369" y="5037"/>
                      <a:pt x="1702" y="3588"/>
                      <a:pt x="1127" y="2324"/>
                    </a:cubicBezTo>
                    <a:cubicBezTo>
                      <a:pt x="713" y="1473"/>
                      <a:pt x="345" y="668"/>
                      <a:pt x="299" y="116"/>
                    </a:cubicBezTo>
                    <a:cubicBezTo>
                      <a:pt x="253" y="47"/>
                      <a:pt x="207" y="1"/>
                      <a:pt x="115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48"/>
              <p:cNvSpPr/>
              <p:nvPr/>
            </p:nvSpPr>
            <p:spPr>
              <a:xfrm>
                <a:off x="2775375" y="3395925"/>
                <a:ext cx="101775" cy="61292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4517" fill="none" extrusionOk="0">
                    <a:moveTo>
                      <a:pt x="1150" y="1"/>
                    </a:moveTo>
                    <a:cubicBezTo>
                      <a:pt x="1288" y="714"/>
                      <a:pt x="1265" y="3404"/>
                      <a:pt x="2024" y="4692"/>
                    </a:cubicBezTo>
                    <a:cubicBezTo>
                      <a:pt x="2829" y="5957"/>
                      <a:pt x="0" y="5934"/>
                      <a:pt x="2438" y="10695"/>
                    </a:cubicBezTo>
                    <a:cubicBezTo>
                      <a:pt x="4071" y="13914"/>
                      <a:pt x="1863" y="16444"/>
                      <a:pt x="1311" y="17548"/>
                    </a:cubicBezTo>
                    <a:cubicBezTo>
                      <a:pt x="759" y="18629"/>
                      <a:pt x="1035" y="22056"/>
                      <a:pt x="3128" y="24516"/>
                    </a:cubicBezTo>
                  </a:path>
                </a:pathLst>
              </a:custGeom>
              <a:noFill/>
              <a:ln w="7475" cap="rnd" cmpd="sng">
                <a:solidFill>
                  <a:srgbClr val="2317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48"/>
              <p:cNvSpPr/>
              <p:nvPr/>
            </p:nvSpPr>
            <p:spPr>
              <a:xfrm>
                <a:off x="2399350" y="3137825"/>
                <a:ext cx="297275" cy="171875"/>
              </a:xfrm>
              <a:custGeom>
                <a:avLst/>
                <a:gdLst/>
                <a:ahLst/>
                <a:cxnLst/>
                <a:rect l="l" t="t" r="r" b="b"/>
                <a:pathLst>
                  <a:path w="11891" h="6875" extrusionOk="0">
                    <a:moveTo>
                      <a:pt x="10832" y="0"/>
                    </a:moveTo>
                    <a:cubicBezTo>
                      <a:pt x="6516" y="0"/>
                      <a:pt x="1030" y="2748"/>
                      <a:pt x="0" y="6714"/>
                    </a:cubicBezTo>
                    <a:cubicBezTo>
                      <a:pt x="0" y="6783"/>
                      <a:pt x="23" y="6852"/>
                      <a:pt x="115" y="6875"/>
                    </a:cubicBezTo>
                    <a:lnTo>
                      <a:pt x="138" y="6875"/>
                    </a:lnTo>
                    <a:cubicBezTo>
                      <a:pt x="184" y="6875"/>
                      <a:pt x="253" y="6852"/>
                      <a:pt x="276" y="6737"/>
                    </a:cubicBezTo>
                    <a:cubicBezTo>
                      <a:pt x="1303" y="2907"/>
                      <a:pt x="6609" y="252"/>
                      <a:pt x="10806" y="252"/>
                    </a:cubicBezTo>
                    <a:cubicBezTo>
                      <a:pt x="11121" y="252"/>
                      <a:pt x="11429" y="267"/>
                      <a:pt x="11729" y="297"/>
                    </a:cubicBezTo>
                    <a:cubicBezTo>
                      <a:pt x="11737" y="301"/>
                      <a:pt x="11747" y="303"/>
                      <a:pt x="11756" y="303"/>
                    </a:cubicBezTo>
                    <a:cubicBezTo>
                      <a:pt x="11804" y="303"/>
                      <a:pt x="11867" y="259"/>
                      <a:pt x="11867" y="182"/>
                    </a:cubicBezTo>
                    <a:cubicBezTo>
                      <a:pt x="11890" y="113"/>
                      <a:pt x="11844" y="44"/>
                      <a:pt x="11752" y="44"/>
                    </a:cubicBezTo>
                    <a:cubicBezTo>
                      <a:pt x="11453" y="15"/>
                      <a:pt x="11146" y="0"/>
                      <a:pt x="10832" y="0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48"/>
              <p:cNvSpPr/>
              <p:nvPr/>
            </p:nvSpPr>
            <p:spPr>
              <a:xfrm>
                <a:off x="2733975" y="3321750"/>
                <a:ext cx="110975" cy="1662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6648" extrusionOk="0">
                    <a:moveTo>
                      <a:pt x="138" y="1"/>
                    </a:moveTo>
                    <a:cubicBezTo>
                      <a:pt x="69" y="1"/>
                      <a:pt x="0" y="70"/>
                      <a:pt x="0" y="162"/>
                    </a:cubicBezTo>
                    <a:cubicBezTo>
                      <a:pt x="46" y="553"/>
                      <a:pt x="690" y="967"/>
                      <a:pt x="1771" y="1565"/>
                    </a:cubicBezTo>
                    <a:cubicBezTo>
                      <a:pt x="2484" y="2002"/>
                      <a:pt x="3312" y="2462"/>
                      <a:pt x="3565" y="2853"/>
                    </a:cubicBezTo>
                    <a:cubicBezTo>
                      <a:pt x="3841" y="3198"/>
                      <a:pt x="3795" y="3865"/>
                      <a:pt x="3749" y="4485"/>
                    </a:cubicBezTo>
                    <a:cubicBezTo>
                      <a:pt x="3680" y="5313"/>
                      <a:pt x="3634" y="6187"/>
                      <a:pt x="4186" y="6624"/>
                    </a:cubicBezTo>
                    <a:cubicBezTo>
                      <a:pt x="4209" y="6647"/>
                      <a:pt x="4232" y="6647"/>
                      <a:pt x="4255" y="6647"/>
                    </a:cubicBezTo>
                    <a:cubicBezTo>
                      <a:pt x="4301" y="6647"/>
                      <a:pt x="4347" y="6647"/>
                      <a:pt x="4370" y="6624"/>
                    </a:cubicBezTo>
                    <a:cubicBezTo>
                      <a:pt x="4439" y="6555"/>
                      <a:pt x="4416" y="6486"/>
                      <a:pt x="4347" y="6417"/>
                    </a:cubicBezTo>
                    <a:cubicBezTo>
                      <a:pt x="3910" y="6072"/>
                      <a:pt x="3979" y="5290"/>
                      <a:pt x="4025" y="4554"/>
                    </a:cubicBezTo>
                    <a:cubicBezTo>
                      <a:pt x="4094" y="3865"/>
                      <a:pt x="4140" y="3175"/>
                      <a:pt x="3841" y="2715"/>
                    </a:cubicBezTo>
                    <a:cubicBezTo>
                      <a:pt x="3519" y="2255"/>
                      <a:pt x="2714" y="1795"/>
                      <a:pt x="1909" y="1335"/>
                    </a:cubicBezTo>
                    <a:cubicBezTo>
                      <a:pt x="1196" y="921"/>
                      <a:pt x="322" y="438"/>
                      <a:pt x="299" y="162"/>
                    </a:cubicBezTo>
                    <a:cubicBezTo>
                      <a:pt x="299" y="70"/>
                      <a:pt x="230" y="1"/>
                      <a:pt x="138" y="1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8"/>
              <p:cNvSpPr/>
              <p:nvPr/>
            </p:nvSpPr>
            <p:spPr>
              <a:xfrm>
                <a:off x="2709250" y="3390750"/>
                <a:ext cx="122475" cy="6582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2633" extrusionOk="0">
                    <a:moveTo>
                      <a:pt x="966" y="1"/>
                    </a:moveTo>
                    <a:cubicBezTo>
                      <a:pt x="966" y="1"/>
                      <a:pt x="0" y="553"/>
                      <a:pt x="483" y="1541"/>
                    </a:cubicBezTo>
                    <a:cubicBezTo>
                      <a:pt x="765" y="2118"/>
                      <a:pt x="1469" y="2632"/>
                      <a:pt x="2445" y="2632"/>
                    </a:cubicBezTo>
                    <a:cubicBezTo>
                      <a:pt x="3142" y="2632"/>
                      <a:pt x="3979" y="2370"/>
                      <a:pt x="4899" y="1679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48"/>
              <p:cNvSpPr/>
              <p:nvPr/>
            </p:nvSpPr>
            <p:spPr>
              <a:xfrm>
                <a:off x="2736275" y="3405425"/>
                <a:ext cx="581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516" extrusionOk="0">
                    <a:moveTo>
                      <a:pt x="537" y="1"/>
                    </a:moveTo>
                    <a:cubicBezTo>
                      <a:pt x="476" y="1"/>
                      <a:pt x="416" y="19"/>
                      <a:pt x="368" y="58"/>
                    </a:cubicBezTo>
                    <a:lnTo>
                      <a:pt x="345" y="81"/>
                    </a:lnTo>
                    <a:cubicBezTo>
                      <a:pt x="253" y="173"/>
                      <a:pt x="184" y="288"/>
                      <a:pt x="115" y="403"/>
                    </a:cubicBezTo>
                    <a:cubicBezTo>
                      <a:pt x="23" y="518"/>
                      <a:pt x="0" y="655"/>
                      <a:pt x="0" y="793"/>
                    </a:cubicBezTo>
                    <a:cubicBezTo>
                      <a:pt x="0" y="954"/>
                      <a:pt x="23" y="1069"/>
                      <a:pt x="92" y="1184"/>
                    </a:cubicBezTo>
                    <a:cubicBezTo>
                      <a:pt x="138" y="1299"/>
                      <a:pt x="230" y="1368"/>
                      <a:pt x="322" y="1460"/>
                    </a:cubicBezTo>
                    <a:cubicBezTo>
                      <a:pt x="335" y="1498"/>
                      <a:pt x="361" y="1515"/>
                      <a:pt x="391" y="1515"/>
                    </a:cubicBezTo>
                    <a:cubicBezTo>
                      <a:pt x="414" y="1515"/>
                      <a:pt x="440" y="1504"/>
                      <a:pt x="460" y="1483"/>
                    </a:cubicBezTo>
                    <a:cubicBezTo>
                      <a:pt x="529" y="1460"/>
                      <a:pt x="552" y="1368"/>
                      <a:pt x="529" y="1322"/>
                    </a:cubicBezTo>
                    <a:lnTo>
                      <a:pt x="529" y="1299"/>
                    </a:lnTo>
                    <a:cubicBezTo>
                      <a:pt x="483" y="1230"/>
                      <a:pt x="437" y="1138"/>
                      <a:pt x="437" y="1069"/>
                    </a:cubicBezTo>
                    <a:cubicBezTo>
                      <a:pt x="414" y="977"/>
                      <a:pt x="414" y="885"/>
                      <a:pt x="437" y="839"/>
                    </a:cubicBezTo>
                    <a:cubicBezTo>
                      <a:pt x="448" y="808"/>
                      <a:pt x="458" y="781"/>
                      <a:pt x="473" y="755"/>
                    </a:cubicBezTo>
                    <a:lnTo>
                      <a:pt x="473" y="755"/>
                    </a:lnTo>
                    <a:cubicBezTo>
                      <a:pt x="505" y="799"/>
                      <a:pt x="538" y="842"/>
                      <a:pt x="575" y="885"/>
                    </a:cubicBezTo>
                    <a:cubicBezTo>
                      <a:pt x="713" y="1023"/>
                      <a:pt x="897" y="1184"/>
                      <a:pt x="1127" y="1230"/>
                    </a:cubicBezTo>
                    <a:cubicBezTo>
                      <a:pt x="1212" y="1256"/>
                      <a:pt x="1293" y="1266"/>
                      <a:pt x="1371" y="1266"/>
                    </a:cubicBezTo>
                    <a:cubicBezTo>
                      <a:pt x="1506" y="1266"/>
                      <a:pt x="1632" y="1237"/>
                      <a:pt x="1748" y="1207"/>
                    </a:cubicBezTo>
                    <a:cubicBezTo>
                      <a:pt x="1840" y="1184"/>
                      <a:pt x="1932" y="1115"/>
                      <a:pt x="2024" y="1092"/>
                    </a:cubicBezTo>
                    <a:lnTo>
                      <a:pt x="2254" y="954"/>
                    </a:lnTo>
                    <a:cubicBezTo>
                      <a:pt x="2300" y="908"/>
                      <a:pt x="2323" y="862"/>
                      <a:pt x="2254" y="839"/>
                    </a:cubicBezTo>
                    <a:cubicBezTo>
                      <a:pt x="2254" y="788"/>
                      <a:pt x="2202" y="762"/>
                      <a:pt x="2147" y="762"/>
                    </a:cubicBezTo>
                    <a:cubicBezTo>
                      <a:pt x="2129" y="762"/>
                      <a:pt x="2110" y="765"/>
                      <a:pt x="2093" y="770"/>
                    </a:cubicBezTo>
                    <a:lnTo>
                      <a:pt x="1863" y="862"/>
                    </a:lnTo>
                    <a:cubicBezTo>
                      <a:pt x="1794" y="885"/>
                      <a:pt x="1725" y="908"/>
                      <a:pt x="1633" y="908"/>
                    </a:cubicBezTo>
                    <a:cubicBezTo>
                      <a:pt x="1495" y="908"/>
                      <a:pt x="1357" y="908"/>
                      <a:pt x="1242" y="862"/>
                    </a:cubicBezTo>
                    <a:cubicBezTo>
                      <a:pt x="1127" y="793"/>
                      <a:pt x="1035" y="724"/>
                      <a:pt x="943" y="609"/>
                    </a:cubicBezTo>
                    <a:cubicBezTo>
                      <a:pt x="897" y="495"/>
                      <a:pt x="828" y="334"/>
                      <a:pt x="805" y="219"/>
                    </a:cubicBezTo>
                    <a:cubicBezTo>
                      <a:pt x="805" y="196"/>
                      <a:pt x="782" y="150"/>
                      <a:pt x="759" y="104"/>
                    </a:cubicBezTo>
                    <a:cubicBezTo>
                      <a:pt x="706" y="37"/>
                      <a:pt x="621" y="1"/>
                      <a:pt x="537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8"/>
              <p:cNvSpPr/>
              <p:nvPr/>
            </p:nvSpPr>
            <p:spPr>
              <a:xfrm>
                <a:off x="2801825" y="3423250"/>
                <a:ext cx="345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24" extrusionOk="0">
                    <a:moveTo>
                      <a:pt x="656" y="0"/>
                    </a:moveTo>
                    <a:cubicBezTo>
                      <a:pt x="328" y="0"/>
                      <a:pt x="84" y="239"/>
                      <a:pt x="23" y="586"/>
                    </a:cubicBezTo>
                    <a:cubicBezTo>
                      <a:pt x="0" y="954"/>
                      <a:pt x="230" y="1276"/>
                      <a:pt x="598" y="1322"/>
                    </a:cubicBezTo>
                    <a:cubicBezTo>
                      <a:pt x="615" y="1323"/>
                      <a:pt x="632" y="1324"/>
                      <a:pt x="648" y="1324"/>
                    </a:cubicBezTo>
                    <a:cubicBezTo>
                      <a:pt x="995" y="1324"/>
                      <a:pt x="1291" y="1098"/>
                      <a:pt x="1357" y="747"/>
                    </a:cubicBezTo>
                    <a:cubicBezTo>
                      <a:pt x="1380" y="379"/>
                      <a:pt x="1150" y="57"/>
                      <a:pt x="782" y="11"/>
                    </a:cubicBezTo>
                    <a:cubicBezTo>
                      <a:pt x="739" y="4"/>
                      <a:pt x="697" y="0"/>
                      <a:pt x="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8"/>
              <p:cNvSpPr/>
              <p:nvPr/>
            </p:nvSpPr>
            <p:spPr>
              <a:xfrm>
                <a:off x="2359100" y="3339375"/>
                <a:ext cx="91450" cy="35037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14015" extrusionOk="0">
                    <a:moveTo>
                      <a:pt x="2571" y="0"/>
                    </a:moveTo>
                    <a:cubicBezTo>
                      <a:pt x="2514" y="0"/>
                      <a:pt x="2456" y="30"/>
                      <a:pt x="2438" y="101"/>
                    </a:cubicBezTo>
                    <a:cubicBezTo>
                      <a:pt x="1633" y="2263"/>
                      <a:pt x="2001" y="5758"/>
                      <a:pt x="2783" y="7782"/>
                    </a:cubicBezTo>
                    <a:cubicBezTo>
                      <a:pt x="3335" y="9162"/>
                      <a:pt x="2576" y="9875"/>
                      <a:pt x="1725" y="10680"/>
                    </a:cubicBezTo>
                    <a:cubicBezTo>
                      <a:pt x="921" y="11462"/>
                      <a:pt x="1" y="12336"/>
                      <a:pt x="1" y="13877"/>
                    </a:cubicBezTo>
                    <a:cubicBezTo>
                      <a:pt x="1" y="13969"/>
                      <a:pt x="47" y="14015"/>
                      <a:pt x="139" y="14015"/>
                    </a:cubicBezTo>
                    <a:cubicBezTo>
                      <a:pt x="208" y="14015"/>
                      <a:pt x="277" y="13969"/>
                      <a:pt x="254" y="13877"/>
                    </a:cubicBezTo>
                    <a:cubicBezTo>
                      <a:pt x="254" y="12428"/>
                      <a:pt x="1081" y="11646"/>
                      <a:pt x="1886" y="10887"/>
                    </a:cubicBezTo>
                    <a:cubicBezTo>
                      <a:pt x="2806" y="10036"/>
                      <a:pt x="3657" y="9208"/>
                      <a:pt x="3036" y="7667"/>
                    </a:cubicBezTo>
                    <a:cubicBezTo>
                      <a:pt x="2277" y="5712"/>
                      <a:pt x="1932" y="2286"/>
                      <a:pt x="2691" y="193"/>
                    </a:cubicBezTo>
                    <a:cubicBezTo>
                      <a:pt x="2737" y="124"/>
                      <a:pt x="2691" y="55"/>
                      <a:pt x="2622" y="9"/>
                    </a:cubicBezTo>
                    <a:cubicBezTo>
                      <a:pt x="2606" y="3"/>
                      <a:pt x="2588" y="0"/>
                      <a:pt x="2571" y="0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8"/>
              <p:cNvSpPr/>
              <p:nvPr/>
            </p:nvSpPr>
            <p:spPr>
              <a:xfrm>
                <a:off x="2827100" y="3536000"/>
                <a:ext cx="85125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9784" extrusionOk="0">
                    <a:moveTo>
                      <a:pt x="491" y="1"/>
                    </a:moveTo>
                    <a:cubicBezTo>
                      <a:pt x="444" y="1"/>
                      <a:pt x="386" y="31"/>
                      <a:pt x="369" y="101"/>
                    </a:cubicBezTo>
                    <a:cubicBezTo>
                      <a:pt x="1" y="1090"/>
                      <a:pt x="438" y="1780"/>
                      <a:pt x="1197" y="2930"/>
                    </a:cubicBezTo>
                    <a:cubicBezTo>
                      <a:pt x="1427" y="3275"/>
                      <a:pt x="1680" y="3689"/>
                      <a:pt x="1979" y="4149"/>
                    </a:cubicBezTo>
                    <a:cubicBezTo>
                      <a:pt x="2991" y="5805"/>
                      <a:pt x="3152" y="7851"/>
                      <a:pt x="2439" y="9576"/>
                    </a:cubicBezTo>
                    <a:cubicBezTo>
                      <a:pt x="2416" y="9668"/>
                      <a:pt x="2439" y="9760"/>
                      <a:pt x="2531" y="9783"/>
                    </a:cubicBezTo>
                    <a:lnTo>
                      <a:pt x="2577" y="9783"/>
                    </a:lnTo>
                    <a:cubicBezTo>
                      <a:pt x="2646" y="9783"/>
                      <a:pt x="2692" y="9760"/>
                      <a:pt x="2669" y="9691"/>
                    </a:cubicBezTo>
                    <a:cubicBezTo>
                      <a:pt x="3405" y="7874"/>
                      <a:pt x="3244" y="5759"/>
                      <a:pt x="2209" y="4011"/>
                    </a:cubicBezTo>
                    <a:cubicBezTo>
                      <a:pt x="1910" y="3505"/>
                      <a:pt x="1657" y="3114"/>
                      <a:pt x="1427" y="2769"/>
                    </a:cubicBezTo>
                    <a:cubicBezTo>
                      <a:pt x="691" y="1619"/>
                      <a:pt x="300" y="1044"/>
                      <a:pt x="622" y="170"/>
                    </a:cubicBezTo>
                    <a:cubicBezTo>
                      <a:pt x="645" y="124"/>
                      <a:pt x="622" y="32"/>
                      <a:pt x="530" y="9"/>
                    </a:cubicBezTo>
                    <a:cubicBezTo>
                      <a:pt x="519" y="4"/>
                      <a:pt x="506" y="1"/>
                      <a:pt x="491" y="1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8"/>
              <p:cNvSpPr/>
              <p:nvPr/>
            </p:nvSpPr>
            <p:spPr>
              <a:xfrm>
                <a:off x="2788600" y="3203900"/>
                <a:ext cx="333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35" extrusionOk="0">
                    <a:moveTo>
                      <a:pt x="667" y="0"/>
                    </a:moveTo>
                    <a:cubicBezTo>
                      <a:pt x="299" y="0"/>
                      <a:pt x="0" y="299"/>
                      <a:pt x="0" y="667"/>
                    </a:cubicBezTo>
                    <a:cubicBezTo>
                      <a:pt x="0" y="1035"/>
                      <a:pt x="299" y="1334"/>
                      <a:pt x="667" y="1334"/>
                    </a:cubicBezTo>
                    <a:cubicBezTo>
                      <a:pt x="1035" y="1334"/>
                      <a:pt x="1334" y="1035"/>
                      <a:pt x="1334" y="667"/>
                    </a:cubicBezTo>
                    <a:cubicBezTo>
                      <a:pt x="1334" y="299"/>
                      <a:pt x="1035" y="0"/>
                      <a:pt x="667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8"/>
              <p:cNvSpPr/>
              <p:nvPr/>
            </p:nvSpPr>
            <p:spPr>
              <a:xfrm>
                <a:off x="2784575" y="3228625"/>
                <a:ext cx="138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76" fill="none" extrusionOk="0">
                    <a:moveTo>
                      <a:pt x="0" y="575"/>
                    </a:moveTo>
                    <a:cubicBezTo>
                      <a:pt x="0" y="575"/>
                      <a:pt x="552" y="506"/>
                      <a:pt x="552" y="0"/>
                    </a:cubicBezTo>
                  </a:path>
                </a:pathLst>
              </a:custGeom>
              <a:noFill/>
              <a:ln w="74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8"/>
              <p:cNvSpPr/>
              <p:nvPr/>
            </p:nvSpPr>
            <p:spPr>
              <a:xfrm>
                <a:off x="2802400" y="3232650"/>
                <a:ext cx="109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760" fill="none" extrusionOk="0">
                    <a:moveTo>
                      <a:pt x="0" y="759"/>
                    </a:moveTo>
                    <a:cubicBezTo>
                      <a:pt x="0" y="759"/>
                      <a:pt x="437" y="437"/>
                      <a:pt x="184" y="0"/>
                    </a:cubicBezTo>
                  </a:path>
                </a:pathLst>
              </a:custGeom>
              <a:noFill/>
              <a:ln w="74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8"/>
              <p:cNvSpPr/>
              <p:nvPr/>
            </p:nvSpPr>
            <p:spPr>
              <a:xfrm>
                <a:off x="3777500" y="3371775"/>
                <a:ext cx="140325" cy="19007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7603" extrusionOk="0">
                    <a:moveTo>
                      <a:pt x="2507" y="1"/>
                    </a:moveTo>
                    <a:cubicBezTo>
                      <a:pt x="2185" y="530"/>
                      <a:pt x="1" y="2461"/>
                      <a:pt x="1" y="2461"/>
                    </a:cubicBezTo>
                    <a:cubicBezTo>
                      <a:pt x="1" y="2461"/>
                      <a:pt x="1725" y="3634"/>
                      <a:pt x="2024" y="3795"/>
                    </a:cubicBezTo>
                    <a:cubicBezTo>
                      <a:pt x="2300" y="3956"/>
                      <a:pt x="1358" y="6026"/>
                      <a:pt x="1082" y="6440"/>
                    </a:cubicBezTo>
                    <a:cubicBezTo>
                      <a:pt x="860" y="6754"/>
                      <a:pt x="1098" y="7602"/>
                      <a:pt x="2035" y="7602"/>
                    </a:cubicBezTo>
                    <a:cubicBezTo>
                      <a:pt x="2264" y="7602"/>
                      <a:pt x="2535" y="7551"/>
                      <a:pt x="2852" y="7429"/>
                    </a:cubicBezTo>
                    <a:cubicBezTo>
                      <a:pt x="4439" y="6854"/>
                      <a:pt x="3496" y="4784"/>
                      <a:pt x="4554" y="4186"/>
                    </a:cubicBezTo>
                    <a:cubicBezTo>
                      <a:pt x="5612" y="3565"/>
                      <a:pt x="4991" y="2070"/>
                      <a:pt x="4117" y="1611"/>
                    </a:cubicBezTo>
                    <a:cubicBezTo>
                      <a:pt x="3220" y="1151"/>
                      <a:pt x="2507" y="1"/>
                      <a:pt x="2507" y="1"/>
                    </a:cubicBezTo>
                    <a:close/>
                  </a:path>
                </a:pathLst>
              </a:custGeom>
              <a:solidFill>
                <a:srgbClr val="C17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8"/>
              <p:cNvSpPr/>
              <p:nvPr/>
            </p:nvSpPr>
            <p:spPr>
              <a:xfrm>
                <a:off x="3575700" y="2860075"/>
                <a:ext cx="370300" cy="63535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5414" extrusionOk="0">
                    <a:moveTo>
                      <a:pt x="9039" y="0"/>
                    </a:moveTo>
                    <a:lnTo>
                      <a:pt x="644" y="9315"/>
                    </a:lnTo>
                    <a:lnTo>
                      <a:pt x="1840" y="10005"/>
                    </a:lnTo>
                    <a:cubicBezTo>
                      <a:pt x="1840" y="10005"/>
                      <a:pt x="0" y="15018"/>
                      <a:pt x="897" y="18652"/>
                    </a:cubicBezTo>
                    <a:cubicBezTo>
                      <a:pt x="1817" y="22263"/>
                      <a:pt x="9613" y="25413"/>
                      <a:pt x="9613" y="25413"/>
                    </a:cubicBezTo>
                    <a:cubicBezTo>
                      <a:pt x="11683" y="24309"/>
                      <a:pt x="12534" y="21803"/>
                      <a:pt x="12534" y="21803"/>
                    </a:cubicBezTo>
                    <a:cubicBezTo>
                      <a:pt x="12166" y="20699"/>
                      <a:pt x="10947" y="19319"/>
                      <a:pt x="10096" y="18629"/>
                    </a:cubicBezTo>
                    <a:cubicBezTo>
                      <a:pt x="9223" y="17939"/>
                      <a:pt x="9774" y="15294"/>
                      <a:pt x="9728" y="14742"/>
                    </a:cubicBezTo>
                    <a:cubicBezTo>
                      <a:pt x="9659" y="14213"/>
                      <a:pt x="11798" y="11086"/>
                      <a:pt x="13316" y="6739"/>
                    </a:cubicBezTo>
                    <a:cubicBezTo>
                      <a:pt x="14811" y="2415"/>
                      <a:pt x="9039" y="0"/>
                      <a:pt x="90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8"/>
              <p:cNvSpPr/>
              <p:nvPr/>
            </p:nvSpPr>
            <p:spPr>
              <a:xfrm>
                <a:off x="3676300" y="2946650"/>
                <a:ext cx="191500" cy="505650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20226" extrusionOk="0">
                    <a:moveTo>
                      <a:pt x="2008" y="0"/>
                    </a:moveTo>
                    <a:cubicBezTo>
                      <a:pt x="1864" y="0"/>
                      <a:pt x="1767" y="10"/>
                      <a:pt x="1749" y="10"/>
                    </a:cubicBezTo>
                    <a:lnTo>
                      <a:pt x="1795" y="286"/>
                    </a:lnTo>
                    <a:cubicBezTo>
                      <a:pt x="1795" y="280"/>
                      <a:pt x="1877" y="268"/>
                      <a:pt x="2005" y="268"/>
                    </a:cubicBezTo>
                    <a:cubicBezTo>
                      <a:pt x="2345" y="268"/>
                      <a:pt x="3009" y="348"/>
                      <a:pt x="3359" y="815"/>
                    </a:cubicBezTo>
                    <a:cubicBezTo>
                      <a:pt x="3750" y="1275"/>
                      <a:pt x="3704" y="2011"/>
                      <a:pt x="3313" y="3046"/>
                    </a:cubicBezTo>
                    <a:cubicBezTo>
                      <a:pt x="875" y="9370"/>
                      <a:pt x="1" y="13211"/>
                      <a:pt x="783" y="14407"/>
                    </a:cubicBezTo>
                    <a:cubicBezTo>
                      <a:pt x="1680" y="15856"/>
                      <a:pt x="3244" y="16891"/>
                      <a:pt x="4624" y="17811"/>
                    </a:cubicBezTo>
                    <a:cubicBezTo>
                      <a:pt x="5842" y="18593"/>
                      <a:pt x="7015" y="19374"/>
                      <a:pt x="7383" y="20225"/>
                    </a:cubicBezTo>
                    <a:lnTo>
                      <a:pt x="7659" y="20133"/>
                    </a:lnTo>
                    <a:cubicBezTo>
                      <a:pt x="7222" y="19213"/>
                      <a:pt x="6095" y="18455"/>
                      <a:pt x="4785" y="17604"/>
                    </a:cubicBezTo>
                    <a:cubicBezTo>
                      <a:pt x="3428" y="16684"/>
                      <a:pt x="1864" y="15649"/>
                      <a:pt x="1013" y="14292"/>
                    </a:cubicBezTo>
                    <a:cubicBezTo>
                      <a:pt x="507" y="13510"/>
                      <a:pt x="553" y="10957"/>
                      <a:pt x="3566" y="3161"/>
                    </a:cubicBezTo>
                    <a:cubicBezTo>
                      <a:pt x="4026" y="2034"/>
                      <a:pt x="4026" y="1183"/>
                      <a:pt x="3589" y="631"/>
                    </a:cubicBezTo>
                    <a:cubicBezTo>
                      <a:pt x="3150" y="75"/>
                      <a:pt x="2402" y="0"/>
                      <a:pt x="20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8"/>
              <p:cNvSpPr/>
              <p:nvPr/>
            </p:nvSpPr>
            <p:spPr>
              <a:xfrm>
                <a:off x="3265225" y="2765375"/>
                <a:ext cx="536450" cy="397150"/>
              </a:xfrm>
              <a:custGeom>
                <a:avLst/>
                <a:gdLst/>
                <a:ahLst/>
                <a:cxnLst/>
                <a:rect l="l" t="t" r="r" b="b"/>
                <a:pathLst>
                  <a:path w="21458" h="15886" extrusionOk="0">
                    <a:moveTo>
                      <a:pt x="4678" y="0"/>
                    </a:moveTo>
                    <a:cubicBezTo>
                      <a:pt x="4036" y="0"/>
                      <a:pt x="3385" y="86"/>
                      <a:pt x="2737" y="293"/>
                    </a:cubicBezTo>
                    <a:cubicBezTo>
                      <a:pt x="2139" y="477"/>
                      <a:pt x="2254" y="1788"/>
                      <a:pt x="2070" y="3559"/>
                    </a:cubicBezTo>
                    <a:cubicBezTo>
                      <a:pt x="1817" y="6019"/>
                      <a:pt x="0" y="7951"/>
                      <a:pt x="644" y="9078"/>
                    </a:cubicBezTo>
                    <a:cubicBezTo>
                      <a:pt x="1909" y="11332"/>
                      <a:pt x="4807" y="10527"/>
                      <a:pt x="6003" y="11769"/>
                    </a:cubicBezTo>
                    <a:cubicBezTo>
                      <a:pt x="8602" y="14414"/>
                      <a:pt x="11016" y="15885"/>
                      <a:pt x="11016" y="15885"/>
                    </a:cubicBezTo>
                    <a:cubicBezTo>
                      <a:pt x="13569" y="15264"/>
                      <a:pt x="12879" y="12505"/>
                      <a:pt x="15708" y="10826"/>
                    </a:cubicBezTo>
                    <a:cubicBezTo>
                      <a:pt x="18514" y="9147"/>
                      <a:pt x="21458" y="3765"/>
                      <a:pt x="21458" y="3765"/>
                    </a:cubicBezTo>
                    <a:cubicBezTo>
                      <a:pt x="19158" y="2386"/>
                      <a:pt x="13362" y="2455"/>
                      <a:pt x="11798" y="2133"/>
                    </a:cubicBezTo>
                    <a:cubicBezTo>
                      <a:pt x="10491" y="1886"/>
                      <a:pt x="7684" y="0"/>
                      <a:pt x="46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8"/>
              <p:cNvSpPr/>
              <p:nvPr/>
            </p:nvSpPr>
            <p:spPr>
              <a:xfrm>
                <a:off x="3112275" y="2797000"/>
                <a:ext cx="334075" cy="387375"/>
              </a:xfrm>
              <a:custGeom>
                <a:avLst/>
                <a:gdLst/>
                <a:ahLst/>
                <a:cxnLst/>
                <a:rect l="l" t="t" r="r" b="b"/>
                <a:pathLst>
                  <a:path w="13363" h="15495" extrusionOk="0">
                    <a:moveTo>
                      <a:pt x="10745" y="1"/>
                    </a:moveTo>
                    <a:cubicBezTo>
                      <a:pt x="10485" y="1"/>
                      <a:pt x="10214" y="45"/>
                      <a:pt x="9936" y="132"/>
                    </a:cubicBezTo>
                    <a:cubicBezTo>
                      <a:pt x="8257" y="615"/>
                      <a:pt x="8832" y="5237"/>
                      <a:pt x="8648" y="6364"/>
                    </a:cubicBezTo>
                    <a:cubicBezTo>
                      <a:pt x="8487" y="7514"/>
                      <a:pt x="6693" y="9354"/>
                      <a:pt x="5888" y="9584"/>
                    </a:cubicBezTo>
                    <a:cubicBezTo>
                      <a:pt x="5734" y="9637"/>
                      <a:pt x="5540" y="9657"/>
                      <a:pt x="5322" y="9657"/>
                    </a:cubicBezTo>
                    <a:cubicBezTo>
                      <a:pt x="4704" y="9657"/>
                      <a:pt x="3887" y="9499"/>
                      <a:pt x="3179" y="9499"/>
                    </a:cubicBezTo>
                    <a:cubicBezTo>
                      <a:pt x="2948" y="9499"/>
                      <a:pt x="2728" y="9516"/>
                      <a:pt x="2531" y="9561"/>
                    </a:cubicBezTo>
                    <a:cubicBezTo>
                      <a:pt x="2094" y="9630"/>
                      <a:pt x="1657" y="9722"/>
                      <a:pt x="1358" y="9745"/>
                    </a:cubicBezTo>
                    <a:cubicBezTo>
                      <a:pt x="1358" y="9814"/>
                      <a:pt x="1358" y="9906"/>
                      <a:pt x="1266" y="9952"/>
                    </a:cubicBezTo>
                    <a:cubicBezTo>
                      <a:pt x="1151" y="10059"/>
                      <a:pt x="1021" y="10095"/>
                      <a:pt x="898" y="10095"/>
                    </a:cubicBezTo>
                    <a:cubicBezTo>
                      <a:pt x="653" y="10095"/>
                      <a:pt x="438" y="9952"/>
                      <a:pt x="438" y="9952"/>
                    </a:cubicBezTo>
                    <a:lnTo>
                      <a:pt x="438" y="9952"/>
                    </a:lnTo>
                    <a:cubicBezTo>
                      <a:pt x="461" y="10090"/>
                      <a:pt x="599" y="10320"/>
                      <a:pt x="898" y="10435"/>
                    </a:cubicBezTo>
                    <a:cubicBezTo>
                      <a:pt x="1404" y="10642"/>
                      <a:pt x="2577" y="10665"/>
                      <a:pt x="2577" y="10665"/>
                    </a:cubicBezTo>
                    <a:cubicBezTo>
                      <a:pt x="2577" y="10665"/>
                      <a:pt x="2117" y="11286"/>
                      <a:pt x="1519" y="11815"/>
                    </a:cubicBezTo>
                    <a:cubicBezTo>
                      <a:pt x="898" y="12390"/>
                      <a:pt x="162" y="13011"/>
                      <a:pt x="1" y="13356"/>
                    </a:cubicBezTo>
                    <a:cubicBezTo>
                      <a:pt x="173" y="13218"/>
                      <a:pt x="396" y="13106"/>
                      <a:pt x="545" y="13106"/>
                    </a:cubicBezTo>
                    <a:cubicBezTo>
                      <a:pt x="596" y="13106"/>
                      <a:pt x="639" y="13119"/>
                      <a:pt x="668" y="13149"/>
                    </a:cubicBezTo>
                    <a:cubicBezTo>
                      <a:pt x="783" y="13287"/>
                      <a:pt x="507" y="13540"/>
                      <a:pt x="346" y="13654"/>
                    </a:cubicBezTo>
                    <a:cubicBezTo>
                      <a:pt x="898" y="13609"/>
                      <a:pt x="1726" y="13011"/>
                      <a:pt x="1726" y="13011"/>
                    </a:cubicBezTo>
                    <a:lnTo>
                      <a:pt x="1726" y="13011"/>
                    </a:lnTo>
                    <a:cubicBezTo>
                      <a:pt x="1726" y="13011"/>
                      <a:pt x="783" y="13862"/>
                      <a:pt x="668" y="14321"/>
                    </a:cubicBezTo>
                    <a:cubicBezTo>
                      <a:pt x="813" y="14159"/>
                      <a:pt x="1043" y="14010"/>
                      <a:pt x="1190" y="14010"/>
                    </a:cubicBezTo>
                    <a:cubicBezTo>
                      <a:pt x="1230" y="14010"/>
                      <a:pt x="1264" y="14021"/>
                      <a:pt x="1289" y="14045"/>
                    </a:cubicBezTo>
                    <a:cubicBezTo>
                      <a:pt x="1404" y="14160"/>
                      <a:pt x="1266" y="14344"/>
                      <a:pt x="1128" y="14505"/>
                    </a:cubicBezTo>
                    <a:cubicBezTo>
                      <a:pt x="1657" y="14275"/>
                      <a:pt x="2531" y="13655"/>
                      <a:pt x="2531" y="13654"/>
                    </a:cubicBezTo>
                    <a:lnTo>
                      <a:pt x="2531" y="13654"/>
                    </a:lnTo>
                    <a:cubicBezTo>
                      <a:pt x="2531" y="13655"/>
                      <a:pt x="1818" y="14482"/>
                      <a:pt x="1657" y="14965"/>
                    </a:cubicBezTo>
                    <a:cubicBezTo>
                      <a:pt x="1823" y="14799"/>
                      <a:pt x="2048" y="14633"/>
                      <a:pt x="2190" y="14633"/>
                    </a:cubicBezTo>
                    <a:cubicBezTo>
                      <a:pt x="2225" y="14633"/>
                      <a:pt x="2255" y="14644"/>
                      <a:pt x="2278" y="14666"/>
                    </a:cubicBezTo>
                    <a:cubicBezTo>
                      <a:pt x="2439" y="14850"/>
                      <a:pt x="2048" y="15195"/>
                      <a:pt x="1933" y="15310"/>
                    </a:cubicBezTo>
                    <a:cubicBezTo>
                      <a:pt x="2462" y="15195"/>
                      <a:pt x="3473" y="14115"/>
                      <a:pt x="3474" y="14114"/>
                    </a:cubicBezTo>
                    <a:lnTo>
                      <a:pt x="3474" y="14114"/>
                    </a:lnTo>
                    <a:cubicBezTo>
                      <a:pt x="3473" y="14115"/>
                      <a:pt x="3014" y="14781"/>
                      <a:pt x="2876" y="15218"/>
                    </a:cubicBezTo>
                    <a:cubicBezTo>
                      <a:pt x="3031" y="15063"/>
                      <a:pt x="3212" y="14947"/>
                      <a:pt x="3341" y="14947"/>
                    </a:cubicBezTo>
                    <a:cubicBezTo>
                      <a:pt x="3385" y="14947"/>
                      <a:pt x="3422" y="14960"/>
                      <a:pt x="3451" y="14988"/>
                    </a:cubicBezTo>
                    <a:cubicBezTo>
                      <a:pt x="3566" y="15126"/>
                      <a:pt x="3359" y="15356"/>
                      <a:pt x="3198" y="15494"/>
                    </a:cubicBezTo>
                    <a:cubicBezTo>
                      <a:pt x="3727" y="15218"/>
                      <a:pt x="4808" y="14206"/>
                      <a:pt x="5336" y="13654"/>
                    </a:cubicBezTo>
                    <a:cubicBezTo>
                      <a:pt x="6026" y="12988"/>
                      <a:pt x="7038" y="12689"/>
                      <a:pt x="7521" y="12551"/>
                    </a:cubicBezTo>
                    <a:cubicBezTo>
                      <a:pt x="8993" y="12114"/>
                      <a:pt x="11661" y="10734"/>
                      <a:pt x="12466" y="9584"/>
                    </a:cubicBezTo>
                    <a:cubicBezTo>
                      <a:pt x="13133" y="8664"/>
                      <a:pt x="13363" y="6226"/>
                      <a:pt x="13248" y="3926"/>
                    </a:cubicBezTo>
                    <a:cubicBezTo>
                      <a:pt x="13113" y="1175"/>
                      <a:pt x="12077" y="1"/>
                      <a:pt x="10745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8"/>
              <p:cNvSpPr/>
              <p:nvPr/>
            </p:nvSpPr>
            <p:spPr>
              <a:xfrm>
                <a:off x="3123200" y="3041750"/>
                <a:ext cx="230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29" extrusionOk="0">
                    <a:moveTo>
                      <a:pt x="921" y="1"/>
                    </a:moveTo>
                    <a:lnTo>
                      <a:pt x="921" y="1"/>
                    </a:lnTo>
                    <a:cubicBezTo>
                      <a:pt x="678" y="28"/>
                      <a:pt x="483" y="39"/>
                      <a:pt x="340" y="39"/>
                    </a:cubicBezTo>
                    <a:cubicBezTo>
                      <a:pt x="239" y="39"/>
                      <a:pt x="164" y="33"/>
                      <a:pt x="116" y="24"/>
                    </a:cubicBezTo>
                    <a:cubicBezTo>
                      <a:pt x="106" y="21"/>
                      <a:pt x="97" y="20"/>
                      <a:pt x="89" y="20"/>
                    </a:cubicBezTo>
                    <a:cubicBezTo>
                      <a:pt x="19" y="20"/>
                      <a:pt x="1" y="100"/>
                      <a:pt x="1" y="162"/>
                    </a:cubicBezTo>
                    <a:cubicBezTo>
                      <a:pt x="1" y="193"/>
                      <a:pt x="221" y="329"/>
                      <a:pt x="470" y="329"/>
                    </a:cubicBezTo>
                    <a:cubicBezTo>
                      <a:pt x="590" y="329"/>
                      <a:pt x="717" y="297"/>
                      <a:pt x="829" y="208"/>
                    </a:cubicBezTo>
                    <a:cubicBezTo>
                      <a:pt x="921" y="139"/>
                      <a:pt x="921" y="47"/>
                      <a:pt x="921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8"/>
              <p:cNvSpPr/>
              <p:nvPr/>
            </p:nvSpPr>
            <p:spPr>
              <a:xfrm>
                <a:off x="3110550" y="3124650"/>
                <a:ext cx="21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572" extrusionOk="0">
                    <a:moveTo>
                      <a:pt x="614" y="0"/>
                    </a:moveTo>
                    <a:cubicBezTo>
                      <a:pt x="465" y="0"/>
                      <a:pt x="242" y="112"/>
                      <a:pt x="70" y="250"/>
                    </a:cubicBezTo>
                    <a:cubicBezTo>
                      <a:pt x="1" y="342"/>
                      <a:pt x="1" y="411"/>
                      <a:pt x="70" y="480"/>
                    </a:cubicBezTo>
                    <a:cubicBezTo>
                      <a:pt x="162" y="571"/>
                      <a:pt x="277" y="571"/>
                      <a:pt x="415" y="571"/>
                    </a:cubicBezTo>
                    <a:cubicBezTo>
                      <a:pt x="576" y="411"/>
                      <a:pt x="852" y="181"/>
                      <a:pt x="737" y="43"/>
                    </a:cubicBezTo>
                    <a:cubicBezTo>
                      <a:pt x="708" y="13"/>
                      <a:pt x="665" y="0"/>
                      <a:pt x="614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8"/>
              <p:cNvSpPr/>
              <p:nvPr/>
            </p:nvSpPr>
            <p:spPr>
              <a:xfrm>
                <a:off x="3128950" y="3147300"/>
                <a:ext cx="1900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575" extrusionOk="0">
                    <a:moveTo>
                      <a:pt x="556" y="0"/>
                    </a:moveTo>
                    <a:cubicBezTo>
                      <a:pt x="414" y="0"/>
                      <a:pt x="189" y="162"/>
                      <a:pt x="24" y="309"/>
                    </a:cubicBezTo>
                    <a:cubicBezTo>
                      <a:pt x="1" y="401"/>
                      <a:pt x="1" y="470"/>
                      <a:pt x="24" y="516"/>
                    </a:cubicBezTo>
                    <a:cubicBezTo>
                      <a:pt x="44" y="557"/>
                      <a:pt x="91" y="575"/>
                      <a:pt x="154" y="575"/>
                    </a:cubicBezTo>
                    <a:cubicBezTo>
                      <a:pt x="236" y="575"/>
                      <a:pt x="345" y="545"/>
                      <a:pt x="461" y="493"/>
                    </a:cubicBezTo>
                    <a:cubicBezTo>
                      <a:pt x="599" y="355"/>
                      <a:pt x="760" y="125"/>
                      <a:pt x="645" y="33"/>
                    </a:cubicBezTo>
                    <a:cubicBezTo>
                      <a:pt x="622" y="10"/>
                      <a:pt x="591" y="0"/>
                      <a:pt x="556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8"/>
              <p:cNvSpPr/>
              <p:nvPr/>
            </p:nvSpPr>
            <p:spPr>
              <a:xfrm>
                <a:off x="3152525" y="3162825"/>
                <a:ext cx="207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78" extrusionOk="0">
                    <a:moveTo>
                      <a:pt x="580" y="0"/>
                    </a:moveTo>
                    <a:cubicBezTo>
                      <a:pt x="438" y="0"/>
                      <a:pt x="213" y="166"/>
                      <a:pt x="47" y="332"/>
                    </a:cubicBezTo>
                    <a:cubicBezTo>
                      <a:pt x="1" y="470"/>
                      <a:pt x="1" y="585"/>
                      <a:pt x="116" y="654"/>
                    </a:cubicBezTo>
                    <a:cubicBezTo>
                      <a:pt x="162" y="677"/>
                      <a:pt x="254" y="677"/>
                      <a:pt x="346" y="677"/>
                    </a:cubicBezTo>
                    <a:cubicBezTo>
                      <a:pt x="438" y="562"/>
                      <a:pt x="829" y="217"/>
                      <a:pt x="668" y="33"/>
                    </a:cubicBezTo>
                    <a:cubicBezTo>
                      <a:pt x="645" y="11"/>
                      <a:pt x="615" y="0"/>
                      <a:pt x="580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8"/>
              <p:cNvSpPr/>
              <p:nvPr/>
            </p:nvSpPr>
            <p:spPr>
              <a:xfrm>
                <a:off x="3182425" y="3170650"/>
                <a:ext cx="190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652" extrusionOk="0">
                    <a:moveTo>
                      <a:pt x="535" y="1"/>
                    </a:moveTo>
                    <a:cubicBezTo>
                      <a:pt x="406" y="1"/>
                      <a:pt x="225" y="117"/>
                      <a:pt x="70" y="272"/>
                    </a:cubicBezTo>
                    <a:cubicBezTo>
                      <a:pt x="1" y="456"/>
                      <a:pt x="1" y="571"/>
                      <a:pt x="70" y="617"/>
                    </a:cubicBezTo>
                    <a:cubicBezTo>
                      <a:pt x="86" y="641"/>
                      <a:pt x="110" y="651"/>
                      <a:pt x="142" y="651"/>
                    </a:cubicBezTo>
                    <a:cubicBezTo>
                      <a:pt x="201" y="651"/>
                      <a:pt x="287" y="616"/>
                      <a:pt x="392" y="571"/>
                    </a:cubicBezTo>
                    <a:cubicBezTo>
                      <a:pt x="553" y="387"/>
                      <a:pt x="760" y="157"/>
                      <a:pt x="645" y="42"/>
                    </a:cubicBezTo>
                    <a:cubicBezTo>
                      <a:pt x="616" y="14"/>
                      <a:pt x="579" y="1"/>
                      <a:pt x="535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8"/>
              <p:cNvSpPr/>
              <p:nvPr/>
            </p:nvSpPr>
            <p:spPr>
              <a:xfrm>
                <a:off x="2967975" y="2805450"/>
                <a:ext cx="699725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7989" h="40452" extrusionOk="0">
                    <a:moveTo>
                      <a:pt x="24562" y="1"/>
                    </a:moveTo>
                    <a:cubicBezTo>
                      <a:pt x="23711" y="185"/>
                      <a:pt x="23803" y="1795"/>
                      <a:pt x="23757" y="2714"/>
                    </a:cubicBezTo>
                    <a:cubicBezTo>
                      <a:pt x="23711" y="3634"/>
                      <a:pt x="23573" y="4071"/>
                      <a:pt x="23251" y="5106"/>
                    </a:cubicBezTo>
                    <a:cubicBezTo>
                      <a:pt x="22937" y="6115"/>
                      <a:pt x="21924" y="7409"/>
                      <a:pt x="21362" y="7409"/>
                    </a:cubicBezTo>
                    <a:cubicBezTo>
                      <a:pt x="21347" y="7409"/>
                      <a:pt x="21333" y="7408"/>
                      <a:pt x="21320" y="7406"/>
                    </a:cubicBezTo>
                    <a:cubicBezTo>
                      <a:pt x="20929" y="7360"/>
                      <a:pt x="20929" y="6831"/>
                      <a:pt x="20998" y="6394"/>
                    </a:cubicBezTo>
                    <a:cubicBezTo>
                      <a:pt x="21113" y="5750"/>
                      <a:pt x="21044" y="4945"/>
                      <a:pt x="20745" y="4255"/>
                    </a:cubicBezTo>
                    <a:cubicBezTo>
                      <a:pt x="20621" y="3946"/>
                      <a:pt x="20474" y="3807"/>
                      <a:pt x="20333" y="3807"/>
                    </a:cubicBezTo>
                    <a:cubicBezTo>
                      <a:pt x="20159" y="3807"/>
                      <a:pt x="19995" y="4015"/>
                      <a:pt x="19894" y="4370"/>
                    </a:cubicBezTo>
                    <a:cubicBezTo>
                      <a:pt x="19687" y="4991"/>
                      <a:pt x="19480" y="8234"/>
                      <a:pt x="19480" y="9798"/>
                    </a:cubicBezTo>
                    <a:cubicBezTo>
                      <a:pt x="19480" y="11339"/>
                      <a:pt x="20147" y="12006"/>
                      <a:pt x="20515" y="13156"/>
                    </a:cubicBezTo>
                    <a:cubicBezTo>
                      <a:pt x="20929" y="14305"/>
                      <a:pt x="20699" y="17594"/>
                      <a:pt x="20699" y="17594"/>
                    </a:cubicBezTo>
                    <a:cubicBezTo>
                      <a:pt x="20584" y="19664"/>
                      <a:pt x="19503" y="25206"/>
                      <a:pt x="19664" y="26724"/>
                    </a:cubicBezTo>
                    <a:cubicBezTo>
                      <a:pt x="19664" y="26724"/>
                      <a:pt x="15087" y="29898"/>
                      <a:pt x="6578" y="32704"/>
                    </a:cubicBezTo>
                    <a:cubicBezTo>
                      <a:pt x="0" y="34882"/>
                      <a:pt x="1174" y="40452"/>
                      <a:pt x="5120" y="40452"/>
                    </a:cubicBezTo>
                    <a:cubicBezTo>
                      <a:pt x="5257" y="40452"/>
                      <a:pt x="5399" y="40445"/>
                      <a:pt x="5543" y="40431"/>
                    </a:cubicBezTo>
                    <a:cubicBezTo>
                      <a:pt x="11499" y="39856"/>
                      <a:pt x="16812" y="36015"/>
                      <a:pt x="19250" y="34866"/>
                    </a:cubicBezTo>
                    <a:cubicBezTo>
                      <a:pt x="21688" y="33693"/>
                      <a:pt x="24424" y="32842"/>
                      <a:pt x="25137" y="31991"/>
                    </a:cubicBezTo>
                    <a:cubicBezTo>
                      <a:pt x="25873" y="31117"/>
                      <a:pt x="25436" y="29484"/>
                      <a:pt x="25344" y="27414"/>
                    </a:cubicBezTo>
                    <a:cubicBezTo>
                      <a:pt x="25252" y="25344"/>
                      <a:pt x="25321" y="19802"/>
                      <a:pt x="24539" y="17134"/>
                    </a:cubicBezTo>
                    <a:cubicBezTo>
                      <a:pt x="24539" y="17134"/>
                      <a:pt x="23941" y="13960"/>
                      <a:pt x="23987" y="13133"/>
                    </a:cubicBezTo>
                    <a:cubicBezTo>
                      <a:pt x="24033" y="12305"/>
                      <a:pt x="26126" y="9016"/>
                      <a:pt x="26839" y="7866"/>
                    </a:cubicBezTo>
                    <a:cubicBezTo>
                      <a:pt x="27552" y="6716"/>
                      <a:pt x="27989" y="5566"/>
                      <a:pt x="27966" y="4715"/>
                    </a:cubicBezTo>
                    <a:lnTo>
                      <a:pt x="27966" y="4163"/>
                    </a:lnTo>
                    <a:cubicBezTo>
                      <a:pt x="27759" y="4048"/>
                      <a:pt x="27736" y="3565"/>
                      <a:pt x="27759" y="3243"/>
                    </a:cubicBezTo>
                    <a:lnTo>
                      <a:pt x="27759" y="3243"/>
                    </a:lnTo>
                    <a:cubicBezTo>
                      <a:pt x="27575" y="3358"/>
                      <a:pt x="27414" y="3565"/>
                      <a:pt x="27391" y="3956"/>
                    </a:cubicBezTo>
                    <a:cubicBezTo>
                      <a:pt x="27323" y="4811"/>
                      <a:pt x="26848" y="5729"/>
                      <a:pt x="26712" y="5729"/>
                    </a:cubicBezTo>
                    <a:cubicBezTo>
                      <a:pt x="26665" y="5729"/>
                      <a:pt x="26659" y="5619"/>
                      <a:pt x="26724" y="5359"/>
                    </a:cubicBezTo>
                    <a:cubicBezTo>
                      <a:pt x="26977" y="4370"/>
                      <a:pt x="26770" y="3404"/>
                      <a:pt x="26678" y="2783"/>
                    </a:cubicBezTo>
                    <a:cubicBezTo>
                      <a:pt x="26609" y="2484"/>
                      <a:pt x="26586" y="1956"/>
                      <a:pt x="26563" y="1450"/>
                    </a:cubicBezTo>
                    <a:cubicBezTo>
                      <a:pt x="26535" y="1464"/>
                      <a:pt x="26508" y="1471"/>
                      <a:pt x="26484" y="1471"/>
                    </a:cubicBezTo>
                    <a:cubicBezTo>
                      <a:pt x="26234" y="1471"/>
                      <a:pt x="26199" y="767"/>
                      <a:pt x="26241" y="369"/>
                    </a:cubicBezTo>
                    <a:lnTo>
                      <a:pt x="26241" y="369"/>
                    </a:lnTo>
                    <a:cubicBezTo>
                      <a:pt x="25942" y="507"/>
                      <a:pt x="25758" y="944"/>
                      <a:pt x="25758" y="944"/>
                    </a:cubicBezTo>
                    <a:cubicBezTo>
                      <a:pt x="25712" y="1036"/>
                      <a:pt x="25666" y="1059"/>
                      <a:pt x="25597" y="1082"/>
                    </a:cubicBezTo>
                    <a:cubicBezTo>
                      <a:pt x="25575" y="1087"/>
                      <a:pt x="25554" y="1089"/>
                      <a:pt x="25535" y="1089"/>
                    </a:cubicBezTo>
                    <a:cubicBezTo>
                      <a:pt x="25204" y="1089"/>
                      <a:pt x="25183" y="393"/>
                      <a:pt x="25183" y="24"/>
                    </a:cubicBezTo>
                    <a:cubicBezTo>
                      <a:pt x="24792" y="346"/>
                      <a:pt x="24677" y="1036"/>
                      <a:pt x="24677" y="1036"/>
                    </a:cubicBezTo>
                    <a:lnTo>
                      <a:pt x="24562" y="1"/>
                    </a:lnTo>
                    <a:close/>
                  </a:path>
                </a:pathLst>
              </a:custGeom>
              <a:solidFill>
                <a:srgbClr val="D88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8"/>
              <p:cNvSpPr/>
              <p:nvPr/>
            </p:nvSpPr>
            <p:spPr>
              <a:xfrm>
                <a:off x="3661950" y="2884225"/>
                <a:ext cx="6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990" extrusionOk="0">
                    <a:moveTo>
                      <a:pt x="253" y="0"/>
                    </a:moveTo>
                    <a:cubicBezTo>
                      <a:pt x="184" y="0"/>
                      <a:pt x="92" y="0"/>
                      <a:pt x="23" y="69"/>
                    </a:cubicBezTo>
                    <a:cubicBezTo>
                      <a:pt x="0" y="368"/>
                      <a:pt x="23" y="874"/>
                      <a:pt x="230" y="989"/>
                    </a:cubicBezTo>
                    <a:cubicBezTo>
                      <a:pt x="230" y="414"/>
                      <a:pt x="253" y="0"/>
                      <a:pt x="253" y="0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8"/>
              <p:cNvSpPr/>
              <p:nvPr/>
            </p:nvSpPr>
            <p:spPr>
              <a:xfrm>
                <a:off x="3575700" y="2828450"/>
                <a:ext cx="149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084" extrusionOk="0">
                    <a:moveTo>
                      <a:pt x="345" y="1"/>
                    </a:moveTo>
                    <a:cubicBezTo>
                      <a:pt x="322" y="1"/>
                      <a:pt x="299" y="47"/>
                      <a:pt x="299" y="70"/>
                    </a:cubicBezTo>
                    <a:cubicBezTo>
                      <a:pt x="299" y="116"/>
                      <a:pt x="460" y="2070"/>
                      <a:pt x="391" y="2760"/>
                    </a:cubicBezTo>
                    <a:cubicBezTo>
                      <a:pt x="345" y="3404"/>
                      <a:pt x="92" y="4416"/>
                      <a:pt x="92" y="4439"/>
                    </a:cubicBezTo>
                    <a:cubicBezTo>
                      <a:pt x="92" y="4508"/>
                      <a:pt x="0" y="4968"/>
                      <a:pt x="253" y="5083"/>
                    </a:cubicBezTo>
                    <a:lnTo>
                      <a:pt x="299" y="5083"/>
                    </a:lnTo>
                    <a:cubicBezTo>
                      <a:pt x="322" y="5083"/>
                      <a:pt x="345" y="5083"/>
                      <a:pt x="345" y="5014"/>
                    </a:cubicBezTo>
                    <a:cubicBezTo>
                      <a:pt x="368" y="4991"/>
                      <a:pt x="345" y="4968"/>
                      <a:pt x="322" y="4945"/>
                    </a:cubicBezTo>
                    <a:cubicBezTo>
                      <a:pt x="207" y="4876"/>
                      <a:pt x="207" y="4554"/>
                      <a:pt x="230" y="4485"/>
                    </a:cubicBezTo>
                    <a:cubicBezTo>
                      <a:pt x="230" y="4485"/>
                      <a:pt x="483" y="3450"/>
                      <a:pt x="552" y="2760"/>
                    </a:cubicBezTo>
                    <a:cubicBezTo>
                      <a:pt x="598" y="2070"/>
                      <a:pt x="437" y="139"/>
                      <a:pt x="437" y="47"/>
                    </a:cubicBezTo>
                    <a:cubicBezTo>
                      <a:pt x="437" y="24"/>
                      <a:pt x="368" y="1"/>
                      <a:pt x="345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8"/>
              <p:cNvSpPr/>
              <p:nvPr/>
            </p:nvSpPr>
            <p:spPr>
              <a:xfrm>
                <a:off x="3601000" y="2826150"/>
                <a:ext cx="17275" cy="1322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91" extrusionOk="0">
                    <a:moveTo>
                      <a:pt x="391" y="1"/>
                    </a:moveTo>
                    <a:cubicBezTo>
                      <a:pt x="368" y="1"/>
                      <a:pt x="345" y="47"/>
                      <a:pt x="345" y="93"/>
                    </a:cubicBezTo>
                    <a:cubicBezTo>
                      <a:pt x="345" y="93"/>
                      <a:pt x="552" y="2438"/>
                      <a:pt x="437" y="3220"/>
                    </a:cubicBezTo>
                    <a:cubicBezTo>
                      <a:pt x="322" y="4002"/>
                      <a:pt x="46" y="4830"/>
                      <a:pt x="46" y="4853"/>
                    </a:cubicBezTo>
                    <a:cubicBezTo>
                      <a:pt x="46" y="4922"/>
                      <a:pt x="0" y="5152"/>
                      <a:pt x="115" y="5267"/>
                    </a:cubicBezTo>
                    <a:cubicBezTo>
                      <a:pt x="138" y="5290"/>
                      <a:pt x="138" y="5290"/>
                      <a:pt x="161" y="5290"/>
                    </a:cubicBezTo>
                    <a:cubicBezTo>
                      <a:pt x="207" y="5290"/>
                      <a:pt x="230" y="5290"/>
                      <a:pt x="230" y="5267"/>
                    </a:cubicBezTo>
                    <a:cubicBezTo>
                      <a:pt x="253" y="5221"/>
                      <a:pt x="253" y="5175"/>
                      <a:pt x="230" y="5152"/>
                    </a:cubicBezTo>
                    <a:cubicBezTo>
                      <a:pt x="207" y="5106"/>
                      <a:pt x="161" y="4968"/>
                      <a:pt x="207" y="4876"/>
                    </a:cubicBezTo>
                    <a:cubicBezTo>
                      <a:pt x="207" y="4876"/>
                      <a:pt x="460" y="4025"/>
                      <a:pt x="575" y="3220"/>
                    </a:cubicBezTo>
                    <a:cubicBezTo>
                      <a:pt x="690" y="2438"/>
                      <a:pt x="483" y="139"/>
                      <a:pt x="483" y="47"/>
                    </a:cubicBezTo>
                    <a:cubicBezTo>
                      <a:pt x="483" y="24"/>
                      <a:pt x="437" y="1"/>
                      <a:pt x="391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8"/>
              <p:cNvSpPr/>
              <p:nvPr/>
            </p:nvSpPr>
            <p:spPr>
              <a:xfrm>
                <a:off x="3630325" y="2945525"/>
                <a:ext cx="750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539" extrusionOk="0">
                    <a:moveTo>
                      <a:pt x="211" y="0"/>
                    </a:moveTo>
                    <a:cubicBezTo>
                      <a:pt x="193" y="0"/>
                      <a:pt x="172" y="22"/>
                      <a:pt x="138" y="55"/>
                    </a:cubicBezTo>
                    <a:cubicBezTo>
                      <a:pt x="115" y="101"/>
                      <a:pt x="0" y="377"/>
                      <a:pt x="92" y="515"/>
                    </a:cubicBezTo>
                    <a:cubicBezTo>
                      <a:pt x="92" y="515"/>
                      <a:pt x="115" y="538"/>
                      <a:pt x="138" y="538"/>
                    </a:cubicBezTo>
                    <a:lnTo>
                      <a:pt x="184" y="538"/>
                    </a:lnTo>
                    <a:cubicBezTo>
                      <a:pt x="207" y="538"/>
                      <a:pt x="230" y="492"/>
                      <a:pt x="207" y="446"/>
                    </a:cubicBezTo>
                    <a:cubicBezTo>
                      <a:pt x="184" y="400"/>
                      <a:pt x="207" y="193"/>
                      <a:pt x="253" y="101"/>
                    </a:cubicBezTo>
                    <a:cubicBezTo>
                      <a:pt x="299" y="78"/>
                      <a:pt x="253" y="55"/>
                      <a:pt x="230" y="9"/>
                    </a:cubicBezTo>
                    <a:cubicBezTo>
                      <a:pt x="224" y="3"/>
                      <a:pt x="218" y="0"/>
                      <a:pt x="211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8"/>
              <p:cNvSpPr/>
              <p:nvPr/>
            </p:nvSpPr>
            <p:spPr>
              <a:xfrm>
                <a:off x="3595825" y="2801325"/>
                <a:ext cx="149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229" extrusionOk="0">
                    <a:moveTo>
                      <a:pt x="413" y="0"/>
                    </a:moveTo>
                    <a:cubicBezTo>
                      <a:pt x="258" y="0"/>
                      <a:pt x="120" y="66"/>
                      <a:pt x="0" y="166"/>
                    </a:cubicBezTo>
                    <a:cubicBezTo>
                      <a:pt x="22" y="539"/>
                      <a:pt x="65" y="1228"/>
                      <a:pt x="410" y="1228"/>
                    </a:cubicBezTo>
                    <a:cubicBezTo>
                      <a:pt x="426" y="1228"/>
                      <a:pt x="443" y="1227"/>
                      <a:pt x="460" y="1224"/>
                    </a:cubicBezTo>
                    <a:cubicBezTo>
                      <a:pt x="529" y="1201"/>
                      <a:pt x="575" y="1155"/>
                      <a:pt x="598" y="1086"/>
                    </a:cubicBezTo>
                    <a:lnTo>
                      <a:pt x="483" y="5"/>
                    </a:lnTo>
                    <a:cubicBezTo>
                      <a:pt x="459" y="2"/>
                      <a:pt x="436" y="0"/>
                      <a:pt x="413" y="0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8"/>
              <p:cNvSpPr/>
              <p:nvPr/>
            </p:nvSpPr>
            <p:spPr>
              <a:xfrm>
                <a:off x="3623450" y="2811550"/>
                <a:ext cx="86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76" extrusionOk="0">
                    <a:moveTo>
                      <a:pt x="214" y="1"/>
                    </a:moveTo>
                    <a:cubicBezTo>
                      <a:pt x="145" y="1"/>
                      <a:pt x="90" y="22"/>
                      <a:pt x="22" y="56"/>
                    </a:cubicBezTo>
                    <a:cubicBezTo>
                      <a:pt x="1" y="479"/>
                      <a:pt x="19" y="1176"/>
                      <a:pt x="273" y="1176"/>
                    </a:cubicBezTo>
                    <a:cubicBezTo>
                      <a:pt x="295" y="1176"/>
                      <a:pt x="319" y="1170"/>
                      <a:pt x="344" y="1160"/>
                    </a:cubicBezTo>
                    <a:cubicBezTo>
                      <a:pt x="298" y="562"/>
                      <a:pt x="298" y="10"/>
                      <a:pt x="298" y="10"/>
                    </a:cubicBezTo>
                    <a:cubicBezTo>
                      <a:pt x="267" y="4"/>
                      <a:pt x="240" y="1"/>
                      <a:pt x="214" y="1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8"/>
              <p:cNvSpPr/>
              <p:nvPr/>
            </p:nvSpPr>
            <p:spPr>
              <a:xfrm>
                <a:off x="3461275" y="2900475"/>
                <a:ext cx="2475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1882" extrusionOk="0">
                    <a:moveTo>
                      <a:pt x="585" y="1"/>
                    </a:moveTo>
                    <a:cubicBezTo>
                      <a:pt x="403" y="1"/>
                      <a:pt x="229" y="215"/>
                      <a:pt x="116" y="569"/>
                    </a:cubicBezTo>
                    <a:cubicBezTo>
                      <a:pt x="93" y="684"/>
                      <a:pt x="47" y="868"/>
                      <a:pt x="1" y="1144"/>
                    </a:cubicBezTo>
                    <a:cubicBezTo>
                      <a:pt x="1" y="1502"/>
                      <a:pt x="88" y="1881"/>
                      <a:pt x="304" y="1881"/>
                    </a:cubicBezTo>
                    <a:cubicBezTo>
                      <a:pt x="310" y="1881"/>
                      <a:pt x="316" y="1881"/>
                      <a:pt x="323" y="1880"/>
                    </a:cubicBezTo>
                    <a:cubicBezTo>
                      <a:pt x="668" y="1857"/>
                      <a:pt x="990" y="1443"/>
                      <a:pt x="921" y="270"/>
                    </a:cubicBezTo>
                    <a:cubicBezTo>
                      <a:pt x="815" y="85"/>
                      <a:pt x="698" y="1"/>
                      <a:pt x="585" y="1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48"/>
              <p:cNvSpPr/>
              <p:nvPr/>
            </p:nvSpPr>
            <p:spPr>
              <a:xfrm>
                <a:off x="3572825" y="2804875"/>
                <a:ext cx="121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1202" extrusionOk="0">
                    <a:moveTo>
                      <a:pt x="368" y="1"/>
                    </a:moveTo>
                    <a:cubicBezTo>
                      <a:pt x="230" y="47"/>
                      <a:pt x="138" y="93"/>
                      <a:pt x="69" y="185"/>
                    </a:cubicBezTo>
                    <a:cubicBezTo>
                      <a:pt x="0" y="438"/>
                      <a:pt x="23" y="829"/>
                      <a:pt x="184" y="1059"/>
                    </a:cubicBezTo>
                    <a:cubicBezTo>
                      <a:pt x="244" y="1138"/>
                      <a:pt x="339" y="1201"/>
                      <a:pt x="438" y="1201"/>
                    </a:cubicBezTo>
                    <a:cubicBezTo>
                      <a:pt x="453" y="1201"/>
                      <a:pt x="468" y="1200"/>
                      <a:pt x="483" y="1197"/>
                    </a:cubicBezTo>
                    <a:lnTo>
                      <a:pt x="483" y="1059"/>
                    </a:lnTo>
                    <a:lnTo>
                      <a:pt x="368" y="1"/>
                    </a:ln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48"/>
              <p:cNvSpPr/>
              <p:nvPr/>
            </p:nvSpPr>
            <p:spPr>
              <a:xfrm>
                <a:off x="2785725" y="3531625"/>
                <a:ext cx="465725" cy="449350"/>
              </a:xfrm>
              <a:custGeom>
                <a:avLst/>
                <a:gdLst/>
                <a:ahLst/>
                <a:cxnLst/>
                <a:rect l="l" t="t" r="r" b="b"/>
                <a:pathLst>
                  <a:path w="18629" h="17974" extrusionOk="0">
                    <a:moveTo>
                      <a:pt x="15800" y="0"/>
                    </a:moveTo>
                    <a:lnTo>
                      <a:pt x="15800" y="0"/>
                    </a:lnTo>
                    <a:cubicBezTo>
                      <a:pt x="15800" y="0"/>
                      <a:pt x="14190" y="690"/>
                      <a:pt x="12649" y="1219"/>
                    </a:cubicBezTo>
                    <a:cubicBezTo>
                      <a:pt x="11131" y="1725"/>
                      <a:pt x="0" y="3841"/>
                      <a:pt x="230" y="9889"/>
                    </a:cubicBezTo>
                    <a:cubicBezTo>
                      <a:pt x="504" y="15938"/>
                      <a:pt x="7574" y="17456"/>
                      <a:pt x="9479" y="17456"/>
                    </a:cubicBezTo>
                    <a:cubicBezTo>
                      <a:pt x="9493" y="17456"/>
                      <a:pt x="9507" y="17456"/>
                      <a:pt x="9521" y="17456"/>
                    </a:cubicBezTo>
                    <a:cubicBezTo>
                      <a:pt x="9552" y="17455"/>
                      <a:pt x="9584" y="17454"/>
                      <a:pt x="9616" y="17454"/>
                    </a:cubicBezTo>
                    <a:cubicBezTo>
                      <a:pt x="10821" y="17454"/>
                      <a:pt x="12959" y="17974"/>
                      <a:pt x="14281" y="17974"/>
                    </a:cubicBezTo>
                    <a:cubicBezTo>
                      <a:pt x="15057" y="17974"/>
                      <a:pt x="15551" y="17795"/>
                      <a:pt x="15409" y="17226"/>
                    </a:cubicBezTo>
                    <a:cubicBezTo>
                      <a:pt x="15409" y="17226"/>
                      <a:pt x="14029" y="16467"/>
                      <a:pt x="15156" y="14075"/>
                    </a:cubicBezTo>
                    <a:cubicBezTo>
                      <a:pt x="18628" y="6647"/>
                      <a:pt x="16789" y="368"/>
                      <a:pt x="15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4" name="Google Shape;2474;p48"/>
            <p:cNvSpPr/>
            <p:nvPr/>
          </p:nvSpPr>
          <p:spPr>
            <a:xfrm>
              <a:off x="6553850" y="1869575"/>
              <a:ext cx="58200" cy="4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8"/>
            <p:cNvSpPr/>
            <p:nvPr/>
          </p:nvSpPr>
          <p:spPr>
            <a:xfrm>
              <a:off x="6706250" y="2021975"/>
              <a:ext cx="58200" cy="4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8"/>
            <p:cNvSpPr/>
            <p:nvPr/>
          </p:nvSpPr>
          <p:spPr>
            <a:xfrm>
              <a:off x="7041475" y="2639775"/>
              <a:ext cx="58200" cy="4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7" name="Google Shape;2477;p48"/>
          <p:cNvGrpSpPr/>
          <p:nvPr/>
        </p:nvGrpSpPr>
        <p:grpSpPr>
          <a:xfrm>
            <a:off x="7737507" y="472791"/>
            <a:ext cx="1120311" cy="593917"/>
            <a:chOff x="7737507" y="472791"/>
            <a:chExt cx="1120311" cy="593917"/>
          </a:xfrm>
        </p:grpSpPr>
        <p:grpSp>
          <p:nvGrpSpPr>
            <p:cNvPr id="2478" name="Google Shape;2478;p48"/>
            <p:cNvGrpSpPr/>
            <p:nvPr/>
          </p:nvGrpSpPr>
          <p:grpSpPr>
            <a:xfrm rot="562519">
              <a:off x="8077949" y="506443"/>
              <a:ext cx="446169" cy="402403"/>
              <a:chOff x="7144013" y="1512200"/>
              <a:chExt cx="936616" cy="844916"/>
            </a:xfrm>
          </p:grpSpPr>
          <p:sp>
            <p:nvSpPr>
              <p:cNvPr id="2479" name="Google Shape;2479;p48"/>
              <p:cNvSpPr/>
              <p:nvPr/>
            </p:nvSpPr>
            <p:spPr>
              <a:xfrm>
                <a:off x="7144013" y="1512200"/>
                <a:ext cx="936616" cy="844916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8615" extrusionOk="0">
                    <a:moveTo>
                      <a:pt x="2189" y="1"/>
                    </a:moveTo>
                    <a:cubicBezTo>
                      <a:pt x="1712" y="1"/>
                      <a:pt x="1234" y="160"/>
                      <a:pt x="856" y="458"/>
                    </a:cubicBezTo>
                    <a:cubicBezTo>
                      <a:pt x="439" y="816"/>
                      <a:pt x="1" y="1453"/>
                      <a:pt x="220" y="2607"/>
                    </a:cubicBezTo>
                    <a:cubicBezTo>
                      <a:pt x="618" y="4576"/>
                      <a:pt x="1612" y="6207"/>
                      <a:pt x="2627" y="7699"/>
                    </a:cubicBezTo>
                    <a:cubicBezTo>
                      <a:pt x="3025" y="8296"/>
                      <a:pt x="3681" y="8614"/>
                      <a:pt x="4417" y="8614"/>
                    </a:cubicBezTo>
                    <a:cubicBezTo>
                      <a:pt x="4914" y="8614"/>
                      <a:pt x="5471" y="8475"/>
                      <a:pt x="5909" y="8177"/>
                    </a:cubicBezTo>
                    <a:cubicBezTo>
                      <a:pt x="6506" y="7779"/>
                      <a:pt x="6884" y="7282"/>
                      <a:pt x="7202" y="6824"/>
                    </a:cubicBezTo>
                    <a:cubicBezTo>
                      <a:pt x="7282" y="6725"/>
                      <a:pt x="7361" y="6625"/>
                      <a:pt x="7401" y="6565"/>
                    </a:cubicBezTo>
                    <a:cubicBezTo>
                      <a:pt x="8256" y="5471"/>
                      <a:pt x="9171" y="4138"/>
                      <a:pt x="9430" y="2487"/>
                    </a:cubicBezTo>
                    <a:cubicBezTo>
                      <a:pt x="9549" y="1692"/>
                      <a:pt x="9390" y="1055"/>
                      <a:pt x="8992" y="617"/>
                    </a:cubicBezTo>
                    <a:cubicBezTo>
                      <a:pt x="8754" y="339"/>
                      <a:pt x="8296" y="1"/>
                      <a:pt x="7500" y="1"/>
                    </a:cubicBezTo>
                    <a:cubicBezTo>
                      <a:pt x="7361" y="1"/>
                      <a:pt x="7202" y="1"/>
                      <a:pt x="7063" y="21"/>
                    </a:cubicBezTo>
                    <a:cubicBezTo>
                      <a:pt x="6008" y="160"/>
                      <a:pt x="5551" y="856"/>
                      <a:pt x="5272" y="1314"/>
                    </a:cubicBezTo>
                    <a:cubicBezTo>
                      <a:pt x="5213" y="1354"/>
                      <a:pt x="5193" y="1433"/>
                      <a:pt x="5153" y="1493"/>
                    </a:cubicBezTo>
                    <a:cubicBezTo>
                      <a:pt x="4994" y="1692"/>
                      <a:pt x="4875" y="1891"/>
                      <a:pt x="4755" y="2109"/>
                    </a:cubicBezTo>
                    <a:cubicBezTo>
                      <a:pt x="4576" y="1811"/>
                      <a:pt x="4417" y="1533"/>
                      <a:pt x="4258" y="1234"/>
                    </a:cubicBezTo>
                    <a:cubicBezTo>
                      <a:pt x="4019" y="836"/>
                      <a:pt x="3701" y="518"/>
                      <a:pt x="3323" y="319"/>
                    </a:cubicBezTo>
                    <a:cubicBezTo>
                      <a:pt x="2945" y="120"/>
                      <a:pt x="2587" y="1"/>
                      <a:pt x="21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8"/>
              <p:cNvSpPr/>
              <p:nvPr/>
            </p:nvSpPr>
            <p:spPr>
              <a:xfrm>
                <a:off x="7228008" y="1568170"/>
                <a:ext cx="768625" cy="732977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6666" extrusionOk="0">
                    <a:moveTo>
                      <a:pt x="1060" y="1"/>
                    </a:moveTo>
                    <a:cubicBezTo>
                      <a:pt x="826" y="1"/>
                      <a:pt x="594" y="80"/>
                      <a:pt x="378" y="254"/>
                    </a:cubicBezTo>
                    <a:cubicBezTo>
                      <a:pt x="0" y="573"/>
                      <a:pt x="0" y="1010"/>
                      <a:pt x="80" y="1428"/>
                    </a:cubicBezTo>
                    <a:cubicBezTo>
                      <a:pt x="438" y="3199"/>
                      <a:pt x="1333" y="4710"/>
                      <a:pt x="2328" y="6182"/>
                    </a:cubicBezTo>
                    <a:cubicBezTo>
                      <a:pt x="2566" y="6518"/>
                      <a:pt x="2928" y="6665"/>
                      <a:pt x="3312" y="6665"/>
                    </a:cubicBezTo>
                    <a:cubicBezTo>
                      <a:pt x="3632" y="6665"/>
                      <a:pt x="3968" y="6563"/>
                      <a:pt x="4257" y="6381"/>
                    </a:cubicBezTo>
                    <a:cubicBezTo>
                      <a:pt x="4814" y="6003"/>
                      <a:pt x="5153" y="5486"/>
                      <a:pt x="5511" y="4989"/>
                    </a:cubicBezTo>
                    <a:cubicBezTo>
                      <a:pt x="6366" y="3915"/>
                      <a:pt x="7142" y="2781"/>
                      <a:pt x="7341" y="1388"/>
                    </a:cubicBezTo>
                    <a:cubicBezTo>
                      <a:pt x="7449" y="580"/>
                      <a:pt x="7232" y="15"/>
                      <a:pt x="6370" y="15"/>
                    </a:cubicBezTo>
                    <a:cubicBezTo>
                      <a:pt x="6277" y="15"/>
                      <a:pt x="6176" y="22"/>
                      <a:pt x="6068" y="36"/>
                    </a:cubicBezTo>
                    <a:cubicBezTo>
                      <a:pt x="5371" y="135"/>
                      <a:pt x="5153" y="632"/>
                      <a:pt x="4854" y="1090"/>
                    </a:cubicBezTo>
                    <a:cubicBezTo>
                      <a:pt x="4397" y="1766"/>
                      <a:pt x="3999" y="2482"/>
                      <a:pt x="3601" y="3159"/>
                    </a:cubicBezTo>
                    <a:cubicBezTo>
                      <a:pt x="3124" y="2323"/>
                      <a:pt x="2726" y="1567"/>
                      <a:pt x="2268" y="732"/>
                    </a:cubicBezTo>
                    <a:cubicBezTo>
                      <a:pt x="2129" y="513"/>
                      <a:pt x="1930" y="314"/>
                      <a:pt x="1711" y="195"/>
                    </a:cubicBezTo>
                    <a:cubicBezTo>
                      <a:pt x="1500" y="70"/>
                      <a:pt x="1279" y="1"/>
                      <a:pt x="10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1" name="Google Shape;2481;p48"/>
            <p:cNvGrpSpPr/>
            <p:nvPr/>
          </p:nvGrpSpPr>
          <p:grpSpPr>
            <a:xfrm>
              <a:off x="7737507" y="587633"/>
              <a:ext cx="283911" cy="240024"/>
              <a:chOff x="559024" y="1870598"/>
              <a:chExt cx="735329" cy="621663"/>
            </a:xfrm>
          </p:grpSpPr>
          <p:sp>
            <p:nvSpPr>
              <p:cNvPr id="2482" name="Google Shape;2482;p48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8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8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48"/>
            <p:cNvGrpSpPr/>
            <p:nvPr/>
          </p:nvGrpSpPr>
          <p:grpSpPr>
            <a:xfrm rot="1472827" flipH="1">
              <a:off x="8536883" y="778560"/>
              <a:ext cx="283907" cy="240021"/>
              <a:chOff x="559024" y="1870598"/>
              <a:chExt cx="735329" cy="621663"/>
            </a:xfrm>
          </p:grpSpPr>
          <p:sp>
            <p:nvSpPr>
              <p:cNvPr id="2486" name="Google Shape;2486;p48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8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8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ADE98E-0C5C-1A50-2243-B69978137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063940"/>
              </p:ext>
            </p:extLst>
          </p:nvPr>
        </p:nvGraphicFramePr>
        <p:xfrm>
          <a:off x="582082" y="1734307"/>
          <a:ext cx="6423957" cy="185446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93402">
                  <a:extLst>
                    <a:ext uri="{9D8B030D-6E8A-4147-A177-3AD203B41FA5}">
                      <a16:colId xmlns:a16="http://schemas.microsoft.com/office/drawing/2014/main" val="2840468911"/>
                    </a:ext>
                  </a:extLst>
                </a:gridCol>
                <a:gridCol w="2830555">
                  <a:extLst>
                    <a:ext uri="{9D8B030D-6E8A-4147-A177-3AD203B41FA5}">
                      <a16:colId xmlns:a16="http://schemas.microsoft.com/office/drawing/2014/main" val="398787278"/>
                    </a:ext>
                  </a:extLst>
                </a:gridCol>
              </a:tblGrid>
              <a:tr h="4664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CHI TIẾT, HÌNH ẢNH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NHẬN XÉT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17994"/>
                  </a:ext>
                </a:extLst>
              </a:tr>
              <a:tr h="13880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564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3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73F6DC0-A099-B64C-C6BB-0B3B044F5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96743"/>
              </p:ext>
            </p:extLst>
          </p:nvPr>
        </p:nvGraphicFramePr>
        <p:xfrm>
          <a:off x="108488" y="38820"/>
          <a:ext cx="8981268" cy="521793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540285">
                  <a:extLst>
                    <a:ext uri="{9D8B030D-6E8A-4147-A177-3AD203B41FA5}">
                      <a16:colId xmlns:a16="http://schemas.microsoft.com/office/drawing/2014/main" val="2840468911"/>
                    </a:ext>
                  </a:extLst>
                </a:gridCol>
                <a:gridCol w="2440983">
                  <a:extLst>
                    <a:ext uri="{9D8B030D-6E8A-4147-A177-3AD203B41FA5}">
                      <a16:colId xmlns:a16="http://schemas.microsoft.com/office/drawing/2014/main" val="398787278"/>
                    </a:ext>
                  </a:extLst>
                </a:gridCol>
              </a:tblGrid>
              <a:tr h="4601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CHI TIẾT, HÌNH ẢNH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NHẬN XÉT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17994"/>
                  </a:ext>
                </a:extLst>
              </a:tr>
              <a:tr h="62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/>
                        <a:t>Máy</a:t>
                      </a:r>
                      <a:r>
                        <a:rPr lang="en-US" sz="1800" dirty="0"/>
                        <a:t> bay </a:t>
                      </a:r>
                      <a:r>
                        <a:rPr lang="en-US" sz="1800" dirty="0" err="1"/>
                        <a:t>ném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bom</a:t>
                      </a:r>
                      <a:r>
                        <a:rPr lang="en-US" sz="1800" dirty="0"/>
                        <a:t>: “</a:t>
                      </a:r>
                      <a:r>
                        <a:rPr lang="en-US" sz="1800" dirty="0" err="1"/>
                        <a:t>tất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màu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sắc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đều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biến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mất</a:t>
                      </a:r>
                      <a:r>
                        <a:rPr lang="en-US" sz="1800" dirty="0"/>
                        <a:t>”, “</a:t>
                      </a:r>
                      <a:r>
                        <a:rPr lang="en-US" sz="1800" dirty="0" err="1"/>
                        <a:t>lần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đầu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từ</a:t>
                      </a:r>
                      <a:r>
                        <a:rPr lang="en-US" sz="1800" dirty="0"/>
                        <a:t> “</a:t>
                      </a:r>
                      <a:r>
                        <a:rPr lang="en-US" sz="1800" dirty="0" err="1"/>
                        <a:t>chết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chóc</a:t>
                      </a:r>
                      <a:r>
                        <a:rPr lang="en-US" sz="1800" dirty="0"/>
                        <a:t>” </a:t>
                      </a:r>
                      <a:r>
                        <a:rPr lang="en-US" sz="1800" dirty="0" err="1"/>
                        <a:t>xuất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hiện</a:t>
                      </a:r>
                      <a:r>
                        <a:rPr lang="en-US" sz="1800" dirty="0"/>
                        <a:t>”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Khung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cảnh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chóc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hãi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hùng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564182"/>
                  </a:ext>
                </a:extLst>
              </a:tr>
              <a:tr h="460129">
                <a:tc>
                  <a:txBody>
                    <a:bodyPr/>
                    <a:lstStyle/>
                    <a:p>
                      <a:r>
                        <a:rPr lang="en-US" sz="1800" dirty="0" err="1"/>
                        <a:t>Trên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tàu</a:t>
                      </a:r>
                      <a:r>
                        <a:rPr lang="en-US" sz="1800" dirty="0"/>
                        <a:t>: </a:t>
                      </a:r>
                      <a:r>
                        <a:rPr lang="en-US" sz="1800" dirty="0" err="1"/>
                        <a:t>những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người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lính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bị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thương</a:t>
                      </a:r>
                      <a:r>
                        <a:rPr lang="en-US" sz="1800" dirty="0"/>
                        <a:t> “</a:t>
                      </a:r>
                      <a:r>
                        <a:rPr lang="en-US" sz="1800" dirty="0" err="1"/>
                        <a:t>rên</a:t>
                      </a:r>
                      <a:r>
                        <a:rPr lang="en-US" sz="1800" dirty="0"/>
                        <a:t> la, </a:t>
                      </a:r>
                      <a:r>
                        <a:rPr lang="en-US" sz="1800" dirty="0" err="1"/>
                        <a:t>đau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đớn</a:t>
                      </a:r>
                      <a:r>
                        <a:rPr lang="en-US" sz="1800" dirty="0"/>
                        <a:t>”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 </a:t>
                      </a:r>
                      <a:r>
                        <a:rPr lang="en-US" sz="1800" dirty="0" err="1"/>
                        <a:t>thảm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đau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thương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836571"/>
                  </a:ext>
                </a:extLst>
              </a:tr>
              <a:tr h="624011">
                <a:tc>
                  <a:txBody>
                    <a:bodyPr/>
                    <a:lstStyle/>
                    <a:p>
                      <a:r>
                        <a:rPr lang="en-US" sz="1800" dirty="0"/>
                        <a:t>Ở Mordovia, </a:t>
                      </a:r>
                      <a:r>
                        <a:rPr lang="en-US" sz="1800" dirty="0" err="1"/>
                        <a:t>trong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mồ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côi</a:t>
                      </a:r>
                      <a:r>
                        <a:rPr lang="en-US" sz="1800" dirty="0"/>
                        <a:t>: </a:t>
                      </a:r>
                      <a:r>
                        <a:rPr lang="en-US" sz="1800" dirty="0" err="1"/>
                        <a:t>triền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miên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khát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giết</a:t>
                      </a:r>
                      <a:r>
                        <a:rPr lang="en-US" sz="1800" dirty="0"/>
                        <a:t> con </a:t>
                      </a:r>
                      <a:r>
                        <a:rPr lang="en-US" sz="1800" dirty="0" err="1"/>
                        <a:t>ngựa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cỏ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chồi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mầm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Thiếu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thốn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đói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khát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362795"/>
                  </a:ext>
                </a:extLst>
              </a:tr>
              <a:tr h="871032">
                <a:tc>
                  <a:txBody>
                    <a:bodyPr/>
                    <a:lstStyle/>
                    <a:p>
                      <a:r>
                        <a:rPr lang="en-US" sz="1800" dirty="0" err="1"/>
                        <a:t>Lũ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vào</a:t>
                      </a:r>
                      <a:r>
                        <a:rPr lang="en-US" sz="1800" dirty="0"/>
                        <a:t> ban </a:t>
                      </a:r>
                      <a:r>
                        <a:rPr lang="en-US" sz="1800" dirty="0" err="1"/>
                        <a:t>đêm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khóc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vì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nhớ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mẹ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chỉ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cần</a:t>
                      </a:r>
                      <a:r>
                        <a:rPr lang="en-US" sz="1800" dirty="0"/>
                        <a:t> ai </a:t>
                      </a:r>
                      <a:r>
                        <a:rPr lang="en-US" sz="1800" dirty="0" err="1"/>
                        <a:t>bất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ngờ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nhắc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đến</a:t>
                      </a:r>
                      <a:r>
                        <a:rPr lang="en-US" sz="1800" dirty="0"/>
                        <a:t> “</a:t>
                      </a:r>
                      <a:r>
                        <a:rPr lang="en-US" sz="1800" dirty="0" err="1"/>
                        <a:t>mẹ</a:t>
                      </a:r>
                      <a:r>
                        <a:rPr lang="en-US" sz="1800" dirty="0"/>
                        <a:t>” </a:t>
                      </a:r>
                      <a:r>
                        <a:rPr lang="en-US" sz="1800" dirty="0" err="1"/>
                        <a:t>thì</a:t>
                      </a:r>
                      <a:r>
                        <a:rPr lang="en-US" sz="1800" dirty="0"/>
                        <a:t> “</a:t>
                      </a:r>
                      <a:r>
                        <a:rPr lang="en-US" sz="1800" dirty="0" err="1"/>
                        <a:t>tất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khóc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òa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gào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khóc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nguôi</a:t>
                      </a:r>
                      <a:r>
                        <a:rPr lang="en-US" sz="1800" dirty="0"/>
                        <a:t>”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Thiếu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tình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thương</a:t>
                      </a:r>
                      <a:r>
                        <a:rPr lang="en-US" sz="1800" dirty="0"/>
                        <a:t> 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119777"/>
                  </a:ext>
                </a:extLst>
              </a:tr>
              <a:tr h="871032">
                <a:tc>
                  <a:txBody>
                    <a:bodyPr/>
                    <a:lstStyle/>
                    <a:p>
                      <a:r>
                        <a:rPr lang="en-US" sz="1800" dirty="0" err="1"/>
                        <a:t>Đến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lớp</a:t>
                      </a:r>
                      <a:r>
                        <a:rPr lang="en-US" sz="1800" dirty="0"/>
                        <a:t> 3, </a:t>
                      </a:r>
                      <a:r>
                        <a:rPr lang="en-US" sz="1800" dirty="0" err="1"/>
                        <a:t>trốn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khỏi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tìm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mẹ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rơi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cảnh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khát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được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đem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về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nuôi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phải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giúp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việc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nhà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uống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thiếu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thốn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Nghèo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khổ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vất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vả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32287"/>
                  </a:ext>
                </a:extLst>
              </a:tr>
              <a:tr h="1132341">
                <a:tc>
                  <a:txBody>
                    <a:bodyPr/>
                    <a:lstStyle/>
                    <a:p>
                      <a:r>
                        <a:rPr lang="en-US" sz="1800" dirty="0"/>
                        <a:t>“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cảm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thấy</a:t>
                      </a:r>
                      <a:r>
                        <a:rPr lang="en-US" sz="1800" dirty="0"/>
                        <a:t> no. Sau </a:t>
                      </a:r>
                      <a:r>
                        <a:rPr lang="en-US" sz="1800" dirty="0" err="1"/>
                        <a:t>hàng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chục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năm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trôi</a:t>
                      </a:r>
                      <a:r>
                        <a:rPr lang="en-US" sz="1800" dirty="0"/>
                        <a:t> qua”, “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năm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mốt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tuổi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hai</a:t>
                      </a:r>
                      <a:r>
                        <a:rPr lang="en-US" sz="1800" dirty="0"/>
                        <a:t> con.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vẫn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còn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muốn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mẹ</a:t>
                      </a:r>
                      <a:r>
                        <a:rPr lang="en-US" sz="1800" dirty="0"/>
                        <a:t>”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Nỗi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ám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ảnh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thể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tâm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trí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vết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thần</a:t>
                      </a:r>
                      <a:r>
                        <a:rPr lang="en-US" sz="1800" dirty="0"/>
                        <a:t> to </a:t>
                      </a:r>
                      <a:r>
                        <a:rPr lang="en-US" sz="1800" dirty="0" err="1"/>
                        <a:t>lớn</a:t>
                      </a:r>
                      <a:endParaRPr lang="en-US" sz="1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917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8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Google Shape;2494;p49"/>
          <p:cNvGrpSpPr/>
          <p:nvPr/>
        </p:nvGrpSpPr>
        <p:grpSpPr>
          <a:xfrm rot="84013" flipH="1">
            <a:off x="3165481" y="1232341"/>
            <a:ext cx="2736536" cy="1052754"/>
            <a:chOff x="4263450" y="634575"/>
            <a:chExt cx="1007075" cy="387425"/>
          </a:xfrm>
        </p:grpSpPr>
        <p:sp>
          <p:nvSpPr>
            <p:cNvPr id="2495" name="Google Shape;2495;p49"/>
            <p:cNvSpPr/>
            <p:nvPr/>
          </p:nvSpPr>
          <p:spPr>
            <a:xfrm>
              <a:off x="4263450" y="634575"/>
              <a:ext cx="1007075" cy="387425"/>
            </a:xfrm>
            <a:custGeom>
              <a:avLst/>
              <a:gdLst/>
              <a:ahLst/>
              <a:cxnLst/>
              <a:rect l="l" t="t" r="r" b="b"/>
              <a:pathLst>
                <a:path w="40283" h="15497" extrusionOk="0">
                  <a:moveTo>
                    <a:pt x="1950" y="0"/>
                  </a:moveTo>
                  <a:cubicBezTo>
                    <a:pt x="1214" y="0"/>
                    <a:pt x="617" y="458"/>
                    <a:pt x="458" y="1134"/>
                  </a:cubicBezTo>
                  <a:cubicBezTo>
                    <a:pt x="219" y="1492"/>
                    <a:pt x="0" y="2188"/>
                    <a:pt x="517" y="3044"/>
                  </a:cubicBezTo>
                  <a:cubicBezTo>
                    <a:pt x="796" y="3461"/>
                    <a:pt x="1055" y="3879"/>
                    <a:pt x="1313" y="4317"/>
                  </a:cubicBezTo>
                  <a:lnTo>
                    <a:pt x="1691" y="4914"/>
                  </a:lnTo>
                  <a:cubicBezTo>
                    <a:pt x="1910" y="5252"/>
                    <a:pt x="2109" y="5610"/>
                    <a:pt x="2348" y="5948"/>
                  </a:cubicBezTo>
                  <a:cubicBezTo>
                    <a:pt x="2447" y="6107"/>
                    <a:pt x="2507" y="6207"/>
                    <a:pt x="2606" y="6326"/>
                  </a:cubicBezTo>
                  <a:cubicBezTo>
                    <a:pt x="2686" y="6406"/>
                    <a:pt x="2745" y="6465"/>
                    <a:pt x="2765" y="6545"/>
                  </a:cubicBezTo>
                  <a:cubicBezTo>
                    <a:pt x="2865" y="6724"/>
                    <a:pt x="2964" y="6863"/>
                    <a:pt x="3044" y="7042"/>
                  </a:cubicBezTo>
                  <a:cubicBezTo>
                    <a:pt x="3163" y="7261"/>
                    <a:pt x="3263" y="7500"/>
                    <a:pt x="3402" y="7719"/>
                  </a:cubicBezTo>
                  <a:cubicBezTo>
                    <a:pt x="3442" y="7738"/>
                    <a:pt x="3442" y="7758"/>
                    <a:pt x="3442" y="7758"/>
                  </a:cubicBezTo>
                  <a:lnTo>
                    <a:pt x="3402" y="7798"/>
                  </a:lnTo>
                  <a:cubicBezTo>
                    <a:pt x="3263" y="7957"/>
                    <a:pt x="3103" y="8156"/>
                    <a:pt x="2984" y="8335"/>
                  </a:cubicBezTo>
                  <a:cubicBezTo>
                    <a:pt x="2905" y="8415"/>
                    <a:pt x="2865" y="8514"/>
                    <a:pt x="2785" y="8594"/>
                  </a:cubicBezTo>
                  <a:cubicBezTo>
                    <a:pt x="2646" y="8753"/>
                    <a:pt x="2507" y="8932"/>
                    <a:pt x="2367" y="9111"/>
                  </a:cubicBezTo>
                  <a:cubicBezTo>
                    <a:pt x="2069" y="9469"/>
                    <a:pt x="1751" y="9847"/>
                    <a:pt x="1452" y="10245"/>
                  </a:cubicBezTo>
                  <a:cubicBezTo>
                    <a:pt x="1074" y="10742"/>
                    <a:pt x="756" y="11259"/>
                    <a:pt x="398" y="11757"/>
                  </a:cubicBezTo>
                  <a:lnTo>
                    <a:pt x="318" y="11896"/>
                  </a:lnTo>
                  <a:cubicBezTo>
                    <a:pt x="159" y="12135"/>
                    <a:pt x="80" y="12493"/>
                    <a:pt x="120" y="12851"/>
                  </a:cubicBezTo>
                  <a:cubicBezTo>
                    <a:pt x="159" y="13129"/>
                    <a:pt x="199" y="13408"/>
                    <a:pt x="259" y="13647"/>
                  </a:cubicBezTo>
                  <a:cubicBezTo>
                    <a:pt x="418" y="14601"/>
                    <a:pt x="955" y="15019"/>
                    <a:pt x="1890" y="15039"/>
                  </a:cubicBezTo>
                  <a:lnTo>
                    <a:pt x="3402" y="15039"/>
                  </a:lnTo>
                  <a:cubicBezTo>
                    <a:pt x="3700" y="15039"/>
                    <a:pt x="3999" y="15079"/>
                    <a:pt x="4277" y="15099"/>
                  </a:cubicBezTo>
                  <a:cubicBezTo>
                    <a:pt x="4655" y="15119"/>
                    <a:pt x="5053" y="15138"/>
                    <a:pt x="5451" y="15138"/>
                  </a:cubicBezTo>
                  <a:cubicBezTo>
                    <a:pt x="7062" y="15178"/>
                    <a:pt x="8673" y="15198"/>
                    <a:pt x="10026" y="15198"/>
                  </a:cubicBezTo>
                  <a:lnTo>
                    <a:pt x="14502" y="15198"/>
                  </a:lnTo>
                  <a:cubicBezTo>
                    <a:pt x="15298" y="15198"/>
                    <a:pt x="16073" y="15218"/>
                    <a:pt x="16869" y="15238"/>
                  </a:cubicBezTo>
                  <a:cubicBezTo>
                    <a:pt x="17287" y="15238"/>
                    <a:pt x="17705" y="15278"/>
                    <a:pt x="18122" y="15278"/>
                  </a:cubicBezTo>
                  <a:cubicBezTo>
                    <a:pt x="19177" y="15298"/>
                    <a:pt x="20191" y="15298"/>
                    <a:pt x="21246" y="15318"/>
                  </a:cubicBezTo>
                  <a:lnTo>
                    <a:pt x="23295" y="15337"/>
                  </a:lnTo>
                  <a:cubicBezTo>
                    <a:pt x="24190" y="15337"/>
                    <a:pt x="25065" y="15377"/>
                    <a:pt x="25960" y="15377"/>
                  </a:cubicBezTo>
                  <a:cubicBezTo>
                    <a:pt x="26477" y="15377"/>
                    <a:pt x="27014" y="15397"/>
                    <a:pt x="27532" y="15397"/>
                  </a:cubicBezTo>
                  <a:cubicBezTo>
                    <a:pt x="27949" y="15397"/>
                    <a:pt x="28407" y="15417"/>
                    <a:pt x="28825" y="15417"/>
                  </a:cubicBezTo>
                  <a:lnTo>
                    <a:pt x="30038" y="15437"/>
                  </a:lnTo>
                  <a:cubicBezTo>
                    <a:pt x="31192" y="15477"/>
                    <a:pt x="32385" y="15497"/>
                    <a:pt x="33579" y="15497"/>
                  </a:cubicBezTo>
                  <a:lnTo>
                    <a:pt x="38473" y="15497"/>
                  </a:lnTo>
                  <a:cubicBezTo>
                    <a:pt x="38950" y="15497"/>
                    <a:pt x="39368" y="15318"/>
                    <a:pt x="39686" y="14979"/>
                  </a:cubicBezTo>
                  <a:cubicBezTo>
                    <a:pt x="40004" y="14621"/>
                    <a:pt x="40164" y="14144"/>
                    <a:pt x="40104" y="13627"/>
                  </a:cubicBezTo>
                  <a:cubicBezTo>
                    <a:pt x="40064" y="12930"/>
                    <a:pt x="39686" y="12453"/>
                    <a:pt x="39408" y="12115"/>
                  </a:cubicBezTo>
                  <a:lnTo>
                    <a:pt x="38751" y="11299"/>
                  </a:lnTo>
                  <a:cubicBezTo>
                    <a:pt x="38294" y="10742"/>
                    <a:pt x="37856" y="10205"/>
                    <a:pt x="37418" y="9628"/>
                  </a:cubicBezTo>
                  <a:cubicBezTo>
                    <a:pt x="37160" y="9250"/>
                    <a:pt x="36901" y="8852"/>
                    <a:pt x="36662" y="8415"/>
                  </a:cubicBezTo>
                  <a:cubicBezTo>
                    <a:pt x="36762" y="8315"/>
                    <a:pt x="36861" y="8216"/>
                    <a:pt x="36961" y="8077"/>
                  </a:cubicBezTo>
                  <a:cubicBezTo>
                    <a:pt x="37359" y="7758"/>
                    <a:pt x="37796" y="7261"/>
                    <a:pt x="38174" y="6744"/>
                  </a:cubicBezTo>
                  <a:cubicBezTo>
                    <a:pt x="38294" y="6565"/>
                    <a:pt x="38413" y="6425"/>
                    <a:pt x="38552" y="6246"/>
                  </a:cubicBezTo>
                  <a:cubicBezTo>
                    <a:pt x="38970" y="5729"/>
                    <a:pt x="39447" y="5113"/>
                    <a:pt x="39706" y="4277"/>
                  </a:cubicBezTo>
                  <a:cubicBezTo>
                    <a:pt x="39766" y="4138"/>
                    <a:pt x="39805" y="3999"/>
                    <a:pt x="39865" y="3859"/>
                  </a:cubicBezTo>
                  <a:cubicBezTo>
                    <a:pt x="40004" y="3442"/>
                    <a:pt x="40183" y="2984"/>
                    <a:pt x="40243" y="2447"/>
                  </a:cubicBezTo>
                  <a:cubicBezTo>
                    <a:pt x="40283" y="1870"/>
                    <a:pt x="40104" y="1353"/>
                    <a:pt x="39786" y="975"/>
                  </a:cubicBezTo>
                  <a:cubicBezTo>
                    <a:pt x="39467" y="617"/>
                    <a:pt x="39010" y="458"/>
                    <a:pt x="38512" y="458"/>
                  </a:cubicBezTo>
                  <a:lnTo>
                    <a:pt x="38393" y="458"/>
                  </a:lnTo>
                  <a:cubicBezTo>
                    <a:pt x="38075" y="478"/>
                    <a:pt x="37697" y="478"/>
                    <a:pt x="37279" y="478"/>
                  </a:cubicBezTo>
                  <a:lnTo>
                    <a:pt x="35767" y="478"/>
                  </a:lnTo>
                  <a:cubicBezTo>
                    <a:pt x="35489" y="478"/>
                    <a:pt x="35210" y="458"/>
                    <a:pt x="34932" y="458"/>
                  </a:cubicBezTo>
                  <a:cubicBezTo>
                    <a:pt x="34613" y="458"/>
                    <a:pt x="34275" y="418"/>
                    <a:pt x="33937" y="418"/>
                  </a:cubicBezTo>
                  <a:lnTo>
                    <a:pt x="30834" y="418"/>
                  </a:lnTo>
                  <a:cubicBezTo>
                    <a:pt x="30138" y="418"/>
                    <a:pt x="29421" y="398"/>
                    <a:pt x="28725" y="378"/>
                  </a:cubicBezTo>
                  <a:cubicBezTo>
                    <a:pt x="28148" y="358"/>
                    <a:pt x="27552" y="358"/>
                    <a:pt x="26975" y="318"/>
                  </a:cubicBezTo>
                  <a:lnTo>
                    <a:pt x="24269" y="318"/>
                  </a:lnTo>
                  <a:cubicBezTo>
                    <a:pt x="23891" y="318"/>
                    <a:pt x="23553" y="299"/>
                    <a:pt x="23175" y="299"/>
                  </a:cubicBezTo>
                  <a:cubicBezTo>
                    <a:pt x="22877" y="299"/>
                    <a:pt x="22598" y="279"/>
                    <a:pt x="22300" y="279"/>
                  </a:cubicBezTo>
                  <a:cubicBezTo>
                    <a:pt x="21842" y="279"/>
                    <a:pt x="21365" y="259"/>
                    <a:pt x="20907" y="259"/>
                  </a:cubicBezTo>
                  <a:cubicBezTo>
                    <a:pt x="20510" y="259"/>
                    <a:pt x="20112" y="259"/>
                    <a:pt x="19694" y="239"/>
                  </a:cubicBezTo>
                  <a:cubicBezTo>
                    <a:pt x="19376" y="239"/>
                    <a:pt x="19057" y="199"/>
                    <a:pt x="18719" y="199"/>
                  </a:cubicBezTo>
                  <a:cubicBezTo>
                    <a:pt x="18301" y="199"/>
                    <a:pt x="17904" y="179"/>
                    <a:pt x="17486" y="179"/>
                  </a:cubicBezTo>
                  <a:lnTo>
                    <a:pt x="15676" y="179"/>
                  </a:lnTo>
                  <a:cubicBezTo>
                    <a:pt x="15576" y="179"/>
                    <a:pt x="15477" y="179"/>
                    <a:pt x="15337" y="159"/>
                  </a:cubicBezTo>
                  <a:cubicBezTo>
                    <a:pt x="15198" y="159"/>
                    <a:pt x="15039" y="139"/>
                    <a:pt x="14900" y="139"/>
                  </a:cubicBezTo>
                  <a:lnTo>
                    <a:pt x="14880" y="139"/>
                  </a:lnTo>
                  <a:cubicBezTo>
                    <a:pt x="14601" y="139"/>
                    <a:pt x="14343" y="139"/>
                    <a:pt x="14084" y="159"/>
                  </a:cubicBezTo>
                  <a:cubicBezTo>
                    <a:pt x="13786" y="159"/>
                    <a:pt x="13448" y="179"/>
                    <a:pt x="13149" y="179"/>
                  </a:cubicBezTo>
                  <a:lnTo>
                    <a:pt x="12911" y="179"/>
                  </a:lnTo>
                  <a:cubicBezTo>
                    <a:pt x="12334" y="179"/>
                    <a:pt x="11757" y="159"/>
                    <a:pt x="11160" y="139"/>
                  </a:cubicBezTo>
                  <a:cubicBezTo>
                    <a:pt x="10623" y="100"/>
                    <a:pt x="10066" y="100"/>
                    <a:pt x="9529" y="80"/>
                  </a:cubicBezTo>
                  <a:cubicBezTo>
                    <a:pt x="8852" y="80"/>
                    <a:pt x="8176" y="60"/>
                    <a:pt x="7520" y="60"/>
                  </a:cubicBezTo>
                  <a:lnTo>
                    <a:pt x="6187" y="60"/>
                  </a:lnTo>
                  <a:cubicBezTo>
                    <a:pt x="5829" y="60"/>
                    <a:pt x="5451" y="60"/>
                    <a:pt x="5073" y="40"/>
                  </a:cubicBezTo>
                  <a:cubicBezTo>
                    <a:pt x="4735" y="40"/>
                    <a:pt x="4357" y="0"/>
                    <a:pt x="3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4292275" y="661425"/>
              <a:ext cx="953375" cy="337975"/>
            </a:xfrm>
            <a:custGeom>
              <a:avLst/>
              <a:gdLst/>
              <a:ahLst/>
              <a:cxnLst/>
              <a:rect l="l" t="t" r="r" b="b"/>
              <a:pathLst>
                <a:path w="38135" h="13519" extrusionOk="0">
                  <a:moveTo>
                    <a:pt x="817" y="0"/>
                  </a:moveTo>
                  <a:cubicBezTo>
                    <a:pt x="538" y="0"/>
                    <a:pt x="339" y="140"/>
                    <a:pt x="260" y="418"/>
                  </a:cubicBezTo>
                  <a:cubicBezTo>
                    <a:pt x="260" y="478"/>
                    <a:pt x="260" y="518"/>
                    <a:pt x="240" y="537"/>
                  </a:cubicBezTo>
                  <a:cubicBezTo>
                    <a:pt x="1" y="876"/>
                    <a:pt x="41" y="1194"/>
                    <a:pt x="240" y="1512"/>
                  </a:cubicBezTo>
                  <a:cubicBezTo>
                    <a:pt x="518" y="1930"/>
                    <a:pt x="797" y="2387"/>
                    <a:pt x="1035" y="2805"/>
                  </a:cubicBezTo>
                  <a:cubicBezTo>
                    <a:pt x="1354" y="3322"/>
                    <a:pt x="1692" y="3879"/>
                    <a:pt x="2030" y="4397"/>
                  </a:cubicBezTo>
                  <a:cubicBezTo>
                    <a:pt x="2149" y="4596"/>
                    <a:pt x="2348" y="4794"/>
                    <a:pt x="2488" y="4993"/>
                  </a:cubicBezTo>
                  <a:cubicBezTo>
                    <a:pt x="2706" y="5371"/>
                    <a:pt x="2885" y="5769"/>
                    <a:pt x="3124" y="6147"/>
                  </a:cubicBezTo>
                  <a:cubicBezTo>
                    <a:pt x="3423" y="6625"/>
                    <a:pt x="3403" y="6983"/>
                    <a:pt x="3025" y="7400"/>
                  </a:cubicBezTo>
                  <a:cubicBezTo>
                    <a:pt x="2806" y="7659"/>
                    <a:pt x="2627" y="7898"/>
                    <a:pt x="2428" y="8156"/>
                  </a:cubicBezTo>
                  <a:cubicBezTo>
                    <a:pt x="1990" y="8693"/>
                    <a:pt x="1533" y="9250"/>
                    <a:pt x="1115" y="9788"/>
                  </a:cubicBezTo>
                  <a:cubicBezTo>
                    <a:pt x="737" y="10325"/>
                    <a:pt x="399" y="10862"/>
                    <a:pt x="41" y="11379"/>
                  </a:cubicBezTo>
                  <a:cubicBezTo>
                    <a:pt x="1" y="11459"/>
                    <a:pt x="1" y="11618"/>
                    <a:pt x="1" y="11717"/>
                  </a:cubicBezTo>
                  <a:cubicBezTo>
                    <a:pt x="21" y="11956"/>
                    <a:pt x="61" y="12195"/>
                    <a:pt x="100" y="12433"/>
                  </a:cubicBezTo>
                  <a:cubicBezTo>
                    <a:pt x="160" y="12911"/>
                    <a:pt x="299" y="13010"/>
                    <a:pt x="797" y="13010"/>
                  </a:cubicBezTo>
                  <a:cubicBezTo>
                    <a:pt x="1314" y="13010"/>
                    <a:pt x="1811" y="13010"/>
                    <a:pt x="2328" y="13030"/>
                  </a:cubicBezTo>
                  <a:cubicBezTo>
                    <a:pt x="3005" y="13050"/>
                    <a:pt x="3681" y="13110"/>
                    <a:pt x="4338" y="13130"/>
                  </a:cubicBezTo>
                  <a:cubicBezTo>
                    <a:pt x="5869" y="13149"/>
                    <a:pt x="7381" y="13189"/>
                    <a:pt x="8913" y="13189"/>
                  </a:cubicBezTo>
                  <a:cubicBezTo>
                    <a:pt x="10405" y="13189"/>
                    <a:pt x="11897" y="13189"/>
                    <a:pt x="13389" y="13209"/>
                  </a:cubicBezTo>
                  <a:cubicBezTo>
                    <a:pt x="14622" y="13209"/>
                    <a:pt x="15816" y="13249"/>
                    <a:pt x="17029" y="13249"/>
                  </a:cubicBezTo>
                  <a:cubicBezTo>
                    <a:pt x="18064" y="13269"/>
                    <a:pt x="19098" y="13269"/>
                    <a:pt x="20132" y="13309"/>
                  </a:cubicBezTo>
                  <a:cubicBezTo>
                    <a:pt x="21704" y="13328"/>
                    <a:pt x="23295" y="13348"/>
                    <a:pt x="24867" y="13368"/>
                  </a:cubicBezTo>
                  <a:cubicBezTo>
                    <a:pt x="25802" y="13408"/>
                    <a:pt x="26777" y="13408"/>
                    <a:pt x="27711" y="13428"/>
                  </a:cubicBezTo>
                  <a:cubicBezTo>
                    <a:pt x="29283" y="13448"/>
                    <a:pt x="30874" y="13468"/>
                    <a:pt x="32446" y="13507"/>
                  </a:cubicBezTo>
                  <a:lnTo>
                    <a:pt x="37220" y="13507"/>
                  </a:lnTo>
                  <a:cubicBezTo>
                    <a:pt x="37267" y="13515"/>
                    <a:pt x="37312" y="13519"/>
                    <a:pt x="37355" y="13519"/>
                  </a:cubicBezTo>
                  <a:cubicBezTo>
                    <a:pt x="37774" y="13519"/>
                    <a:pt x="38032" y="13182"/>
                    <a:pt x="37996" y="12732"/>
                  </a:cubicBezTo>
                  <a:cubicBezTo>
                    <a:pt x="37956" y="12334"/>
                    <a:pt x="37717" y="12035"/>
                    <a:pt x="37499" y="11757"/>
                  </a:cubicBezTo>
                  <a:cubicBezTo>
                    <a:pt x="36822" y="10921"/>
                    <a:pt x="36126" y="10126"/>
                    <a:pt x="35470" y="9250"/>
                  </a:cubicBezTo>
                  <a:cubicBezTo>
                    <a:pt x="35052" y="8713"/>
                    <a:pt x="34734" y="8077"/>
                    <a:pt x="34376" y="7480"/>
                  </a:cubicBezTo>
                  <a:cubicBezTo>
                    <a:pt x="34336" y="7400"/>
                    <a:pt x="34356" y="7241"/>
                    <a:pt x="34435" y="7182"/>
                  </a:cubicBezTo>
                  <a:cubicBezTo>
                    <a:pt x="35012" y="6485"/>
                    <a:pt x="35669" y="5849"/>
                    <a:pt x="36226" y="5073"/>
                  </a:cubicBezTo>
                  <a:cubicBezTo>
                    <a:pt x="36723" y="4377"/>
                    <a:pt x="37340" y="3780"/>
                    <a:pt x="37618" y="2905"/>
                  </a:cubicBezTo>
                  <a:cubicBezTo>
                    <a:pt x="37797" y="2387"/>
                    <a:pt x="38036" y="1870"/>
                    <a:pt x="38095" y="1293"/>
                  </a:cubicBezTo>
                  <a:cubicBezTo>
                    <a:pt x="38134" y="826"/>
                    <a:pt x="37945" y="378"/>
                    <a:pt x="37339" y="378"/>
                  </a:cubicBezTo>
                  <a:cubicBezTo>
                    <a:pt x="37326" y="378"/>
                    <a:pt x="37313" y="378"/>
                    <a:pt x="37300" y="378"/>
                  </a:cubicBezTo>
                  <a:cubicBezTo>
                    <a:pt x="36852" y="398"/>
                    <a:pt x="36395" y="403"/>
                    <a:pt x="35937" y="403"/>
                  </a:cubicBezTo>
                  <a:cubicBezTo>
                    <a:pt x="35480" y="403"/>
                    <a:pt x="35022" y="398"/>
                    <a:pt x="34574" y="398"/>
                  </a:cubicBezTo>
                  <a:cubicBezTo>
                    <a:pt x="33978" y="398"/>
                    <a:pt x="33361" y="339"/>
                    <a:pt x="32764" y="339"/>
                  </a:cubicBezTo>
                  <a:cubicBezTo>
                    <a:pt x="31750" y="339"/>
                    <a:pt x="30695" y="378"/>
                    <a:pt x="29681" y="378"/>
                  </a:cubicBezTo>
                  <a:cubicBezTo>
                    <a:pt x="28388" y="339"/>
                    <a:pt x="27095" y="299"/>
                    <a:pt x="25822" y="299"/>
                  </a:cubicBezTo>
                  <a:cubicBezTo>
                    <a:pt x="25523" y="292"/>
                    <a:pt x="25225" y="290"/>
                    <a:pt x="24926" y="290"/>
                  </a:cubicBezTo>
                  <a:cubicBezTo>
                    <a:pt x="24330" y="290"/>
                    <a:pt x="23733" y="299"/>
                    <a:pt x="23136" y="299"/>
                  </a:cubicBezTo>
                  <a:cubicBezTo>
                    <a:pt x="22500" y="299"/>
                    <a:pt x="21823" y="279"/>
                    <a:pt x="21187" y="239"/>
                  </a:cubicBezTo>
                  <a:cubicBezTo>
                    <a:pt x="20311" y="219"/>
                    <a:pt x="19436" y="219"/>
                    <a:pt x="18561" y="219"/>
                  </a:cubicBezTo>
                  <a:cubicBezTo>
                    <a:pt x="17825" y="219"/>
                    <a:pt x="17109" y="199"/>
                    <a:pt x="16353" y="179"/>
                  </a:cubicBezTo>
                  <a:lnTo>
                    <a:pt x="14543" y="179"/>
                  </a:lnTo>
                  <a:cubicBezTo>
                    <a:pt x="14284" y="179"/>
                    <a:pt x="14025" y="140"/>
                    <a:pt x="13767" y="140"/>
                  </a:cubicBezTo>
                  <a:cubicBezTo>
                    <a:pt x="13187" y="140"/>
                    <a:pt x="12636" y="183"/>
                    <a:pt x="12065" y="183"/>
                  </a:cubicBezTo>
                  <a:cubicBezTo>
                    <a:pt x="11970" y="183"/>
                    <a:pt x="11874" y="182"/>
                    <a:pt x="11777" y="179"/>
                  </a:cubicBezTo>
                  <a:cubicBezTo>
                    <a:pt x="10663" y="140"/>
                    <a:pt x="9510" y="100"/>
                    <a:pt x="8396" y="80"/>
                  </a:cubicBezTo>
                  <a:cubicBezTo>
                    <a:pt x="7282" y="40"/>
                    <a:pt x="6188" y="40"/>
                    <a:pt x="5074" y="40"/>
                  </a:cubicBezTo>
                  <a:cubicBezTo>
                    <a:pt x="4318" y="40"/>
                    <a:pt x="3602" y="20"/>
                    <a:pt x="2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7" name="Google Shape;2497;p49"/>
          <p:cNvSpPr txBox="1">
            <a:spLocks noGrp="1"/>
          </p:cNvSpPr>
          <p:nvPr>
            <p:ph type="title"/>
          </p:nvPr>
        </p:nvSpPr>
        <p:spPr>
          <a:xfrm>
            <a:off x="1618407" y="2922977"/>
            <a:ext cx="599619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  <a:latin typeface="Garamond" panose="02020404030301010803" pitchFamily="18" charset="0"/>
              </a:rPr>
              <a:t>PHÂN TÍCH VAI TRÒ CỦA TÁC GIẢ</a:t>
            </a:r>
            <a:endParaRPr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512" name="Google Shape;2512;p4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216000" rIns="91425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04.</a:t>
            </a:r>
            <a:endParaRPr dirty="0"/>
          </a:p>
        </p:txBody>
      </p:sp>
      <p:sp>
        <p:nvSpPr>
          <p:cNvPr id="2499" name="Google Shape;2499;p49"/>
          <p:cNvSpPr/>
          <p:nvPr/>
        </p:nvSpPr>
        <p:spPr>
          <a:xfrm>
            <a:off x="5034578" y="1628921"/>
            <a:ext cx="359138" cy="322019"/>
          </a:xfrm>
          <a:custGeom>
            <a:avLst/>
            <a:gdLst/>
            <a:ahLst/>
            <a:cxnLst/>
            <a:rect l="l" t="t" r="r" b="b"/>
            <a:pathLst>
              <a:path w="4528" h="4060" extrusionOk="0">
                <a:moveTo>
                  <a:pt x="654" y="0"/>
                </a:moveTo>
                <a:cubicBezTo>
                  <a:pt x="504" y="0"/>
                  <a:pt x="356" y="50"/>
                  <a:pt x="220" y="155"/>
                </a:cubicBezTo>
                <a:cubicBezTo>
                  <a:pt x="1" y="354"/>
                  <a:pt x="1" y="632"/>
                  <a:pt x="61" y="871"/>
                </a:cubicBezTo>
                <a:cubicBezTo>
                  <a:pt x="279" y="1945"/>
                  <a:pt x="816" y="2860"/>
                  <a:pt x="1413" y="3755"/>
                </a:cubicBezTo>
                <a:cubicBezTo>
                  <a:pt x="1568" y="3966"/>
                  <a:pt x="1798" y="4059"/>
                  <a:pt x="2036" y="4059"/>
                </a:cubicBezTo>
                <a:cubicBezTo>
                  <a:pt x="2225" y="4059"/>
                  <a:pt x="2420" y="4000"/>
                  <a:pt x="2587" y="3894"/>
                </a:cubicBezTo>
                <a:cubicBezTo>
                  <a:pt x="2945" y="3656"/>
                  <a:pt x="3144" y="3337"/>
                  <a:pt x="3363" y="3039"/>
                </a:cubicBezTo>
                <a:cubicBezTo>
                  <a:pt x="3880" y="2402"/>
                  <a:pt x="4337" y="1706"/>
                  <a:pt x="4457" y="851"/>
                </a:cubicBezTo>
                <a:cubicBezTo>
                  <a:pt x="4528" y="372"/>
                  <a:pt x="4409" y="19"/>
                  <a:pt x="3888" y="19"/>
                </a:cubicBezTo>
                <a:cubicBezTo>
                  <a:pt x="3825" y="19"/>
                  <a:pt x="3756" y="24"/>
                  <a:pt x="3681" y="35"/>
                </a:cubicBezTo>
                <a:cubicBezTo>
                  <a:pt x="3263" y="75"/>
                  <a:pt x="3104" y="373"/>
                  <a:pt x="2945" y="652"/>
                </a:cubicBezTo>
                <a:cubicBezTo>
                  <a:pt x="2647" y="1050"/>
                  <a:pt x="2408" y="1507"/>
                  <a:pt x="2169" y="1905"/>
                </a:cubicBezTo>
                <a:cubicBezTo>
                  <a:pt x="1891" y="1408"/>
                  <a:pt x="1652" y="911"/>
                  <a:pt x="1373" y="433"/>
                </a:cubicBezTo>
                <a:cubicBezTo>
                  <a:pt x="1294" y="314"/>
                  <a:pt x="1174" y="174"/>
                  <a:pt x="1055" y="115"/>
                </a:cubicBezTo>
                <a:cubicBezTo>
                  <a:pt x="924" y="40"/>
                  <a:pt x="788" y="0"/>
                  <a:pt x="6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49"/>
          <p:cNvSpPr/>
          <p:nvPr/>
        </p:nvSpPr>
        <p:spPr>
          <a:xfrm>
            <a:off x="3602971" y="1638285"/>
            <a:ext cx="339944" cy="303301"/>
          </a:xfrm>
          <a:custGeom>
            <a:avLst/>
            <a:gdLst/>
            <a:ahLst/>
            <a:cxnLst/>
            <a:rect l="l" t="t" r="r" b="b"/>
            <a:pathLst>
              <a:path w="4286" h="3824" extrusionOk="0">
                <a:moveTo>
                  <a:pt x="3517" y="0"/>
                </a:moveTo>
                <a:cubicBezTo>
                  <a:pt x="3435" y="0"/>
                  <a:pt x="3357" y="22"/>
                  <a:pt x="3291" y="71"/>
                </a:cubicBezTo>
                <a:cubicBezTo>
                  <a:pt x="3052" y="250"/>
                  <a:pt x="2893" y="549"/>
                  <a:pt x="2753" y="807"/>
                </a:cubicBezTo>
                <a:cubicBezTo>
                  <a:pt x="2594" y="1145"/>
                  <a:pt x="2495" y="1503"/>
                  <a:pt x="2356" y="1901"/>
                </a:cubicBezTo>
                <a:cubicBezTo>
                  <a:pt x="2117" y="1563"/>
                  <a:pt x="1958" y="1265"/>
                  <a:pt x="1739" y="1006"/>
                </a:cubicBezTo>
                <a:cubicBezTo>
                  <a:pt x="1520" y="728"/>
                  <a:pt x="1321" y="429"/>
                  <a:pt x="1043" y="290"/>
                </a:cubicBezTo>
                <a:cubicBezTo>
                  <a:pt x="875" y="200"/>
                  <a:pt x="712" y="155"/>
                  <a:pt x="568" y="155"/>
                </a:cubicBezTo>
                <a:cubicBezTo>
                  <a:pt x="234" y="155"/>
                  <a:pt x="0" y="395"/>
                  <a:pt x="28" y="867"/>
                </a:cubicBezTo>
                <a:cubicBezTo>
                  <a:pt x="48" y="1205"/>
                  <a:pt x="207" y="1603"/>
                  <a:pt x="406" y="1901"/>
                </a:cubicBezTo>
                <a:cubicBezTo>
                  <a:pt x="804" y="2478"/>
                  <a:pt x="1301" y="2995"/>
                  <a:pt x="1779" y="3552"/>
                </a:cubicBezTo>
                <a:cubicBezTo>
                  <a:pt x="1922" y="3735"/>
                  <a:pt x="2109" y="3824"/>
                  <a:pt x="2304" y="3824"/>
                </a:cubicBezTo>
                <a:cubicBezTo>
                  <a:pt x="2406" y="3824"/>
                  <a:pt x="2512" y="3799"/>
                  <a:pt x="2614" y="3751"/>
                </a:cubicBezTo>
                <a:cubicBezTo>
                  <a:pt x="2833" y="3632"/>
                  <a:pt x="3052" y="3473"/>
                  <a:pt x="3211" y="3334"/>
                </a:cubicBezTo>
                <a:cubicBezTo>
                  <a:pt x="3668" y="2936"/>
                  <a:pt x="3808" y="2359"/>
                  <a:pt x="4046" y="1842"/>
                </a:cubicBezTo>
                <a:cubicBezTo>
                  <a:pt x="4206" y="1444"/>
                  <a:pt x="4285" y="1006"/>
                  <a:pt x="4206" y="588"/>
                </a:cubicBezTo>
                <a:cubicBezTo>
                  <a:pt x="4128" y="264"/>
                  <a:pt x="3800" y="0"/>
                  <a:pt x="35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1" name="Google Shape;2501;p49"/>
          <p:cNvGrpSpPr/>
          <p:nvPr/>
        </p:nvGrpSpPr>
        <p:grpSpPr>
          <a:xfrm>
            <a:off x="7837798" y="2476363"/>
            <a:ext cx="763724" cy="669012"/>
            <a:chOff x="6969474" y="1856401"/>
            <a:chExt cx="763724" cy="669012"/>
          </a:xfrm>
        </p:grpSpPr>
        <p:sp>
          <p:nvSpPr>
            <p:cNvPr id="2502" name="Google Shape;2502;p49"/>
            <p:cNvSpPr/>
            <p:nvPr/>
          </p:nvSpPr>
          <p:spPr>
            <a:xfrm>
              <a:off x="6969474" y="2152954"/>
              <a:ext cx="763724" cy="96368"/>
            </a:xfrm>
            <a:custGeom>
              <a:avLst/>
              <a:gdLst/>
              <a:ahLst/>
              <a:cxnLst/>
              <a:rect l="l" t="t" r="r" b="b"/>
              <a:pathLst>
                <a:path w="9629" h="1215" extrusionOk="0">
                  <a:moveTo>
                    <a:pt x="796" y="1"/>
                  </a:moveTo>
                  <a:cubicBezTo>
                    <a:pt x="418" y="1"/>
                    <a:pt x="279" y="220"/>
                    <a:pt x="140" y="478"/>
                  </a:cubicBezTo>
                  <a:cubicBezTo>
                    <a:pt x="1" y="737"/>
                    <a:pt x="319" y="1135"/>
                    <a:pt x="717" y="1135"/>
                  </a:cubicBezTo>
                  <a:lnTo>
                    <a:pt x="3183" y="1135"/>
                  </a:lnTo>
                  <a:cubicBezTo>
                    <a:pt x="3462" y="1135"/>
                    <a:pt x="3720" y="1115"/>
                    <a:pt x="3999" y="1115"/>
                  </a:cubicBezTo>
                  <a:cubicBezTo>
                    <a:pt x="5053" y="1135"/>
                    <a:pt x="6088" y="1194"/>
                    <a:pt x="6943" y="1214"/>
                  </a:cubicBezTo>
                  <a:cubicBezTo>
                    <a:pt x="7739" y="1175"/>
                    <a:pt x="8336" y="1135"/>
                    <a:pt x="8873" y="1095"/>
                  </a:cubicBezTo>
                  <a:cubicBezTo>
                    <a:pt x="9052" y="1075"/>
                    <a:pt x="9231" y="1035"/>
                    <a:pt x="9370" y="976"/>
                  </a:cubicBezTo>
                  <a:cubicBezTo>
                    <a:pt x="9629" y="876"/>
                    <a:pt x="9629" y="637"/>
                    <a:pt x="9430" y="478"/>
                  </a:cubicBezTo>
                  <a:cubicBezTo>
                    <a:pt x="9032" y="120"/>
                    <a:pt x="8535" y="180"/>
                    <a:pt x="8077" y="140"/>
                  </a:cubicBezTo>
                  <a:cubicBezTo>
                    <a:pt x="7102" y="80"/>
                    <a:pt x="6108" y="41"/>
                    <a:pt x="5153" y="21"/>
                  </a:cubicBezTo>
                  <a:cubicBezTo>
                    <a:pt x="4427" y="11"/>
                    <a:pt x="3696" y="11"/>
                    <a:pt x="2967" y="11"/>
                  </a:cubicBezTo>
                  <a:cubicBezTo>
                    <a:pt x="2238" y="11"/>
                    <a:pt x="1512" y="1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7054656" y="1856401"/>
              <a:ext cx="462406" cy="216213"/>
            </a:xfrm>
            <a:custGeom>
              <a:avLst/>
              <a:gdLst/>
              <a:ahLst/>
              <a:cxnLst/>
              <a:rect l="l" t="t" r="r" b="b"/>
              <a:pathLst>
                <a:path w="5830" h="2726" extrusionOk="0">
                  <a:moveTo>
                    <a:pt x="5292" y="0"/>
                  </a:moveTo>
                  <a:cubicBezTo>
                    <a:pt x="4974" y="40"/>
                    <a:pt x="4636" y="139"/>
                    <a:pt x="4337" y="239"/>
                  </a:cubicBezTo>
                  <a:lnTo>
                    <a:pt x="2706" y="836"/>
                  </a:lnTo>
                  <a:cubicBezTo>
                    <a:pt x="2189" y="995"/>
                    <a:pt x="1652" y="1154"/>
                    <a:pt x="1135" y="1353"/>
                  </a:cubicBezTo>
                  <a:cubicBezTo>
                    <a:pt x="816" y="1472"/>
                    <a:pt x="518" y="1651"/>
                    <a:pt x="239" y="1850"/>
                  </a:cubicBezTo>
                  <a:cubicBezTo>
                    <a:pt x="1" y="2029"/>
                    <a:pt x="60" y="2288"/>
                    <a:pt x="160" y="2526"/>
                  </a:cubicBezTo>
                  <a:cubicBezTo>
                    <a:pt x="220" y="2626"/>
                    <a:pt x="399" y="2646"/>
                    <a:pt x="558" y="2725"/>
                  </a:cubicBezTo>
                  <a:cubicBezTo>
                    <a:pt x="916" y="2586"/>
                    <a:pt x="1314" y="2447"/>
                    <a:pt x="1692" y="2288"/>
                  </a:cubicBezTo>
                  <a:cubicBezTo>
                    <a:pt x="2388" y="2049"/>
                    <a:pt x="3044" y="1830"/>
                    <a:pt x="3721" y="1552"/>
                  </a:cubicBezTo>
                  <a:cubicBezTo>
                    <a:pt x="4337" y="1293"/>
                    <a:pt x="4974" y="1015"/>
                    <a:pt x="5571" y="716"/>
                  </a:cubicBezTo>
                  <a:cubicBezTo>
                    <a:pt x="5690" y="676"/>
                    <a:pt x="5829" y="358"/>
                    <a:pt x="5790" y="298"/>
                  </a:cubicBezTo>
                  <a:cubicBezTo>
                    <a:pt x="5670" y="159"/>
                    <a:pt x="5471" y="0"/>
                    <a:pt x="5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7089396" y="2354092"/>
              <a:ext cx="361359" cy="171320"/>
            </a:xfrm>
            <a:custGeom>
              <a:avLst/>
              <a:gdLst/>
              <a:ahLst/>
              <a:cxnLst/>
              <a:rect l="l" t="t" r="r" b="b"/>
              <a:pathLst>
                <a:path w="4556" h="2160" extrusionOk="0">
                  <a:moveTo>
                    <a:pt x="653" y="1"/>
                  </a:moveTo>
                  <a:cubicBezTo>
                    <a:pt x="439" y="1"/>
                    <a:pt x="207" y="133"/>
                    <a:pt x="160" y="290"/>
                  </a:cubicBezTo>
                  <a:cubicBezTo>
                    <a:pt x="0" y="668"/>
                    <a:pt x="80" y="886"/>
                    <a:pt x="458" y="1026"/>
                  </a:cubicBezTo>
                  <a:cubicBezTo>
                    <a:pt x="1174" y="1284"/>
                    <a:pt x="1910" y="1543"/>
                    <a:pt x="2666" y="1782"/>
                  </a:cubicBezTo>
                  <a:cubicBezTo>
                    <a:pt x="3084" y="1941"/>
                    <a:pt x="3502" y="2040"/>
                    <a:pt x="3939" y="2160"/>
                  </a:cubicBezTo>
                  <a:cubicBezTo>
                    <a:pt x="3959" y="2140"/>
                    <a:pt x="3959" y="2120"/>
                    <a:pt x="3939" y="2080"/>
                  </a:cubicBezTo>
                  <a:cubicBezTo>
                    <a:pt x="4005" y="2080"/>
                    <a:pt x="4054" y="2098"/>
                    <a:pt x="4103" y="2098"/>
                  </a:cubicBezTo>
                  <a:cubicBezTo>
                    <a:pt x="4127" y="2098"/>
                    <a:pt x="4151" y="2093"/>
                    <a:pt x="4178" y="2080"/>
                  </a:cubicBezTo>
                  <a:cubicBezTo>
                    <a:pt x="4297" y="2040"/>
                    <a:pt x="4496" y="1961"/>
                    <a:pt x="4536" y="1861"/>
                  </a:cubicBezTo>
                  <a:cubicBezTo>
                    <a:pt x="4556" y="1762"/>
                    <a:pt x="4456" y="1623"/>
                    <a:pt x="4377" y="1483"/>
                  </a:cubicBezTo>
                  <a:cubicBezTo>
                    <a:pt x="4337" y="1424"/>
                    <a:pt x="4238" y="1364"/>
                    <a:pt x="4158" y="1344"/>
                  </a:cubicBezTo>
                  <a:cubicBezTo>
                    <a:pt x="3661" y="1125"/>
                    <a:pt x="3143" y="886"/>
                    <a:pt x="2606" y="688"/>
                  </a:cubicBezTo>
                  <a:lnTo>
                    <a:pt x="816" y="31"/>
                  </a:lnTo>
                  <a:cubicBezTo>
                    <a:pt x="766" y="10"/>
                    <a:pt x="710" y="1"/>
                    <a:pt x="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5" name="Google Shape;2505;p49"/>
          <p:cNvGrpSpPr/>
          <p:nvPr/>
        </p:nvGrpSpPr>
        <p:grpSpPr>
          <a:xfrm>
            <a:off x="792302" y="2590017"/>
            <a:ext cx="735329" cy="621663"/>
            <a:chOff x="559024" y="1870598"/>
            <a:chExt cx="735329" cy="621663"/>
          </a:xfrm>
        </p:grpSpPr>
        <p:sp>
          <p:nvSpPr>
            <p:cNvPr id="2506" name="Google Shape;2506;p49"/>
            <p:cNvSpPr/>
            <p:nvPr/>
          </p:nvSpPr>
          <p:spPr>
            <a:xfrm>
              <a:off x="559024" y="2099338"/>
              <a:ext cx="735329" cy="104220"/>
            </a:xfrm>
            <a:custGeom>
              <a:avLst/>
              <a:gdLst/>
              <a:ahLst/>
              <a:cxnLst/>
              <a:rect l="l" t="t" r="r" b="b"/>
              <a:pathLst>
                <a:path w="9271" h="1314" extrusionOk="0">
                  <a:moveTo>
                    <a:pt x="776" y="1"/>
                  </a:moveTo>
                  <a:cubicBezTo>
                    <a:pt x="418" y="1"/>
                    <a:pt x="140" y="120"/>
                    <a:pt x="40" y="418"/>
                  </a:cubicBezTo>
                  <a:cubicBezTo>
                    <a:pt x="1" y="558"/>
                    <a:pt x="1" y="717"/>
                    <a:pt x="80" y="796"/>
                  </a:cubicBezTo>
                  <a:cubicBezTo>
                    <a:pt x="238" y="970"/>
                    <a:pt x="433" y="1131"/>
                    <a:pt x="685" y="1131"/>
                  </a:cubicBezTo>
                  <a:cubicBezTo>
                    <a:pt x="751" y="1131"/>
                    <a:pt x="821" y="1119"/>
                    <a:pt x="896" y="1095"/>
                  </a:cubicBezTo>
                  <a:cubicBezTo>
                    <a:pt x="946" y="1075"/>
                    <a:pt x="1005" y="1070"/>
                    <a:pt x="1067" y="1070"/>
                  </a:cubicBezTo>
                  <a:cubicBezTo>
                    <a:pt x="1130" y="1070"/>
                    <a:pt x="1194" y="1075"/>
                    <a:pt x="1254" y="1075"/>
                  </a:cubicBezTo>
                  <a:cubicBezTo>
                    <a:pt x="2030" y="1095"/>
                    <a:pt x="2766" y="1154"/>
                    <a:pt x="3542" y="1174"/>
                  </a:cubicBezTo>
                  <a:cubicBezTo>
                    <a:pt x="3780" y="1184"/>
                    <a:pt x="4009" y="1184"/>
                    <a:pt x="4238" y="1184"/>
                  </a:cubicBezTo>
                  <a:cubicBezTo>
                    <a:pt x="4467" y="1184"/>
                    <a:pt x="4695" y="1184"/>
                    <a:pt x="4934" y="1194"/>
                  </a:cubicBezTo>
                  <a:cubicBezTo>
                    <a:pt x="5829" y="1254"/>
                    <a:pt x="6724" y="1274"/>
                    <a:pt x="7600" y="1313"/>
                  </a:cubicBezTo>
                  <a:cubicBezTo>
                    <a:pt x="7958" y="1294"/>
                    <a:pt x="8316" y="1274"/>
                    <a:pt x="8694" y="1214"/>
                  </a:cubicBezTo>
                  <a:cubicBezTo>
                    <a:pt x="8932" y="1174"/>
                    <a:pt x="9231" y="1095"/>
                    <a:pt x="9251" y="796"/>
                  </a:cubicBezTo>
                  <a:cubicBezTo>
                    <a:pt x="9271" y="498"/>
                    <a:pt x="9012" y="398"/>
                    <a:pt x="8773" y="319"/>
                  </a:cubicBezTo>
                  <a:cubicBezTo>
                    <a:pt x="8734" y="299"/>
                    <a:pt x="8714" y="299"/>
                    <a:pt x="8674" y="299"/>
                  </a:cubicBezTo>
                  <a:cubicBezTo>
                    <a:pt x="8316" y="259"/>
                    <a:pt x="7938" y="199"/>
                    <a:pt x="7560" y="180"/>
                  </a:cubicBezTo>
                  <a:cubicBezTo>
                    <a:pt x="7063" y="160"/>
                    <a:pt x="6545" y="160"/>
                    <a:pt x="6048" y="160"/>
                  </a:cubicBezTo>
                  <a:cubicBezTo>
                    <a:pt x="5511" y="160"/>
                    <a:pt x="4954" y="160"/>
                    <a:pt x="4397" y="120"/>
                  </a:cubicBezTo>
                  <a:cubicBezTo>
                    <a:pt x="3740" y="100"/>
                    <a:pt x="3084" y="60"/>
                    <a:pt x="2408" y="20"/>
                  </a:cubicBezTo>
                  <a:cubicBezTo>
                    <a:pt x="2139" y="11"/>
                    <a:pt x="1871" y="11"/>
                    <a:pt x="1600" y="11"/>
                  </a:cubicBezTo>
                  <a:cubicBezTo>
                    <a:pt x="1328" y="11"/>
                    <a:pt x="1055" y="1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888810" y="2280252"/>
              <a:ext cx="293545" cy="212009"/>
            </a:xfrm>
            <a:custGeom>
              <a:avLst/>
              <a:gdLst/>
              <a:ahLst/>
              <a:cxnLst/>
              <a:rect l="l" t="t" r="r" b="b"/>
              <a:pathLst>
                <a:path w="3701" h="2673" extrusionOk="0">
                  <a:moveTo>
                    <a:pt x="3122" y="1"/>
                  </a:moveTo>
                  <a:cubicBezTo>
                    <a:pt x="2920" y="1"/>
                    <a:pt x="2703" y="33"/>
                    <a:pt x="2546" y="127"/>
                  </a:cubicBezTo>
                  <a:cubicBezTo>
                    <a:pt x="1771" y="604"/>
                    <a:pt x="1015" y="1101"/>
                    <a:pt x="299" y="1658"/>
                  </a:cubicBezTo>
                  <a:cubicBezTo>
                    <a:pt x="120" y="1778"/>
                    <a:pt x="20" y="2096"/>
                    <a:pt x="0" y="2315"/>
                  </a:cubicBezTo>
                  <a:cubicBezTo>
                    <a:pt x="0" y="2414"/>
                    <a:pt x="259" y="2554"/>
                    <a:pt x="398" y="2673"/>
                  </a:cubicBezTo>
                  <a:cubicBezTo>
                    <a:pt x="418" y="2673"/>
                    <a:pt x="458" y="2653"/>
                    <a:pt x="478" y="2613"/>
                  </a:cubicBezTo>
                  <a:cubicBezTo>
                    <a:pt x="597" y="2593"/>
                    <a:pt x="716" y="2573"/>
                    <a:pt x="816" y="2514"/>
                  </a:cubicBezTo>
                  <a:cubicBezTo>
                    <a:pt x="1094" y="2394"/>
                    <a:pt x="1373" y="2275"/>
                    <a:pt x="1612" y="2116"/>
                  </a:cubicBezTo>
                  <a:cubicBezTo>
                    <a:pt x="2248" y="1718"/>
                    <a:pt x="2865" y="1320"/>
                    <a:pt x="3462" y="902"/>
                  </a:cubicBezTo>
                  <a:cubicBezTo>
                    <a:pt x="3601" y="803"/>
                    <a:pt x="3700" y="564"/>
                    <a:pt x="3680" y="385"/>
                  </a:cubicBezTo>
                  <a:cubicBezTo>
                    <a:pt x="3660" y="226"/>
                    <a:pt x="3442" y="27"/>
                    <a:pt x="3282" y="7"/>
                  </a:cubicBezTo>
                  <a:cubicBezTo>
                    <a:pt x="3231" y="3"/>
                    <a:pt x="3177" y="1"/>
                    <a:pt x="3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896662" y="1870598"/>
              <a:ext cx="315674" cy="158471"/>
            </a:xfrm>
            <a:custGeom>
              <a:avLst/>
              <a:gdLst/>
              <a:ahLst/>
              <a:cxnLst/>
              <a:rect l="l" t="t" r="r" b="b"/>
              <a:pathLst>
                <a:path w="3980" h="1998" extrusionOk="0">
                  <a:moveTo>
                    <a:pt x="697" y="0"/>
                  </a:moveTo>
                  <a:cubicBezTo>
                    <a:pt x="578" y="20"/>
                    <a:pt x="379" y="0"/>
                    <a:pt x="299" y="60"/>
                  </a:cubicBezTo>
                  <a:cubicBezTo>
                    <a:pt x="180" y="199"/>
                    <a:pt x="1" y="418"/>
                    <a:pt x="21" y="557"/>
                  </a:cubicBezTo>
                  <a:cubicBezTo>
                    <a:pt x="120" y="875"/>
                    <a:pt x="379" y="1054"/>
                    <a:pt x="717" y="1154"/>
                  </a:cubicBezTo>
                  <a:cubicBezTo>
                    <a:pt x="1194" y="1273"/>
                    <a:pt x="1652" y="1413"/>
                    <a:pt x="2089" y="1572"/>
                  </a:cubicBezTo>
                  <a:cubicBezTo>
                    <a:pt x="2567" y="1711"/>
                    <a:pt x="3024" y="1870"/>
                    <a:pt x="3502" y="1989"/>
                  </a:cubicBezTo>
                  <a:cubicBezTo>
                    <a:pt x="3528" y="1995"/>
                    <a:pt x="3554" y="1997"/>
                    <a:pt x="3579" y="1997"/>
                  </a:cubicBezTo>
                  <a:cubicBezTo>
                    <a:pt x="3746" y="1997"/>
                    <a:pt x="3888" y="1889"/>
                    <a:pt x="3939" y="1751"/>
                  </a:cubicBezTo>
                  <a:cubicBezTo>
                    <a:pt x="3979" y="1611"/>
                    <a:pt x="3900" y="1393"/>
                    <a:pt x="3800" y="1313"/>
                  </a:cubicBezTo>
                  <a:cubicBezTo>
                    <a:pt x="3542" y="1094"/>
                    <a:pt x="3243" y="895"/>
                    <a:pt x="2905" y="756"/>
                  </a:cubicBezTo>
                  <a:cubicBezTo>
                    <a:pt x="2388" y="517"/>
                    <a:pt x="1851" y="318"/>
                    <a:pt x="1294" y="119"/>
                  </a:cubicBezTo>
                  <a:cubicBezTo>
                    <a:pt x="1095" y="80"/>
                    <a:pt x="896" y="40"/>
                    <a:pt x="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49"/>
          <p:cNvGrpSpPr/>
          <p:nvPr/>
        </p:nvGrpSpPr>
        <p:grpSpPr>
          <a:xfrm rot="637">
            <a:off x="5198482" y="2019977"/>
            <a:ext cx="505773" cy="456339"/>
            <a:chOff x="7144013" y="1512200"/>
            <a:chExt cx="936616" cy="844916"/>
          </a:xfrm>
        </p:grpSpPr>
        <p:sp>
          <p:nvSpPr>
            <p:cNvPr id="2510" name="Google Shape;2510;p49"/>
            <p:cNvSpPr/>
            <p:nvPr/>
          </p:nvSpPr>
          <p:spPr>
            <a:xfrm>
              <a:off x="7144013" y="1512200"/>
              <a:ext cx="936616" cy="844916"/>
            </a:xfrm>
            <a:custGeom>
              <a:avLst/>
              <a:gdLst/>
              <a:ahLst/>
              <a:cxnLst/>
              <a:rect l="l" t="t" r="r" b="b"/>
              <a:pathLst>
                <a:path w="9550" h="8615" extrusionOk="0">
                  <a:moveTo>
                    <a:pt x="2189" y="1"/>
                  </a:moveTo>
                  <a:cubicBezTo>
                    <a:pt x="1712" y="1"/>
                    <a:pt x="1234" y="160"/>
                    <a:pt x="856" y="458"/>
                  </a:cubicBezTo>
                  <a:cubicBezTo>
                    <a:pt x="439" y="816"/>
                    <a:pt x="1" y="1453"/>
                    <a:pt x="220" y="2607"/>
                  </a:cubicBezTo>
                  <a:cubicBezTo>
                    <a:pt x="618" y="4576"/>
                    <a:pt x="1612" y="6207"/>
                    <a:pt x="2627" y="7699"/>
                  </a:cubicBezTo>
                  <a:cubicBezTo>
                    <a:pt x="3025" y="8296"/>
                    <a:pt x="3681" y="8614"/>
                    <a:pt x="4417" y="8614"/>
                  </a:cubicBezTo>
                  <a:cubicBezTo>
                    <a:pt x="4914" y="8614"/>
                    <a:pt x="5471" y="8475"/>
                    <a:pt x="5909" y="8177"/>
                  </a:cubicBezTo>
                  <a:cubicBezTo>
                    <a:pt x="6506" y="7779"/>
                    <a:pt x="6884" y="7282"/>
                    <a:pt x="7202" y="6824"/>
                  </a:cubicBezTo>
                  <a:cubicBezTo>
                    <a:pt x="7282" y="6725"/>
                    <a:pt x="7361" y="6625"/>
                    <a:pt x="7401" y="6565"/>
                  </a:cubicBezTo>
                  <a:cubicBezTo>
                    <a:pt x="8256" y="5471"/>
                    <a:pt x="9171" y="4138"/>
                    <a:pt x="9430" y="2487"/>
                  </a:cubicBezTo>
                  <a:cubicBezTo>
                    <a:pt x="9549" y="1692"/>
                    <a:pt x="9390" y="1055"/>
                    <a:pt x="8992" y="617"/>
                  </a:cubicBezTo>
                  <a:cubicBezTo>
                    <a:pt x="8754" y="339"/>
                    <a:pt x="8296" y="1"/>
                    <a:pt x="7500" y="1"/>
                  </a:cubicBezTo>
                  <a:cubicBezTo>
                    <a:pt x="7361" y="1"/>
                    <a:pt x="7202" y="1"/>
                    <a:pt x="7063" y="21"/>
                  </a:cubicBezTo>
                  <a:cubicBezTo>
                    <a:pt x="6008" y="160"/>
                    <a:pt x="5551" y="856"/>
                    <a:pt x="5272" y="1314"/>
                  </a:cubicBezTo>
                  <a:cubicBezTo>
                    <a:pt x="5213" y="1354"/>
                    <a:pt x="5193" y="1433"/>
                    <a:pt x="5153" y="1493"/>
                  </a:cubicBezTo>
                  <a:cubicBezTo>
                    <a:pt x="4994" y="1692"/>
                    <a:pt x="4875" y="1891"/>
                    <a:pt x="4755" y="2109"/>
                  </a:cubicBezTo>
                  <a:cubicBezTo>
                    <a:pt x="4576" y="1811"/>
                    <a:pt x="4417" y="1533"/>
                    <a:pt x="4258" y="1234"/>
                  </a:cubicBezTo>
                  <a:cubicBezTo>
                    <a:pt x="4019" y="836"/>
                    <a:pt x="3701" y="518"/>
                    <a:pt x="3323" y="319"/>
                  </a:cubicBezTo>
                  <a:cubicBezTo>
                    <a:pt x="2945" y="120"/>
                    <a:pt x="2587" y="1"/>
                    <a:pt x="2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7228008" y="1568170"/>
              <a:ext cx="768625" cy="732977"/>
            </a:xfrm>
            <a:custGeom>
              <a:avLst/>
              <a:gdLst/>
              <a:ahLst/>
              <a:cxnLst/>
              <a:rect l="l" t="t" r="r" b="b"/>
              <a:pathLst>
                <a:path w="7449" h="6666" extrusionOk="0">
                  <a:moveTo>
                    <a:pt x="1060" y="1"/>
                  </a:moveTo>
                  <a:cubicBezTo>
                    <a:pt x="826" y="1"/>
                    <a:pt x="594" y="80"/>
                    <a:pt x="378" y="254"/>
                  </a:cubicBezTo>
                  <a:cubicBezTo>
                    <a:pt x="0" y="573"/>
                    <a:pt x="0" y="1010"/>
                    <a:pt x="80" y="1428"/>
                  </a:cubicBezTo>
                  <a:cubicBezTo>
                    <a:pt x="438" y="3199"/>
                    <a:pt x="1333" y="4710"/>
                    <a:pt x="2328" y="6182"/>
                  </a:cubicBezTo>
                  <a:cubicBezTo>
                    <a:pt x="2566" y="6518"/>
                    <a:pt x="2928" y="6665"/>
                    <a:pt x="3312" y="6665"/>
                  </a:cubicBezTo>
                  <a:cubicBezTo>
                    <a:pt x="3632" y="6665"/>
                    <a:pt x="3968" y="6563"/>
                    <a:pt x="4257" y="6381"/>
                  </a:cubicBezTo>
                  <a:cubicBezTo>
                    <a:pt x="4814" y="6003"/>
                    <a:pt x="5153" y="5486"/>
                    <a:pt x="5511" y="4989"/>
                  </a:cubicBezTo>
                  <a:cubicBezTo>
                    <a:pt x="6366" y="3915"/>
                    <a:pt x="7142" y="2781"/>
                    <a:pt x="7341" y="1388"/>
                  </a:cubicBezTo>
                  <a:cubicBezTo>
                    <a:pt x="7449" y="580"/>
                    <a:pt x="7232" y="15"/>
                    <a:pt x="6370" y="15"/>
                  </a:cubicBezTo>
                  <a:cubicBezTo>
                    <a:pt x="6277" y="15"/>
                    <a:pt x="6176" y="22"/>
                    <a:pt x="6068" y="36"/>
                  </a:cubicBezTo>
                  <a:cubicBezTo>
                    <a:pt x="5371" y="135"/>
                    <a:pt x="5153" y="632"/>
                    <a:pt x="4854" y="1090"/>
                  </a:cubicBezTo>
                  <a:cubicBezTo>
                    <a:pt x="4397" y="1766"/>
                    <a:pt x="3999" y="2482"/>
                    <a:pt x="3601" y="3159"/>
                  </a:cubicBezTo>
                  <a:cubicBezTo>
                    <a:pt x="3124" y="2323"/>
                    <a:pt x="2726" y="1567"/>
                    <a:pt x="2268" y="732"/>
                  </a:cubicBezTo>
                  <a:cubicBezTo>
                    <a:pt x="2129" y="513"/>
                    <a:pt x="1930" y="314"/>
                    <a:pt x="1711" y="195"/>
                  </a:cubicBezTo>
                  <a:cubicBezTo>
                    <a:pt x="1500" y="70"/>
                    <a:pt x="1279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251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p51"/>
          <p:cNvSpPr txBox="1">
            <a:spLocks noGrp="1"/>
          </p:cNvSpPr>
          <p:nvPr>
            <p:ph type="title"/>
          </p:nvPr>
        </p:nvSpPr>
        <p:spPr>
          <a:xfrm>
            <a:off x="272318" y="2263548"/>
            <a:ext cx="254496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>
                <a:latin typeface="Aptos" panose="020B0004020202020204" pitchFamily="34" charset="0"/>
              </a:rPr>
              <a:t>Lựa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chọn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ngôn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ngữ</a:t>
            </a:r>
            <a:r>
              <a:rPr lang="es-419" dirty="0">
                <a:latin typeface="Aptos" panose="020B0004020202020204" pitchFamily="34" charset="0"/>
              </a:rPr>
              <a:t>, </a:t>
            </a:r>
            <a:r>
              <a:rPr lang="es-419" dirty="0" err="1">
                <a:latin typeface="Aptos" panose="020B0004020202020204" pitchFamily="34" charset="0"/>
              </a:rPr>
              <a:t>giọng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kể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577" name="Google Shape;2577;p51"/>
          <p:cNvSpPr txBox="1">
            <a:spLocks noGrp="1"/>
          </p:cNvSpPr>
          <p:nvPr>
            <p:ph type="title" idx="2"/>
          </p:nvPr>
        </p:nvSpPr>
        <p:spPr>
          <a:xfrm>
            <a:off x="2923160" y="2587373"/>
            <a:ext cx="299541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>
                <a:latin typeface="Aptos" panose="020B0004020202020204" pitchFamily="34" charset="0"/>
              </a:rPr>
              <a:t>Sắp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xếp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sự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kiện</a:t>
            </a:r>
            <a:r>
              <a:rPr lang="es-419" dirty="0">
                <a:latin typeface="Aptos" panose="020B0004020202020204" pitchFamily="34" charset="0"/>
              </a:rPr>
              <a:t>, </a:t>
            </a:r>
            <a:r>
              <a:rPr lang="es-419" dirty="0" err="1">
                <a:latin typeface="Aptos" panose="020B0004020202020204" pitchFamily="34" charset="0"/>
              </a:rPr>
              <a:t>sáng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tạo</a:t>
            </a:r>
            <a:r>
              <a:rPr lang="es-419" dirty="0">
                <a:latin typeface="Aptos" panose="020B0004020202020204" pitchFamily="34" charset="0"/>
              </a:rPr>
              <a:t> chi </a:t>
            </a:r>
            <a:r>
              <a:rPr lang="es-419" dirty="0" err="1">
                <a:latin typeface="Aptos" panose="020B0004020202020204" pitchFamily="34" charset="0"/>
              </a:rPr>
              <a:t>tiết</a:t>
            </a:r>
            <a:r>
              <a:rPr lang="es-419" dirty="0">
                <a:latin typeface="Aptos" panose="020B0004020202020204" pitchFamily="34" charset="0"/>
              </a:rPr>
              <a:t>, </a:t>
            </a:r>
            <a:r>
              <a:rPr lang="es-419" dirty="0" err="1">
                <a:latin typeface="Aptos" panose="020B0004020202020204" pitchFamily="34" charset="0"/>
              </a:rPr>
              <a:t>hình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ảnh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giàu</a:t>
            </a:r>
            <a:r>
              <a:rPr lang="es-419" dirty="0">
                <a:latin typeface="Aptos" panose="020B0004020202020204" pitchFamily="34" charset="0"/>
              </a:rPr>
              <a:t> ý </a:t>
            </a:r>
            <a:r>
              <a:rPr lang="es-419" dirty="0" err="1">
                <a:latin typeface="Aptos" panose="020B0004020202020204" pitchFamily="34" charset="0"/>
              </a:rPr>
              <a:t>nghĩa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579" name="Google Shape;2579;p51"/>
          <p:cNvSpPr txBox="1">
            <a:spLocks noGrp="1"/>
          </p:cNvSpPr>
          <p:nvPr>
            <p:ph type="title" idx="4"/>
          </p:nvPr>
        </p:nvSpPr>
        <p:spPr>
          <a:xfrm>
            <a:off x="6239955" y="2197536"/>
            <a:ext cx="2462700" cy="53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>
                <a:latin typeface="Aptos" panose="020B0004020202020204" pitchFamily="34" charset="0"/>
              </a:rPr>
              <a:t>Sáng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tạo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lời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kể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nghệ</a:t>
            </a:r>
            <a:r>
              <a:rPr lang="es-419" dirty="0">
                <a:latin typeface="Aptos" panose="020B0004020202020204" pitchFamily="34" charset="0"/>
              </a:rPr>
              <a:t> </a:t>
            </a:r>
            <a:r>
              <a:rPr lang="es-419" dirty="0" err="1">
                <a:latin typeface="Aptos" panose="020B0004020202020204" pitchFamily="34" charset="0"/>
              </a:rPr>
              <a:t>thuật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574" name="Google Shape;2574;p51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</a:rPr>
              <a:t>VAI TRÒ CỦA TÁC GIẢ</a:t>
            </a:r>
            <a:endParaRPr b="1" dirty="0">
              <a:solidFill>
                <a:srgbClr val="FF0000"/>
              </a:solidFill>
            </a:endParaRPr>
          </a:p>
        </p:txBody>
      </p:sp>
      <p:grpSp>
        <p:nvGrpSpPr>
          <p:cNvPr id="2655" name="Google Shape;2655;p51"/>
          <p:cNvGrpSpPr/>
          <p:nvPr/>
        </p:nvGrpSpPr>
        <p:grpSpPr>
          <a:xfrm>
            <a:off x="4393016" y="1495865"/>
            <a:ext cx="357967" cy="375875"/>
            <a:chOff x="6842675" y="1094413"/>
            <a:chExt cx="228602" cy="240023"/>
          </a:xfrm>
        </p:grpSpPr>
        <p:sp>
          <p:nvSpPr>
            <p:cNvPr id="2656" name="Google Shape;2656;p51"/>
            <p:cNvSpPr/>
            <p:nvPr/>
          </p:nvSpPr>
          <p:spPr>
            <a:xfrm>
              <a:off x="6842675" y="1094413"/>
              <a:ext cx="228602" cy="240023"/>
            </a:xfrm>
            <a:custGeom>
              <a:avLst/>
              <a:gdLst/>
              <a:ahLst/>
              <a:cxnLst/>
              <a:rect l="l" t="t" r="r" b="b"/>
              <a:pathLst>
                <a:path w="9589" h="12593" extrusionOk="0">
                  <a:moveTo>
                    <a:pt x="4775" y="0"/>
                  </a:moveTo>
                  <a:cubicBezTo>
                    <a:pt x="4277" y="0"/>
                    <a:pt x="3999" y="239"/>
                    <a:pt x="3820" y="398"/>
                  </a:cubicBezTo>
                  <a:lnTo>
                    <a:pt x="3720" y="537"/>
                  </a:lnTo>
                  <a:cubicBezTo>
                    <a:pt x="3462" y="836"/>
                    <a:pt x="3104" y="1234"/>
                    <a:pt x="2965" y="1751"/>
                  </a:cubicBezTo>
                  <a:cubicBezTo>
                    <a:pt x="2766" y="2487"/>
                    <a:pt x="2626" y="3263"/>
                    <a:pt x="2507" y="3979"/>
                  </a:cubicBezTo>
                  <a:lnTo>
                    <a:pt x="2487" y="4158"/>
                  </a:lnTo>
                  <a:cubicBezTo>
                    <a:pt x="2467" y="4158"/>
                    <a:pt x="2427" y="4158"/>
                    <a:pt x="2408" y="4138"/>
                  </a:cubicBezTo>
                  <a:cubicBezTo>
                    <a:pt x="2328" y="4138"/>
                    <a:pt x="2268" y="4118"/>
                    <a:pt x="2189" y="4118"/>
                  </a:cubicBezTo>
                  <a:cubicBezTo>
                    <a:pt x="1433" y="4118"/>
                    <a:pt x="478" y="4655"/>
                    <a:pt x="279" y="5451"/>
                  </a:cubicBezTo>
                  <a:cubicBezTo>
                    <a:pt x="1" y="6565"/>
                    <a:pt x="438" y="7460"/>
                    <a:pt x="1493" y="7918"/>
                  </a:cubicBezTo>
                  <a:cubicBezTo>
                    <a:pt x="1393" y="8156"/>
                    <a:pt x="1294" y="8415"/>
                    <a:pt x="1194" y="8693"/>
                  </a:cubicBezTo>
                  <a:lnTo>
                    <a:pt x="1115" y="8892"/>
                  </a:lnTo>
                  <a:cubicBezTo>
                    <a:pt x="796" y="9648"/>
                    <a:pt x="936" y="10484"/>
                    <a:pt x="1532" y="11120"/>
                  </a:cubicBezTo>
                  <a:cubicBezTo>
                    <a:pt x="1831" y="11439"/>
                    <a:pt x="2229" y="11618"/>
                    <a:pt x="2666" y="11618"/>
                  </a:cubicBezTo>
                  <a:cubicBezTo>
                    <a:pt x="3004" y="11618"/>
                    <a:pt x="3283" y="11518"/>
                    <a:pt x="3502" y="11419"/>
                  </a:cubicBezTo>
                  <a:lnTo>
                    <a:pt x="3601" y="11399"/>
                  </a:lnTo>
                  <a:cubicBezTo>
                    <a:pt x="3820" y="11319"/>
                    <a:pt x="3979" y="11200"/>
                    <a:pt x="4079" y="11120"/>
                  </a:cubicBezTo>
                  <a:cubicBezTo>
                    <a:pt x="4079" y="11120"/>
                    <a:pt x="4496" y="10742"/>
                    <a:pt x="4596" y="10683"/>
                  </a:cubicBezTo>
                  <a:cubicBezTo>
                    <a:pt x="4695" y="10842"/>
                    <a:pt x="4795" y="11041"/>
                    <a:pt x="4894" y="11220"/>
                  </a:cubicBezTo>
                  <a:cubicBezTo>
                    <a:pt x="5292" y="12075"/>
                    <a:pt x="6048" y="12592"/>
                    <a:pt x="6864" y="12592"/>
                  </a:cubicBezTo>
                  <a:cubicBezTo>
                    <a:pt x="7082" y="12592"/>
                    <a:pt x="7301" y="12533"/>
                    <a:pt x="7540" y="12473"/>
                  </a:cubicBezTo>
                  <a:cubicBezTo>
                    <a:pt x="8535" y="12095"/>
                    <a:pt x="8972" y="11001"/>
                    <a:pt x="8594" y="9847"/>
                  </a:cubicBezTo>
                  <a:cubicBezTo>
                    <a:pt x="8435" y="9310"/>
                    <a:pt x="8256" y="8733"/>
                    <a:pt x="8077" y="8236"/>
                  </a:cubicBezTo>
                  <a:cubicBezTo>
                    <a:pt x="8475" y="7918"/>
                    <a:pt x="8833" y="7619"/>
                    <a:pt x="9171" y="7261"/>
                  </a:cubicBezTo>
                  <a:cubicBezTo>
                    <a:pt x="9549" y="6824"/>
                    <a:pt x="9589" y="6068"/>
                    <a:pt x="9469" y="5531"/>
                  </a:cubicBezTo>
                  <a:cubicBezTo>
                    <a:pt x="9271" y="4735"/>
                    <a:pt x="8634" y="4237"/>
                    <a:pt x="7838" y="4237"/>
                  </a:cubicBezTo>
                  <a:lnTo>
                    <a:pt x="7142" y="4237"/>
                  </a:lnTo>
                  <a:cubicBezTo>
                    <a:pt x="7142" y="4158"/>
                    <a:pt x="7102" y="4098"/>
                    <a:pt x="7102" y="4039"/>
                  </a:cubicBezTo>
                  <a:cubicBezTo>
                    <a:pt x="7043" y="3482"/>
                    <a:pt x="6943" y="2944"/>
                    <a:pt x="6943" y="2447"/>
                  </a:cubicBezTo>
                  <a:cubicBezTo>
                    <a:pt x="6903" y="975"/>
                    <a:pt x="6068" y="378"/>
                    <a:pt x="5372" y="100"/>
                  </a:cubicBezTo>
                  <a:cubicBezTo>
                    <a:pt x="5193" y="40"/>
                    <a:pt x="4994" y="0"/>
                    <a:pt x="4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1"/>
            <p:cNvSpPr/>
            <p:nvPr/>
          </p:nvSpPr>
          <p:spPr>
            <a:xfrm>
              <a:off x="6869709" y="1116408"/>
              <a:ext cx="179277" cy="202474"/>
            </a:xfrm>
            <a:custGeom>
              <a:avLst/>
              <a:gdLst/>
              <a:ahLst/>
              <a:cxnLst/>
              <a:rect l="l" t="t" r="r" b="b"/>
              <a:pathLst>
                <a:path w="7520" h="10623" extrusionOk="0">
                  <a:moveTo>
                    <a:pt x="3755" y="0"/>
                  </a:moveTo>
                  <a:cubicBezTo>
                    <a:pt x="3676" y="0"/>
                    <a:pt x="3601" y="10"/>
                    <a:pt x="3561" y="40"/>
                  </a:cubicBezTo>
                  <a:cubicBezTo>
                    <a:pt x="3323" y="318"/>
                    <a:pt x="2984" y="637"/>
                    <a:pt x="2885" y="995"/>
                  </a:cubicBezTo>
                  <a:cubicBezTo>
                    <a:pt x="2666" y="1810"/>
                    <a:pt x="2547" y="2666"/>
                    <a:pt x="2388" y="3501"/>
                  </a:cubicBezTo>
                  <a:cubicBezTo>
                    <a:pt x="2304" y="4055"/>
                    <a:pt x="2220" y="4212"/>
                    <a:pt x="1826" y="4212"/>
                  </a:cubicBezTo>
                  <a:cubicBezTo>
                    <a:pt x="1753" y="4212"/>
                    <a:pt x="1669" y="4207"/>
                    <a:pt x="1572" y="4197"/>
                  </a:cubicBezTo>
                  <a:cubicBezTo>
                    <a:pt x="1453" y="4197"/>
                    <a:pt x="1353" y="4178"/>
                    <a:pt x="1234" y="4158"/>
                  </a:cubicBezTo>
                  <a:cubicBezTo>
                    <a:pt x="1203" y="4153"/>
                    <a:pt x="1170" y="4150"/>
                    <a:pt x="1136" y="4150"/>
                  </a:cubicBezTo>
                  <a:cubicBezTo>
                    <a:pt x="761" y="4150"/>
                    <a:pt x="252" y="4441"/>
                    <a:pt x="179" y="4715"/>
                  </a:cubicBezTo>
                  <a:cubicBezTo>
                    <a:pt x="0" y="5411"/>
                    <a:pt x="219" y="5809"/>
                    <a:pt x="896" y="6067"/>
                  </a:cubicBezTo>
                  <a:cubicBezTo>
                    <a:pt x="1512" y="6286"/>
                    <a:pt x="1652" y="6505"/>
                    <a:pt x="1413" y="7142"/>
                  </a:cubicBezTo>
                  <a:cubicBezTo>
                    <a:pt x="1293" y="7539"/>
                    <a:pt x="1134" y="7937"/>
                    <a:pt x="975" y="8295"/>
                  </a:cubicBezTo>
                  <a:cubicBezTo>
                    <a:pt x="796" y="8753"/>
                    <a:pt x="916" y="9171"/>
                    <a:pt x="1234" y="9489"/>
                  </a:cubicBezTo>
                  <a:cubicBezTo>
                    <a:pt x="1342" y="9613"/>
                    <a:pt x="1470" y="9658"/>
                    <a:pt x="1606" y="9658"/>
                  </a:cubicBezTo>
                  <a:cubicBezTo>
                    <a:pt x="1797" y="9658"/>
                    <a:pt x="2003" y="9570"/>
                    <a:pt x="2189" y="9489"/>
                  </a:cubicBezTo>
                  <a:cubicBezTo>
                    <a:pt x="2248" y="9469"/>
                    <a:pt x="2288" y="9449"/>
                    <a:pt x="2348" y="9389"/>
                  </a:cubicBezTo>
                  <a:cubicBezTo>
                    <a:pt x="2686" y="9111"/>
                    <a:pt x="3024" y="8852"/>
                    <a:pt x="3342" y="8554"/>
                  </a:cubicBezTo>
                  <a:cubicBezTo>
                    <a:pt x="3457" y="8429"/>
                    <a:pt x="3573" y="8365"/>
                    <a:pt x="3679" y="8365"/>
                  </a:cubicBezTo>
                  <a:cubicBezTo>
                    <a:pt x="3793" y="8365"/>
                    <a:pt x="3897" y="8439"/>
                    <a:pt x="3979" y="8594"/>
                  </a:cubicBezTo>
                  <a:cubicBezTo>
                    <a:pt x="4257" y="8992"/>
                    <a:pt x="4516" y="9409"/>
                    <a:pt x="4715" y="9847"/>
                  </a:cubicBezTo>
                  <a:cubicBezTo>
                    <a:pt x="4921" y="10323"/>
                    <a:pt x="5331" y="10622"/>
                    <a:pt x="5751" y="10622"/>
                  </a:cubicBezTo>
                  <a:cubicBezTo>
                    <a:pt x="5857" y="10622"/>
                    <a:pt x="5963" y="10603"/>
                    <a:pt x="6068" y="10563"/>
                  </a:cubicBezTo>
                  <a:cubicBezTo>
                    <a:pt x="6545" y="10384"/>
                    <a:pt x="6744" y="9827"/>
                    <a:pt x="6545" y="9191"/>
                  </a:cubicBezTo>
                  <a:cubicBezTo>
                    <a:pt x="6306" y="8395"/>
                    <a:pt x="6048" y="7599"/>
                    <a:pt x="5829" y="6943"/>
                  </a:cubicBezTo>
                  <a:cubicBezTo>
                    <a:pt x="6386" y="6445"/>
                    <a:pt x="6923" y="6087"/>
                    <a:pt x="7321" y="5610"/>
                  </a:cubicBezTo>
                  <a:cubicBezTo>
                    <a:pt x="7500" y="5451"/>
                    <a:pt x="7520" y="5053"/>
                    <a:pt x="7440" y="4774"/>
                  </a:cubicBezTo>
                  <a:cubicBezTo>
                    <a:pt x="7367" y="4442"/>
                    <a:pt x="7139" y="4213"/>
                    <a:pt x="6757" y="4213"/>
                  </a:cubicBezTo>
                  <a:cubicBezTo>
                    <a:pt x="6727" y="4213"/>
                    <a:pt x="6696" y="4214"/>
                    <a:pt x="6664" y="4217"/>
                  </a:cubicBezTo>
                  <a:cubicBezTo>
                    <a:pt x="6581" y="4228"/>
                    <a:pt x="6499" y="4231"/>
                    <a:pt x="6418" y="4231"/>
                  </a:cubicBezTo>
                  <a:cubicBezTo>
                    <a:pt x="6235" y="4231"/>
                    <a:pt x="6056" y="4213"/>
                    <a:pt x="5872" y="4213"/>
                  </a:cubicBezTo>
                  <a:cubicBezTo>
                    <a:pt x="5825" y="4213"/>
                    <a:pt x="5777" y="4214"/>
                    <a:pt x="5730" y="4217"/>
                  </a:cubicBezTo>
                  <a:cubicBezTo>
                    <a:pt x="5697" y="4221"/>
                    <a:pt x="5666" y="4223"/>
                    <a:pt x="5637" y="4223"/>
                  </a:cubicBezTo>
                  <a:cubicBezTo>
                    <a:pt x="5376" y="4223"/>
                    <a:pt x="5226" y="4068"/>
                    <a:pt x="5173" y="3800"/>
                  </a:cubicBezTo>
                  <a:cubicBezTo>
                    <a:pt x="5073" y="3004"/>
                    <a:pt x="4914" y="2228"/>
                    <a:pt x="4914" y="1432"/>
                  </a:cubicBezTo>
                  <a:cubicBezTo>
                    <a:pt x="4874" y="716"/>
                    <a:pt x="4635" y="279"/>
                    <a:pt x="3979" y="20"/>
                  </a:cubicBezTo>
                  <a:cubicBezTo>
                    <a:pt x="3919" y="10"/>
                    <a:pt x="3835" y="0"/>
                    <a:pt x="3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8" name="Google Shape;2658;p51"/>
          <p:cNvGrpSpPr/>
          <p:nvPr/>
        </p:nvGrpSpPr>
        <p:grpSpPr>
          <a:xfrm>
            <a:off x="7737507" y="472791"/>
            <a:ext cx="1120311" cy="593917"/>
            <a:chOff x="7737507" y="472791"/>
            <a:chExt cx="1120311" cy="593917"/>
          </a:xfrm>
        </p:grpSpPr>
        <p:grpSp>
          <p:nvGrpSpPr>
            <p:cNvPr id="2659" name="Google Shape;2659;p51"/>
            <p:cNvGrpSpPr/>
            <p:nvPr/>
          </p:nvGrpSpPr>
          <p:grpSpPr>
            <a:xfrm rot="562519">
              <a:off x="8077949" y="506443"/>
              <a:ext cx="446169" cy="402403"/>
              <a:chOff x="7144013" y="1512200"/>
              <a:chExt cx="936616" cy="844916"/>
            </a:xfrm>
          </p:grpSpPr>
          <p:sp>
            <p:nvSpPr>
              <p:cNvPr id="2660" name="Google Shape;2660;p51"/>
              <p:cNvSpPr/>
              <p:nvPr/>
            </p:nvSpPr>
            <p:spPr>
              <a:xfrm>
                <a:off x="7144013" y="1512200"/>
                <a:ext cx="936616" cy="844916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8615" extrusionOk="0">
                    <a:moveTo>
                      <a:pt x="2189" y="1"/>
                    </a:moveTo>
                    <a:cubicBezTo>
                      <a:pt x="1712" y="1"/>
                      <a:pt x="1234" y="160"/>
                      <a:pt x="856" y="458"/>
                    </a:cubicBezTo>
                    <a:cubicBezTo>
                      <a:pt x="439" y="816"/>
                      <a:pt x="1" y="1453"/>
                      <a:pt x="220" y="2607"/>
                    </a:cubicBezTo>
                    <a:cubicBezTo>
                      <a:pt x="618" y="4576"/>
                      <a:pt x="1612" y="6207"/>
                      <a:pt x="2627" y="7699"/>
                    </a:cubicBezTo>
                    <a:cubicBezTo>
                      <a:pt x="3025" y="8296"/>
                      <a:pt x="3681" y="8614"/>
                      <a:pt x="4417" y="8614"/>
                    </a:cubicBezTo>
                    <a:cubicBezTo>
                      <a:pt x="4914" y="8614"/>
                      <a:pt x="5471" y="8475"/>
                      <a:pt x="5909" y="8177"/>
                    </a:cubicBezTo>
                    <a:cubicBezTo>
                      <a:pt x="6506" y="7779"/>
                      <a:pt x="6884" y="7282"/>
                      <a:pt x="7202" y="6824"/>
                    </a:cubicBezTo>
                    <a:cubicBezTo>
                      <a:pt x="7282" y="6725"/>
                      <a:pt x="7361" y="6625"/>
                      <a:pt x="7401" y="6565"/>
                    </a:cubicBezTo>
                    <a:cubicBezTo>
                      <a:pt x="8256" y="5471"/>
                      <a:pt x="9171" y="4138"/>
                      <a:pt x="9430" y="2487"/>
                    </a:cubicBezTo>
                    <a:cubicBezTo>
                      <a:pt x="9549" y="1692"/>
                      <a:pt x="9390" y="1055"/>
                      <a:pt x="8992" y="617"/>
                    </a:cubicBezTo>
                    <a:cubicBezTo>
                      <a:pt x="8754" y="339"/>
                      <a:pt x="8296" y="1"/>
                      <a:pt x="7500" y="1"/>
                    </a:cubicBezTo>
                    <a:cubicBezTo>
                      <a:pt x="7361" y="1"/>
                      <a:pt x="7202" y="1"/>
                      <a:pt x="7063" y="21"/>
                    </a:cubicBezTo>
                    <a:cubicBezTo>
                      <a:pt x="6008" y="160"/>
                      <a:pt x="5551" y="856"/>
                      <a:pt x="5272" y="1314"/>
                    </a:cubicBezTo>
                    <a:cubicBezTo>
                      <a:pt x="5213" y="1354"/>
                      <a:pt x="5193" y="1433"/>
                      <a:pt x="5153" y="1493"/>
                    </a:cubicBezTo>
                    <a:cubicBezTo>
                      <a:pt x="4994" y="1692"/>
                      <a:pt x="4875" y="1891"/>
                      <a:pt x="4755" y="2109"/>
                    </a:cubicBezTo>
                    <a:cubicBezTo>
                      <a:pt x="4576" y="1811"/>
                      <a:pt x="4417" y="1533"/>
                      <a:pt x="4258" y="1234"/>
                    </a:cubicBezTo>
                    <a:cubicBezTo>
                      <a:pt x="4019" y="836"/>
                      <a:pt x="3701" y="518"/>
                      <a:pt x="3323" y="319"/>
                    </a:cubicBezTo>
                    <a:cubicBezTo>
                      <a:pt x="2945" y="120"/>
                      <a:pt x="2587" y="1"/>
                      <a:pt x="21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51"/>
              <p:cNvSpPr/>
              <p:nvPr/>
            </p:nvSpPr>
            <p:spPr>
              <a:xfrm>
                <a:off x="7228008" y="1568170"/>
                <a:ext cx="768625" cy="732977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6666" extrusionOk="0">
                    <a:moveTo>
                      <a:pt x="1060" y="1"/>
                    </a:moveTo>
                    <a:cubicBezTo>
                      <a:pt x="826" y="1"/>
                      <a:pt x="594" y="80"/>
                      <a:pt x="378" y="254"/>
                    </a:cubicBezTo>
                    <a:cubicBezTo>
                      <a:pt x="0" y="573"/>
                      <a:pt x="0" y="1010"/>
                      <a:pt x="80" y="1428"/>
                    </a:cubicBezTo>
                    <a:cubicBezTo>
                      <a:pt x="438" y="3199"/>
                      <a:pt x="1333" y="4710"/>
                      <a:pt x="2328" y="6182"/>
                    </a:cubicBezTo>
                    <a:cubicBezTo>
                      <a:pt x="2566" y="6518"/>
                      <a:pt x="2928" y="6665"/>
                      <a:pt x="3312" y="6665"/>
                    </a:cubicBezTo>
                    <a:cubicBezTo>
                      <a:pt x="3632" y="6665"/>
                      <a:pt x="3968" y="6563"/>
                      <a:pt x="4257" y="6381"/>
                    </a:cubicBezTo>
                    <a:cubicBezTo>
                      <a:pt x="4814" y="6003"/>
                      <a:pt x="5153" y="5486"/>
                      <a:pt x="5511" y="4989"/>
                    </a:cubicBezTo>
                    <a:cubicBezTo>
                      <a:pt x="6366" y="3915"/>
                      <a:pt x="7142" y="2781"/>
                      <a:pt x="7341" y="1388"/>
                    </a:cubicBezTo>
                    <a:cubicBezTo>
                      <a:pt x="7449" y="580"/>
                      <a:pt x="7232" y="15"/>
                      <a:pt x="6370" y="15"/>
                    </a:cubicBezTo>
                    <a:cubicBezTo>
                      <a:pt x="6277" y="15"/>
                      <a:pt x="6176" y="22"/>
                      <a:pt x="6068" y="36"/>
                    </a:cubicBezTo>
                    <a:cubicBezTo>
                      <a:pt x="5371" y="135"/>
                      <a:pt x="5153" y="632"/>
                      <a:pt x="4854" y="1090"/>
                    </a:cubicBezTo>
                    <a:cubicBezTo>
                      <a:pt x="4397" y="1766"/>
                      <a:pt x="3999" y="2482"/>
                      <a:pt x="3601" y="3159"/>
                    </a:cubicBezTo>
                    <a:cubicBezTo>
                      <a:pt x="3124" y="2323"/>
                      <a:pt x="2726" y="1567"/>
                      <a:pt x="2268" y="732"/>
                    </a:cubicBezTo>
                    <a:cubicBezTo>
                      <a:pt x="2129" y="513"/>
                      <a:pt x="1930" y="314"/>
                      <a:pt x="1711" y="195"/>
                    </a:cubicBezTo>
                    <a:cubicBezTo>
                      <a:pt x="1500" y="70"/>
                      <a:pt x="1279" y="1"/>
                      <a:pt x="10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2" name="Google Shape;2662;p51"/>
            <p:cNvGrpSpPr/>
            <p:nvPr/>
          </p:nvGrpSpPr>
          <p:grpSpPr>
            <a:xfrm>
              <a:off x="7737507" y="587633"/>
              <a:ext cx="283911" cy="240024"/>
              <a:chOff x="559024" y="1870598"/>
              <a:chExt cx="735329" cy="621663"/>
            </a:xfrm>
          </p:grpSpPr>
          <p:sp>
            <p:nvSpPr>
              <p:cNvPr id="2663" name="Google Shape;2663;p51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51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51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6" name="Google Shape;2666;p51"/>
            <p:cNvGrpSpPr/>
            <p:nvPr/>
          </p:nvGrpSpPr>
          <p:grpSpPr>
            <a:xfrm rot="1472827" flipH="1">
              <a:off x="8536883" y="778560"/>
              <a:ext cx="283907" cy="240021"/>
              <a:chOff x="559024" y="1870598"/>
              <a:chExt cx="735329" cy="621663"/>
            </a:xfrm>
          </p:grpSpPr>
          <p:sp>
            <p:nvSpPr>
              <p:cNvPr id="2667" name="Google Shape;2667;p51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51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51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0" name="Google Shape;2670;p51"/>
          <p:cNvGrpSpPr/>
          <p:nvPr/>
        </p:nvGrpSpPr>
        <p:grpSpPr>
          <a:xfrm>
            <a:off x="7164392" y="1488035"/>
            <a:ext cx="357967" cy="375875"/>
            <a:chOff x="6842675" y="1094413"/>
            <a:chExt cx="228602" cy="240023"/>
          </a:xfrm>
        </p:grpSpPr>
        <p:sp>
          <p:nvSpPr>
            <p:cNvPr id="2671" name="Google Shape;2671;p51"/>
            <p:cNvSpPr/>
            <p:nvPr/>
          </p:nvSpPr>
          <p:spPr>
            <a:xfrm>
              <a:off x="6842675" y="1094413"/>
              <a:ext cx="228602" cy="240023"/>
            </a:xfrm>
            <a:custGeom>
              <a:avLst/>
              <a:gdLst/>
              <a:ahLst/>
              <a:cxnLst/>
              <a:rect l="l" t="t" r="r" b="b"/>
              <a:pathLst>
                <a:path w="9589" h="12593" extrusionOk="0">
                  <a:moveTo>
                    <a:pt x="4775" y="0"/>
                  </a:moveTo>
                  <a:cubicBezTo>
                    <a:pt x="4277" y="0"/>
                    <a:pt x="3999" y="239"/>
                    <a:pt x="3820" y="398"/>
                  </a:cubicBezTo>
                  <a:lnTo>
                    <a:pt x="3720" y="537"/>
                  </a:lnTo>
                  <a:cubicBezTo>
                    <a:pt x="3462" y="836"/>
                    <a:pt x="3104" y="1234"/>
                    <a:pt x="2965" y="1751"/>
                  </a:cubicBezTo>
                  <a:cubicBezTo>
                    <a:pt x="2766" y="2487"/>
                    <a:pt x="2626" y="3263"/>
                    <a:pt x="2507" y="3979"/>
                  </a:cubicBezTo>
                  <a:lnTo>
                    <a:pt x="2487" y="4158"/>
                  </a:lnTo>
                  <a:cubicBezTo>
                    <a:pt x="2467" y="4158"/>
                    <a:pt x="2427" y="4158"/>
                    <a:pt x="2408" y="4138"/>
                  </a:cubicBezTo>
                  <a:cubicBezTo>
                    <a:pt x="2328" y="4138"/>
                    <a:pt x="2268" y="4118"/>
                    <a:pt x="2189" y="4118"/>
                  </a:cubicBezTo>
                  <a:cubicBezTo>
                    <a:pt x="1433" y="4118"/>
                    <a:pt x="478" y="4655"/>
                    <a:pt x="279" y="5451"/>
                  </a:cubicBezTo>
                  <a:cubicBezTo>
                    <a:pt x="1" y="6565"/>
                    <a:pt x="438" y="7460"/>
                    <a:pt x="1493" y="7918"/>
                  </a:cubicBezTo>
                  <a:cubicBezTo>
                    <a:pt x="1393" y="8156"/>
                    <a:pt x="1294" y="8415"/>
                    <a:pt x="1194" y="8693"/>
                  </a:cubicBezTo>
                  <a:lnTo>
                    <a:pt x="1115" y="8892"/>
                  </a:lnTo>
                  <a:cubicBezTo>
                    <a:pt x="796" y="9648"/>
                    <a:pt x="936" y="10484"/>
                    <a:pt x="1532" y="11120"/>
                  </a:cubicBezTo>
                  <a:cubicBezTo>
                    <a:pt x="1831" y="11439"/>
                    <a:pt x="2229" y="11618"/>
                    <a:pt x="2666" y="11618"/>
                  </a:cubicBezTo>
                  <a:cubicBezTo>
                    <a:pt x="3004" y="11618"/>
                    <a:pt x="3283" y="11518"/>
                    <a:pt x="3502" y="11419"/>
                  </a:cubicBezTo>
                  <a:lnTo>
                    <a:pt x="3601" y="11399"/>
                  </a:lnTo>
                  <a:cubicBezTo>
                    <a:pt x="3820" y="11319"/>
                    <a:pt x="3979" y="11200"/>
                    <a:pt x="4079" y="11120"/>
                  </a:cubicBezTo>
                  <a:cubicBezTo>
                    <a:pt x="4079" y="11120"/>
                    <a:pt x="4496" y="10742"/>
                    <a:pt x="4596" y="10683"/>
                  </a:cubicBezTo>
                  <a:cubicBezTo>
                    <a:pt x="4695" y="10842"/>
                    <a:pt x="4795" y="11041"/>
                    <a:pt x="4894" y="11220"/>
                  </a:cubicBezTo>
                  <a:cubicBezTo>
                    <a:pt x="5292" y="12075"/>
                    <a:pt x="6048" y="12592"/>
                    <a:pt x="6864" y="12592"/>
                  </a:cubicBezTo>
                  <a:cubicBezTo>
                    <a:pt x="7082" y="12592"/>
                    <a:pt x="7301" y="12533"/>
                    <a:pt x="7540" y="12473"/>
                  </a:cubicBezTo>
                  <a:cubicBezTo>
                    <a:pt x="8535" y="12095"/>
                    <a:pt x="8972" y="11001"/>
                    <a:pt x="8594" y="9847"/>
                  </a:cubicBezTo>
                  <a:cubicBezTo>
                    <a:pt x="8435" y="9310"/>
                    <a:pt x="8256" y="8733"/>
                    <a:pt x="8077" y="8236"/>
                  </a:cubicBezTo>
                  <a:cubicBezTo>
                    <a:pt x="8475" y="7918"/>
                    <a:pt x="8833" y="7619"/>
                    <a:pt x="9171" y="7261"/>
                  </a:cubicBezTo>
                  <a:cubicBezTo>
                    <a:pt x="9549" y="6824"/>
                    <a:pt x="9589" y="6068"/>
                    <a:pt x="9469" y="5531"/>
                  </a:cubicBezTo>
                  <a:cubicBezTo>
                    <a:pt x="9271" y="4735"/>
                    <a:pt x="8634" y="4237"/>
                    <a:pt x="7838" y="4237"/>
                  </a:cubicBezTo>
                  <a:lnTo>
                    <a:pt x="7142" y="4237"/>
                  </a:lnTo>
                  <a:cubicBezTo>
                    <a:pt x="7142" y="4158"/>
                    <a:pt x="7102" y="4098"/>
                    <a:pt x="7102" y="4039"/>
                  </a:cubicBezTo>
                  <a:cubicBezTo>
                    <a:pt x="7043" y="3482"/>
                    <a:pt x="6943" y="2944"/>
                    <a:pt x="6943" y="2447"/>
                  </a:cubicBezTo>
                  <a:cubicBezTo>
                    <a:pt x="6903" y="975"/>
                    <a:pt x="6068" y="378"/>
                    <a:pt x="5372" y="100"/>
                  </a:cubicBezTo>
                  <a:cubicBezTo>
                    <a:pt x="5193" y="40"/>
                    <a:pt x="4994" y="0"/>
                    <a:pt x="4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1"/>
            <p:cNvSpPr/>
            <p:nvPr/>
          </p:nvSpPr>
          <p:spPr>
            <a:xfrm>
              <a:off x="6869709" y="1116408"/>
              <a:ext cx="179277" cy="202474"/>
            </a:xfrm>
            <a:custGeom>
              <a:avLst/>
              <a:gdLst/>
              <a:ahLst/>
              <a:cxnLst/>
              <a:rect l="l" t="t" r="r" b="b"/>
              <a:pathLst>
                <a:path w="7520" h="10623" extrusionOk="0">
                  <a:moveTo>
                    <a:pt x="3755" y="0"/>
                  </a:moveTo>
                  <a:cubicBezTo>
                    <a:pt x="3676" y="0"/>
                    <a:pt x="3601" y="10"/>
                    <a:pt x="3561" y="40"/>
                  </a:cubicBezTo>
                  <a:cubicBezTo>
                    <a:pt x="3323" y="318"/>
                    <a:pt x="2984" y="637"/>
                    <a:pt x="2885" y="995"/>
                  </a:cubicBezTo>
                  <a:cubicBezTo>
                    <a:pt x="2666" y="1810"/>
                    <a:pt x="2547" y="2666"/>
                    <a:pt x="2388" y="3501"/>
                  </a:cubicBezTo>
                  <a:cubicBezTo>
                    <a:pt x="2304" y="4055"/>
                    <a:pt x="2220" y="4212"/>
                    <a:pt x="1826" y="4212"/>
                  </a:cubicBezTo>
                  <a:cubicBezTo>
                    <a:pt x="1753" y="4212"/>
                    <a:pt x="1669" y="4207"/>
                    <a:pt x="1572" y="4197"/>
                  </a:cubicBezTo>
                  <a:cubicBezTo>
                    <a:pt x="1453" y="4197"/>
                    <a:pt x="1353" y="4178"/>
                    <a:pt x="1234" y="4158"/>
                  </a:cubicBezTo>
                  <a:cubicBezTo>
                    <a:pt x="1203" y="4153"/>
                    <a:pt x="1170" y="4150"/>
                    <a:pt x="1136" y="4150"/>
                  </a:cubicBezTo>
                  <a:cubicBezTo>
                    <a:pt x="761" y="4150"/>
                    <a:pt x="252" y="4441"/>
                    <a:pt x="179" y="4715"/>
                  </a:cubicBezTo>
                  <a:cubicBezTo>
                    <a:pt x="0" y="5411"/>
                    <a:pt x="219" y="5809"/>
                    <a:pt x="896" y="6067"/>
                  </a:cubicBezTo>
                  <a:cubicBezTo>
                    <a:pt x="1512" y="6286"/>
                    <a:pt x="1652" y="6505"/>
                    <a:pt x="1413" y="7142"/>
                  </a:cubicBezTo>
                  <a:cubicBezTo>
                    <a:pt x="1293" y="7539"/>
                    <a:pt x="1134" y="7937"/>
                    <a:pt x="975" y="8295"/>
                  </a:cubicBezTo>
                  <a:cubicBezTo>
                    <a:pt x="796" y="8753"/>
                    <a:pt x="916" y="9171"/>
                    <a:pt x="1234" y="9489"/>
                  </a:cubicBezTo>
                  <a:cubicBezTo>
                    <a:pt x="1342" y="9613"/>
                    <a:pt x="1470" y="9658"/>
                    <a:pt x="1606" y="9658"/>
                  </a:cubicBezTo>
                  <a:cubicBezTo>
                    <a:pt x="1797" y="9658"/>
                    <a:pt x="2003" y="9570"/>
                    <a:pt x="2189" y="9489"/>
                  </a:cubicBezTo>
                  <a:cubicBezTo>
                    <a:pt x="2248" y="9469"/>
                    <a:pt x="2288" y="9449"/>
                    <a:pt x="2348" y="9389"/>
                  </a:cubicBezTo>
                  <a:cubicBezTo>
                    <a:pt x="2686" y="9111"/>
                    <a:pt x="3024" y="8852"/>
                    <a:pt x="3342" y="8554"/>
                  </a:cubicBezTo>
                  <a:cubicBezTo>
                    <a:pt x="3457" y="8429"/>
                    <a:pt x="3573" y="8365"/>
                    <a:pt x="3679" y="8365"/>
                  </a:cubicBezTo>
                  <a:cubicBezTo>
                    <a:pt x="3793" y="8365"/>
                    <a:pt x="3897" y="8439"/>
                    <a:pt x="3979" y="8594"/>
                  </a:cubicBezTo>
                  <a:cubicBezTo>
                    <a:pt x="4257" y="8992"/>
                    <a:pt x="4516" y="9409"/>
                    <a:pt x="4715" y="9847"/>
                  </a:cubicBezTo>
                  <a:cubicBezTo>
                    <a:pt x="4921" y="10323"/>
                    <a:pt x="5331" y="10622"/>
                    <a:pt x="5751" y="10622"/>
                  </a:cubicBezTo>
                  <a:cubicBezTo>
                    <a:pt x="5857" y="10622"/>
                    <a:pt x="5963" y="10603"/>
                    <a:pt x="6068" y="10563"/>
                  </a:cubicBezTo>
                  <a:cubicBezTo>
                    <a:pt x="6545" y="10384"/>
                    <a:pt x="6744" y="9827"/>
                    <a:pt x="6545" y="9191"/>
                  </a:cubicBezTo>
                  <a:cubicBezTo>
                    <a:pt x="6306" y="8395"/>
                    <a:pt x="6048" y="7599"/>
                    <a:pt x="5829" y="6943"/>
                  </a:cubicBezTo>
                  <a:cubicBezTo>
                    <a:pt x="6386" y="6445"/>
                    <a:pt x="6923" y="6087"/>
                    <a:pt x="7321" y="5610"/>
                  </a:cubicBezTo>
                  <a:cubicBezTo>
                    <a:pt x="7500" y="5451"/>
                    <a:pt x="7520" y="5053"/>
                    <a:pt x="7440" y="4774"/>
                  </a:cubicBezTo>
                  <a:cubicBezTo>
                    <a:pt x="7367" y="4442"/>
                    <a:pt x="7139" y="4213"/>
                    <a:pt x="6757" y="4213"/>
                  </a:cubicBezTo>
                  <a:cubicBezTo>
                    <a:pt x="6727" y="4213"/>
                    <a:pt x="6696" y="4214"/>
                    <a:pt x="6664" y="4217"/>
                  </a:cubicBezTo>
                  <a:cubicBezTo>
                    <a:pt x="6581" y="4228"/>
                    <a:pt x="6499" y="4231"/>
                    <a:pt x="6418" y="4231"/>
                  </a:cubicBezTo>
                  <a:cubicBezTo>
                    <a:pt x="6235" y="4231"/>
                    <a:pt x="6056" y="4213"/>
                    <a:pt x="5872" y="4213"/>
                  </a:cubicBezTo>
                  <a:cubicBezTo>
                    <a:pt x="5825" y="4213"/>
                    <a:pt x="5777" y="4214"/>
                    <a:pt x="5730" y="4217"/>
                  </a:cubicBezTo>
                  <a:cubicBezTo>
                    <a:pt x="5697" y="4221"/>
                    <a:pt x="5666" y="4223"/>
                    <a:pt x="5637" y="4223"/>
                  </a:cubicBezTo>
                  <a:cubicBezTo>
                    <a:pt x="5376" y="4223"/>
                    <a:pt x="5226" y="4068"/>
                    <a:pt x="5173" y="3800"/>
                  </a:cubicBezTo>
                  <a:cubicBezTo>
                    <a:pt x="5073" y="3004"/>
                    <a:pt x="4914" y="2228"/>
                    <a:pt x="4914" y="1432"/>
                  </a:cubicBezTo>
                  <a:cubicBezTo>
                    <a:pt x="4874" y="716"/>
                    <a:pt x="4635" y="279"/>
                    <a:pt x="3979" y="20"/>
                  </a:cubicBezTo>
                  <a:cubicBezTo>
                    <a:pt x="3919" y="10"/>
                    <a:pt x="3835" y="0"/>
                    <a:pt x="3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51"/>
          <p:cNvGrpSpPr/>
          <p:nvPr/>
        </p:nvGrpSpPr>
        <p:grpSpPr>
          <a:xfrm>
            <a:off x="1442657" y="1444624"/>
            <a:ext cx="357967" cy="375875"/>
            <a:chOff x="6842675" y="1094413"/>
            <a:chExt cx="228602" cy="240023"/>
          </a:xfrm>
        </p:grpSpPr>
        <p:sp>
          <p:nvSpPr>
            <p:cNvPr id="2674" name="Google Shape;2674;p51"/>
            <p:cNvSpPr/>
            <p:nvPr/>
          </p:nvSpPr>
          <p:spPr>
            <a:xfrm>
              <a:off x="6842675" y="1094413"/>
              <a:ext cx="228602" cy="240023"/>
            </a:xfrm>
            <a:custGeom>
              <a:avLst/>
              <a:gdLst/>
              <a:ahLst/>
              <a:cxnLst/>
              <a:rect l="l" t="t" r="r" b="b"/>
              <a:pathLst>
                <a:path w="9589" h="12593" extrusionOk="0">
                  <a:moveTo>
                    <a:pt x="4775" y="0"/>
                  </a:moveTo>
                  <a:cubicBezTo>
                    <a:pt x="4277" y="0"/>
                    <a:pt x="3999" y="239"/>
                    <a:pt x="3820" y="398"/>
                  </a:cubicBezTo>
                  <a:lnTo>
                    <a:pt x="3720" y="537"/>
                  </a:lnTo>
                  <a:cubicBezTo>
                    <a:pt x="3462" y="836"/>
                    <a:pt x="3104" y="1234"/>
                    <a:pt x="2965" y="1751"/>
                  </a:cubicBezTo>
                  <a:cubicBezTo>
                    <a:pt x="2766" y="2487"/>
                    <a:pt x="2626" y="3263"/>
                    <a:pt x="2507" y="3979"/>
                  </a:cubicBezTo>
                  <a:lnTo>
                    <a:pt x="2487" y="4158"/>
                  </a:lnTo>
                  <a:cubicBezTo>
                    <a:pt x="2467" y="4158"/>
                    <a:pt x="2427" y="4158"/>
                    <a:pt x="2408" y="4138"/>
                  </a:cubicBezTo>
                  <a:cubicBezTo>
                    <a:pt x="2328" y="4138"/>
                    <a:pt x="2268" y="4118"/>
                    <a:pt x="2189" y="4118"/>
                  </a:cubicBezTo>
                  <a:cubicBezTo>
                    <a:pt x="1433" y="4118"/>
                    <a:pt x="478" y="4655"/>
                    <a:pt x="279" y="5451"/>
                  </a:cubicBezTo>
                  <a:cubicBezTo>
                    <a:pt x="1" y="6565"/>
                    <a:pt x="438" y="7460"/>
                    <a:pt x="1493" y="7918"/>
                  </a:cubicBezTo>
                  <a:cubicBezTo>
                    <a:pt x="1393" y="8156"/>
                    <a:pt x="1294" y="8415"/>
                    <a:pt x="1194" y="8693"/>
                  </a:cubicBezTo>
                  <a:lnTo>
                    <a:pt x="1115" y="8892"/>
                  </a:lnTo>
                  <a:cubicBezTo>
                    <a:pt x="796" y="9648"/>
                    <a:pt x="936" y="10484"/>
                    <a:pt x="1532" y="11120"/>
                  </a:cubicBezTo>
                  <a:cubicBezTo>
                    <a:pt x="1831" y="11439"/>
                    <a:pt x="2229" y="11618"/>
                    <a:pt x="2666" y="11618"/>
                  </a:cubicBezTo>
                  <a:cubicBezTo>
                    <a:pt x="3004" y="11618"/>
                    <a:pt x="3283" y="11518"/>
                    <a:pt x="3502" y="11419"/>
                  </a:cubicBezTo>
                  <a:lnTo>
                    <a:pt x="3601" y="11399"/>
                  </a:lnTo>
                  <a:cubicBezTo>
                    <a:pt x="3820" y="11319"/>
                    <a:pt x="3979" y="11200"/>
                    <a:pt x="4079" y="11120"/>
                  </a:cubicBezTo>
                  <a:cubicBezTo>
                    <a:pt x="4079" y="11120"/>
                    <a:pt x="4496" y="10742"/>
                    <a:pt x="4596" y="10683"/>
                  </a:cubicBezTo>
                  <a:cubicBezTo>
                    <a:pt x="4695" y="10842"/>
                    <a:pt x="4795" y="11041"/>
                    <a:pt x="4894" y="11220"/>
                  </a:cubicBezTo>
                  <a:cubicBezTo>
                    <a:pt x="5292" y="12075"/>
                    <a:pt x="6048" y="12592"/>
                    <a:pt x="6864" y="12592"/>
                  </a:cubicBezTo>
                  <a:cubicBezTo>
                    <a:pt x="7082" y="12592"/>
                    <a:pt x="7301" y="12533"/>
                    <a:pt x="7540" y="12473"/>
                  </a:cubicBezTo>
                  <a:cubicBezTo>
                    <a:pt x="8535" y="12095"/>
                    <a:pt x="8972" y="11001"/>
                    <a:pt x="8594" y="9847"/>
                  </a:cubicBezTo>
                  <a:cubicBezTo>
                    <a:pt x="8435" y="9310"/>
                    <a:pt x="8256" y="8733"/>
                    <a:pt x="8077" y="8236"/>
                  </a:cubicBezTo>
                  <a:cubicBezTo>
                    <a:pt x="8475" y="7918"/>
                    <a:pt x="8833" y="7619"/>
                    <a:pt x="9171" y="7261"/>
                  </a:cubicBezTo>
                  <a:cubicBezTo>
                    <a:pt x="9549" y="6824"/>
                    <a:pt x="9589" y="6068"/>
                    <a:pt x="9469" y="5531"/>
                  </a:cubicBezTo>
                  <a:cubicBezTo>
                    <a:pt x="9271" y="4735"/>
                    <a:pt x="8634" y="4237"/>
                    <a:pt x="7838" y="4237"/>
                  </a:cubicBezTo>
                  <a:lnTo>
                    <a:pt x="7142" y="4237"/>
                  </a:lnTo>
                  <a:cubicBezTo>
                    <a:pt x="7142" y="4158"/>
                    <a:pt x="7102" y="4098"/>
                    <a:pt x="7102" y="4039"/>
                  </a:cubicBezTo>
                  <a:cubicBezTo>
                    <a:pt x="7043" y="3482"/>
                    <a:pt x="6943" y="2944"/>
                    <a:pt x="6943" y="2447"/>
                  </a:cubicBezTo>
                  <a:cubicBezTo>
                    <a:pt x="6903" y="975"/>
                    <a:pt x="6068" y="378"/>
                    <a:pt x="5372" y="100"/>
                  </a:cubicBezTo>
                  <a:cubicBezTo>
                    <a:pt x="5193" y="40"/>
                    <a:pt x="4994" y="0"/>
                    <a:pt x="4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1"/>
            <p:cNvSpPr/>
            <p:nvPr/>
          </p:nvSpPr>
          <p:spPr>
            <a:xfrm>
              <a:off x="6869709" y="1116408"/>
              <a:ext cx="179277" cy="202474"/>
            </a:xfrm>
            <a:custGeom>
              <a:avLst/>
              <a:gdLst/>
              <a:ahLst/>
              <a:cxnLst/>
              <a:rect l="l" t="t" r="r" b="b"/>
              <a:pathLst>
                <a:path w="7520" h="10623" extrusionOk="0">
                  <a:moveTo>
                    <a:pt x="3755" y="0"/>
                  </a:moveTo>
                  <a:cubicBezTo>
                    <a:pt x="3676" y="0"/>
                    <a:pt x="3601" y="10"/>
                    <a:pt x="3561" y="40"/>
                  </a:cubicBezTo>
                  <a:cubicBezTo>
                    <a:pt x="3323" y="318"/>
                    <a:pt x="2984" y="637"/>
                    <a:pt x="2885" y="995"/>
                  </a:cubicBezTo>
                  <a:cubicBezTo>
                    <a:pt x="2666" y="1810"/>
                    <a:pt x="2547" y="2666"/>
                    <a:pt x="2388" y="3501"/>
                  </a:cubicBezTo>
                  <a:cubicBezTo>
                    <a:pt x="2304" y="4055"/>
                    <a:pt x="2220" y="4212"/>
                    <a:pt x="1826" y="4212"/>
                  </a:cubicBezTo>
                  <a:cubicBezTo>
                    <a:pt x="1753" y="4212"/>
                    <a:pt x="1669" y="4207"/>
                    <a:pt x="1572" y="4197"/>
                  </a:cubicBezTo>
                  <a:cubicBezTo>
                    <a:pt x="1453" y="4197"/>
                    <a:pt x="1353" y="4178"/>
                    <a:pt x="1234" y="4158"/>
                  </a:cubicBezTo>
                  <a:cubicBezTo>
                    <a:pt x="1203" y="4153"/>
                    <a:pt x="1170" y="4150"/>
                    <a:pt x="1136" y="4150"/>
                  </a:cubicBezTo>
                  <a:cubicBezTo>
                    <a:pt x="761" y="4150"/>
                    <a:pt x="252" y="4441"/>
                    <a:pt x="179" y="4715"/>
                  </a:cubicBezTo>
                  <a:cubicBezTo>
                    <a:pt x="0" y="5411"/>
                    <a:pt x="219" y="5809"/>
                    <a:pt x="896" y="6067"/>
                  </a:cubicBezTo>
                  <a:cubicBezTo>
                    <a:pt x="1512" y="6286"/>
                    <a:pt x="1652" y="6505"/>
                    <a:pt x="1413" y="7142"/>
                  </a:cubicBezTo>
                  <a:cubicBezTo>
                    <a:pt x="1293" y="7539"/>
                    <a:pt x="1134" y="7937"/>
                    <a:pt x="975" y="8295"/>
                  </a:cubicBezTo>
                  <a:cubicBezTo>
                    <a:pt x="796" y="8753"/>
                    <a:pt x="916" y="9171"/>
                    <a:pt x="1234" y="9489"/>
                  </a:cubicBezTo>
                  <a:cubicBezTo>
                    <a:pt x="1342" y="9613"/>
                    <a:pt x="1470" y="9658"/>
                    <a:pt x="1606" y="9658"/>
                  </a:cubicBezTo>
                  <a:cubicBezTo>
                    <a:pt x="1797" y="9658"/>
                    <a:pt x="2003" y="9570"/>
                    <a:pt x="2189" y="9489"/>
                  </a:cubicBezTo>
                  <a:cubicBezTo>
                    <a:pt x="2248" y="9469"/>
                    <a:pt x="2288" y="9449"/>
                    <a:pt x="2348" y="9389"/>
                  </a:cubicBezTo>
                  <a:cubicBezTo>
                    <a:pt x="2686" y="9111"/>
                    <a:pt x="3024" y="8852"/>
                    <a:pt x="3342" y="8554"/>
                  </a:cubicBezTo>
                  <a:cubicBezTo>
                    <a:pt x="3457" y="8429"/>
                    <a:pt x="3573" y="8365"/>
                    <a:pt x="3679" y="8365"/>
                  </a:cubicBezTo>
                  <a:cubicBezTo>
                    <a:pt x="3793" y="8365"/>
                    <a:pt x="3897" y="8439"/>
                    <a:pt x="3979" y="8594"/>
                  </a:cubicBezTo>
                  <a:cubicBezTo>
                    <a:pt x="4257" y="8992"/>
                    <a:pt x="4516" y="9409"/>
                    <a:pt x="4715" y="9847"/>
                  </a:cubicBezTo>
                  <a:cubicBezTo>
                    <a:pt x="4921" y="10323"/>
                    <a:pt x="5331" y="10622"/>
                    <a:pt x="5751" y="10622"/>
                  </a:cubicBezTo>
                  <a:cubicBezTo>
                    <a:pt x="5857" y="10622"/>
                    <a:pt x="5963" y="10603"/>
                    <a:pt x="6068" y="10563"/>
                  </a:cubicBezTo>
                  <a:cubicBezTo>
                    <a:pt x="6545" y="10384"/>
                    <a:pt x="6744" y="9827"/>
                    <a:pt x="6545" y="9191"/>
                  </a:cubicBezTo>
                  <a:cubicBezTo>
                    <a:pt x="6306" y="8395"/>
                    <a:pt x="6048" y="7599"/>
                    <a:pt x="5829" y="6943"/>
                  </a:cubicBezTo>
                  <a:cubicBezTo>
                    <a:pt x="6386" y="6445"/>
                    <a:pt x="6923" y="6087"/>
                    <a:pt x="7321" y="5610"/>
                  </a:cubicBezTo>
                  <a:cubicBezTo>
                    <a:pt x="7500" y="5451"/>
                    <a:pt x="7520" y="5053"/>
                    <a:pt x="7440" y="4774"/>
                  </a:cubicBezTo>
                  <a:cubicBezTo>
                    <a:pt x="7367" y="4442"/>
                    <a:pt x="7139" y="4213"/>
                    <a:pt x="6757" y="4213"/>
                  </a:cubicBezTo>
                  <a:cubicBezTo>
                    <a:pt x="6727" y="4213"/>
                    <a:pt x="6696" y="4214"/>
                    <a:pt x="6664" y="4217"/>
                  </a:cubicBezTo>
                  <a:cubicBezTo>
                    <a:pt x="6581" y="4228"/>
                    <a:pt x="6499" y="4231"/>
                    <a:pt x="6418" y="4231"/>
                  </a:cubicBezTo>
                  <a:cubicBezTo>
                    <a:pt x="6235" y="4231"/>
                    <a:pt x="6056" y="4213"/>
                    <a:pt x="5872" y="4213"/>
                  </a:cubicBezTo>
                  <a:cubicBezTo>
                    <a:pt x="5825" y="4213"/>
                    <a:pt x="5777" y="4214"/>
                    <a:pt x="5730" y="4217"/>
                  </a:cubicBezTo>
                  <a:cubicBezTo>
                    <a:pt x="5697" y="4221"/>
                    <a:pt x="5666" y="4223"/>
                    <a:pt x="5637" y="4223"/>
                  </a:cubicBezTo>
                  <a:cubicBezTo>
                    <a:pt x="5376" y="4223"/>
                    <a:pt x="5226" y="4068"/>
                    <a:pt x="5173" y="3800"/>
                  </a:cubicBezTo>
                  <a:cubicBezTo>
                    <a:pt x="5073" y="3004"/>
                    <a:pt x="4914" y="2228"/>
                    <a:pt x="4914" y="1432"/>
                  </a:cubicBezTo>
                  <a:cubicBezTo>
                    <a:pt x="4874" y="716"/>
                    <a:pt x="4635" y="279"/>
                    <a:pt x="3979" y="20"/>
                  </a:cubicBezTo>
                  <a:cubicBezTo>
                    <a:pt x="3919" y="10"/>
                    <a:pt x="3835" y="0"/>
                    <a:pt x="3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51"/>
          <p:cNvGrpSpPr/>
          <p:nvPr/>
        </p:nvGrpSpPr>
        <p:grpSpPr>
          <a:xfrm>
            <a:off x="-8928" y="-2961"/>
            <a:ext cx="411594" cy="878747"/>
            <a:chOff x="4737875" y="2198125"/>
            <a:chExt cx="434675" cy="928025"/>
          </a:xfrm>
        </p:grpSpPr>
        <p:sp>
          <p:nvSpPr>
            <p:cNvPr id="2677" name="Google Shape;2677;p51"/>
            <p:cNvSpPr/>
            <p:nvPr/>
          </p:nvSpPr>
          <p:spPr>
            <a:xfrm>
              <a:off x="4737875" y="2198125"/>
              <a:ext cx="434675" cy="928025"/>
            </a:xfrm>
            <a:custGeom>
              <a:avLst/>
              <a:gdLst/>
              <a:ahLst/>
              <a:cxnLst/>
              <a:rect l="l" t="t" r="r" b="b"/>
              <a:pathLst>
                <a:path w="17387" h="37121" extrusionOk="0">
                  <a:moveTo>
                    <a:pt x="5153" y="13647"/>
                  </a:moveTo>
                  <a:lnTo>
                    <a:pt x="5153" y="13647"/>
                  </a:lnTo>
                  <a:cubicBezTo>
                    <a:pt x="5591" y="14025"/>
                    <a:pt x="5969" y="14423"/>
                    <a:pt x="6168" y="14920"/>
                  </a:cubicBezTo>
                  <a:cubicBezTo>
                    <a:pt x="5849" y="14503"/>
                    <a:pt x="5491" y="14085"/>
                    <a:pt x="5153" y="13647"/>
                  </a:cubicBezTo>
                  <a:close/>
                  <a:moveTo>
                    <a:pt x="4437" y="1"/>
                  </a:moveTo>
                  <a:cubicBezTo>
                    <a:pt x="3621" y="1"/>
                    <a:pt x="2826" y="1015"/>
                    <a:pt x="2746" y="1692"/>
                  </a:cubicBezTo>
                  <a:lnTo>
                    <a:pt x="2726" y="1990"/>
                  </a:lnTo>
                  <a:cubicBezTo>
                    <a:pt x="2607" y="3064"/>
                    <a:pt x="2448" y="4158"/>
                    <a:pt x="2647" y="5272"/>
                  </a:cubicBezTo>
                  <a:cubicBezTo>
                    <a:pt x="2786" y="6048"/>
                    <a:pt x="2985" y="6804"/>
                    <a:pt x="3204" y="7560"/>
                  </a:cubicBezTo>
                  <a:cubicBezTo>
                    <a:pt x="3084" y="7461"/>
                    <a:pt x="2925" y="7361"/>
                    <a:pt x="2786" y="7282"/>
                  </a:cubicBezTo>
                  <a:cubicBezTo>
                    <a:pt x="2408" y="7043"/>
                    <a:pt x="1950" y="7003"/>
                    <a:pt x="1731" y="7003"/>
                  </a:cubicBezTo>
                  <a:cubicBezTo>
                    <a:pt x="1194" y="7003"/>
                    <a:pt x="737" y="7182"/>
                    <a:pt x="498" y="7540"/>
                  </a:cubicBezTo>
                  <a:cubicBezTo>
                    <a:pt x="120" y="8057"/>
                    <a:pt x="1" y="8893"/>
                    <a:pt x="240" y="9529"/>
                  </a:cubicBezTo>
                  <a:cubicBezTo>
                    <a:pt x="498" y="10166"/>
                    <a:pt x="995" y="10643"/>
                    <a:pt x="1393" y="10942"/>
                  </a:cubicBezTo>
                  <a:cubicBezTo>
                    <a:pt x="1751" y="11240"/>
                    <a:pt x="2149" y="11479"/>
                    <a:pt x="2527" y="11757"/>
                  </a:cubicBezTo>
                  <a:cubicBezTo>
                    <a:pt x="2109" y="11777"/>
                    <a:pt x="1692" y="11956"/>
                    <a:pt x="1393" y="12275"/>
                  </a:cubicBezTo>
                  <a:cubicBezTo>
                    <a:pt x="797" y="12951"/>
                    <a:pt x="916" y="14125"/>
                    <a:pt x="1194" y="14721"/>
                  </a:cubicBezTo>
                  <a:cubicBezTo>
                    <a:pt x="1731" y="15835"/>
                    <a:pt x="2249" y="16711"/>
                    <a:pt x="2845" y="17407"/>
                  </a:cubicBezTo>
                  <a:cubicBezTo>
                    <a:pt x="3601" y="18302"/>
                    <a:pt x="4397" y="19197"/>
                    <a:pt x="5193" y="20033"/>
                  </a:cubicBezTo>
                  <a:cubicBezTo>
                    <a:pt x="5929" y="20888"/>
                    <a:pt x="6744" y="21764"/>
                    <a:pt x="7461" y="22619"/>
                  </a:cubicBezTo>
                  <a:cubicBezTo>
                    <a:pt x="8236" y="23554"/>
                    <a:pt x="9052" y="24509"/>
                    <a:pt x="9470" y="25543"/>
                  </a:cubicBezTo>
                  <a:cubicBezTo>
                    <a:pt x="9768" y="26239"/>
                    <a:pt x="10027" y="26975"/>
                    <a:pt x="10246" y="27751"/>
                  </a:cubicBezTo>
                  <a:cubicBezTo>
                    <a:pt x="10186" y="27672"/>
                    <a:pt x="10126" y="27632"/>
                    <a:pt x="10067" y="27552"/>
                  </a:cubicBezTo>
                  <a:cubicBezTo>
                    <a:pt x="9370" y="26836"/>
                    <a:pt x="8555" y="26279"/>
                    <a:pt x="7779" y="25782"/>
                  </a:cubicBezTo>
                  <a:cubicBezTo>
                    <a:pt x="7560" y="25643"/>
                    <a:pt x="7262" y="25563"/>
                    <a:pt x="6904" y="25563"/>
                  </a:cubicBezTo>
                  <a:cubicBezTo>
                    <a:pt x="6705" y="25563"/>
                    <a:pt x="6008" y="25603"/>
                    <a:pt x="5591" y="26080"/>
                  </a:cubicBezTo>
                  <a:cubicBezTo>
                    <a:pt x="5173" y="26578"/>
                    <a:pt x="5153" y="27274"/>
                    <a:pt x="5153" y="27771"/>
                  </a:cubicBezTo>
                  <a:cubicBezTo>
                    <a:pt x="5173" y="28249"/>
                    <a:pt x="5412" y="28587"/>
                    <a:pt x="5591" y="28825"/>
                  </a:cubicBezTo>
                  <a:cubicBezTo>
                    <a:pt x="5611" y="28845"/>
                    <a:pt x="5650" y="28865"/>
                    <a:pt x="5670" y="28925"/>
                  </a:cubicBezTo>
                  <a:cubicBezTo>
                    <a:pt x="7262" y="31113"/>
                    <a:pt x="8853" y="33321"/>
                    <a:pt x="10444" y="35509"/>
                  </a:cubicBezTo>
                  <a:lnTo>
                    <a:pt x="11340" y="36723"/>
                  </a:lnTo>
                  <a:cubicBezTo>
                    <a:pt x="11539" y="36981"/>
                    <a:pt x="11837" y="37121"/>
                    <a:pt x="12135" y="37121"/>
                  </a:cubicBezTo>
                  <a:lnTo>
                    <a:pt x="15398" y="37121"/>
                  </a:lnTo>
                  <a:cubicBezTo>
                    <a:pt x="15915" y="37121"/>
                    <a:pt x="16333" y="36723"/>
                    <a:pt x="16392" y="36226"/>
                  </a:cubicBezTo>
                  <a:cubicBezTo>
                    <a:pt x="16492" y="35390"/>
                    <a:pt x="16552" y="34515"/>
                    <a:pt x="16651" y="33659"/>
                  </a:cubicBezTo>
                  <a:cubicBezTo>
                    <a:pt x="16890" y="31650"/>
                    <a:pt x="17109" y="29561"/>
                    <a:pt x="17248" y="27493"/>
                  </a:cubicBezTo>
                  <a:cubicBezTo>
                    <a:pt x="17387" y="26040"/>
                    <a:pt x="17327" y="24568"/>
                    <a:pt x="17288" y="23156"/>
                  </a:cubicBezTo>
                  <a:lnTo>
                    <a:pt x="17248" y="22579"/>
                  </a:lnTo>
                  <a:cubicBezTo>
                    <a:pt x="17208" y="20888"/>
                    <a:pt x="16213" y="20470"/>
                    <a:pt x="15617" y="20391"/>
                  </a:cubicBezTo>
                  <a:cubicBezTo>
                    <a:pt x="15517" y="20371"/>
                    <a:pt x="15418" y="20371"/>
                    <a:pt x="15318" y="20371"/>
                  </a:cubicBezTo>
                  <a:cubicBezTo>
                    <a:pt x="14781" y="20371"/>
                    <a:pt x="13866" y="20590"/>
                    <a:pt x="13548" y="22082"/>
                  </a:cubicBezTo>
                  <a:cubicBezTo>
                    <a:pt x="13329" y="23096"/>
                    <a:pt x="13110" y="24190"/>
                    <a:pt x="12931" y="25364"/>
                  </a:cubicBezTo>
                  <a:cubicBezTo>
                    <a:pt x="12752" y="24708"/>
                    <a:pt x="12613" y="24111"/>
                    <a:pt x="12653" y="23614"/>
                  </a:cubicBezTo>
                  <a:cubicBezTo>
                    <a:pt x="12851" y="21863"/>
                    <a:pt x="13150" y="20073"/>
                    <a:pt x="13428" y="18322"/>
                  </a:cubicBezTo>
                  <a:cubicBezTo>
                    <a:pt x="13607" y="17208"/>
                    <a:pt x="13767" y="16054"/>
                    <a:pt x="13946" y="14940"/>
                  </a:cubicBezTo>
                  <a:cubicBezTo>
                    <a:pt x="14125" y="13647"/>
                    <a:pt x="14244" y="12255"/>
                    <a:pt x="14324" y="10842"/>
                  </a:cubicBezTo>
                  <a:cubicBezTo>
                    <a:pt x="14343" y="10246"/>
                    <a:pt x="13965" y="9828"/>
                    <a:pt x="13727" y="9549"/>
                  </a:cubicBezTo>
                  <a:cubicBezTo>
                    <a:pt x="13667" y="9470"/>
                    <a:pt x="13607" y="9390"/>
                    <a:pt x="13568" y="9350"/>
                  </a:cubicBezTo>
                  <a:cubicBezTo>
                    <a:pt x="13428" y="9132"/>
                    <a:pt x="13210" y="8972"/>
                    <a:pt x="12931" y="8933"/>
                  </a:cubicBezTo>
                  <a:cubicBezTo>
                    <a:pt x="12871" y="8933"/>
                    <a:pt x="12792" y="8893"/>
                    <a:pt x="12752" y="8893"/>
                  </a:cubicBezTo>
                  <a:cubicBezTo>
                    <a:pt x="12553" y="8893"/>
                    <a:pt x="12354" y="8972"/>
                    <a:pt x="12175" y="9072"/>
                  </a:cubicBezTo>
                  <a:cubicBezTo>
                    <a:pt x="12135" y="9092"/>
                    <a:pt x="12056" y="9152"/>
                    <a:pt x="11976" y="9191"/>
                  </a:cubicBezTo>
                  <a:cubicBezTo>
                    <a:pt x="11658" y="9370"/>
                    <a:pt x="11161" y="9649"/>
                    <a:pt x="10982" y="10226"/>
                  </a:cubicBezTo>
                  <a:cubicBezTo>
                    <a:pt x="10464" y="11917"/>
                    <a:pt x="9987" y="13448"/>
                    <a:pt x="9629" y="15040"/>
                  </a:cubicBezTo>
                  <a:cubicBezTo>
                    <a:pt x="9589" y="15000"/>
                    <a:pt x="9589" y="14940"/>
                    <a:pt x="9569" y="14901"/>
                  </a:cubicBezTo>
                  <a:cubicBezTo>
                    <a:pt x="9569" y="14861"/>
                    <a:pt x="9589" y="14821"/>
                    <a:pt x="9589" y="14801"/>
                  </a:cubicBezTo>
                  <a:cubicBezTo>
                    <a:pt x="9629" y="14741"/>
                    <a:pt x="9629" y="14702"/>
                    <a:pt x="9649" y="14642"/>
                  </a:cubicBezTo>
                  <a:cubicBezTo>
                    <a:pt x="9728" y="14304"/>
                    <a:pt x="9828" y="13926"/>
                    <a:pt x="9927" y="13568"/>
                  </a:cubicBezTo>
                  <a:cubicBezTo>
                    <a:pt x="10126" y="12852"/>
                    <a:pt x="10285" y="12076"/>
                    <a:pt x="10444" y="11320"/>
                  </a:cubicBezTo>
                  <a:cubicBezTo>
                    <a:pt x="10584" y="10544"/>
                    <a:pt x="10643" y="9768"/>
                    <a:pt x="10723" y="9052"/>
                  </a:cubicBezTo>
                  <a:cubicBezTo>
                    <a:pt x="10743" y="8774"/>
                    <a:pt x="10763" y="8535"/>
                    <a:pt x="10783" y="8256"/>
                  </a:cubicBezTo>
                  <a:cubicBezTo>
                    <a:pt x="10822" y="7978"/>
                    <a:pt x="10842" y="7679"/>
                    <a:pt x="10862" y="7401"/>
                  </a:cubicBezTo>
                  <a:cubicBezTo>
                    <a:pt x="10962" y="6406"/>
                    <a:pt x="11061" y="5392"/>
                    <a:pt x="11121" y="4357"/>
                  </a:cubicBezTo>
                  <a:cubicBezTo>
                    <a:pt x="11141" y="3761"/>
                    <a:pt x="10763" y="3323"/>
                    <a:pt x="10524" y="3064"/>
                  </a:cubicBezTo>
                  <a:cubicBezTo>
                    <a:pt x="10464" y="2985"/>
                    <a:pt x="10385" y="2905"/>
                    <a:pt x="10365" y="2865"/>
                  </a:cubicBezTo>
                  <a:cubicBezTo>
                    <a:pt x="10226" y="2627"/>
                    <a:pt x="9967" y="2487"/>
                    <a:pt x="9669" y="2428"/>
                  </a:cubicBezTo>
                  <a:lnTo>
                    <a:pt x="9549" y="2428"/>
                  </a:lnTo>
                  <a:cubicBezTo>
                    <a:pt x="9330" y="2428"/>
                    <a:pt x="9072" y="2507"/>
                    <a:pt x="8893" y="2666"/>
                  </a:cubicBezTo>
                  <a:cubicBezTo>
                    <a:pt x="8853" y="2686"/>
                    <a:pt x="8773" y="2766"/>
                    <a:pt x="8694" y="2806"/>
                  </a:cubicBezTo>
                  <a:cubicBezTo>
                    <a:pt x="8396" y="3005"/>
                    <a:pt x="7978" y="3303"/>
                    <a:pt x="7799" y="3820"/>
                  </a:cubicBezTo>
                  <a:cubicBezTo>
                    <a:pt x="7640" y="4318"/>
                    <a:pt x="7500" y="4855"/>
                    <a:pt x="7381" y="5352"/>
                  </a:cubicBezTo>
                  <a:cubicBezTo>
                    <a:pt x="7321" y="5054"/>
                    <a:pt x="7262" y="4755"/>
                    <a:pt x="7202" y="4457"/>
                  </a:cubicBezTo>
                  <a:cubicBezTo>
                    <a:pt x="6983" y="3383"/>
                    <a:pt x="6784" y="2408"/>
                    <a:pt x="6406" y="1473"/>
                  </a:cubicBezTo>
                  <a:cubicBezTo>
                    <a:pt x="6128" y="717"/>
                    <a:pt x="5372" y="200"/>
                    <a:pt x="4735" y="41"/>
                  </a:cubicBezTo>
                  <a:cubicBezTo>
                    <a:pt x="4676" y="21"/>
                    <a:pt x="4536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1"/>
            <p:cNvSpPr/>
            <p:nvPr/>
          </p:nvSpPr>
          <p:spPr>
            <a:xfrm>
              <a:off x="4763250" y="2222950"/>
              <a:ext cx="385450" cy="879325"/>
            </a:xfrm>
            <a:custGeom>
              <a:avLst/>
              <a:gdLst/>
              <a:ahLst/>
              <a:cxnLst/>
              <a:rect l="l" t="t" r="r" b="b"/>
              <a:pathLst>
                <a:path w="15418" h="35173" extrusionOk="0">
                  <a:moveTo>
                    <a:pt x="3461" y="0"/>
                  </a:moveTo>
                  <a:cubicBezTo>
                    <a:pt x="3267" y="0"/>
                    <a:pt x="2784" y="511"/>
                    <a:pt x="2746" y="818"/>
                  </a:cubicBezTo>
                  <a:cubicBezTo>
                    <a:pt x="2606" y="1912"/>
                    <a:pt x="2427" y="3046"/>
                    <a:pt x="2606" y="4100"/>
                  </a:cubicBezTo>
                  <a:cubicBezTo>
                    <a:pt x="2885" y="5751"/>
                    <a:pt x="3462" y="7343"/>
                    <a:pt x="3899" y="8954"/>
                  </a:cubicBezTo>
                  <a:cubicBezTo>
                    <a:pt x="3899" y="9034"/>
                    <a:pt x="3939" y="9074"/>
                    <a:pt x="3899" y="9133"/>
                  </a:cubicBezTo>
                  <a:cubicBezTo>
                    <a:pt x="3860" y="9133"/>
                    <a:pt x="3800" y="9113"/>
                    <a:pt x="3760" y="9074"/>
                  </a:cubicBezTo>
                  <a:cubicBezTo>
                    <a:pt x="2905" y="8417"/>
                    <a:pt x="2069" y="7721"/>
                    <a:pt x="1174" y="7124"/>
                  </a:cubicBezTo>
                  <a:cubicBezTo>
                    <a:pt x="1058" y="7037"/>
                    <a:pt x="867" y="6997"/>
                    <a:pt x="686" y="6997"/>
                  </a:cubicBezTo>
                  <a:cubicBezTo>
                    <a:pt x="493" y="6997"/>
                    <a:pt x="311" y="7042"/>
                    <a:pt x="239" y="7124"/>
                  </a:cubicBezTo>
                  <a:cubicBezTo>
                    <a:pt x="80" y="7363"/>
                    <a:pt x="0" y="7860"/>
                    <a:pt x="120" y="8159"/>
                  </a:cubicBezTo>
                  <a:cubicBezTo>
                    <a:pt x="279" y="8536"/>
                    <a:pt x="617" y="8914"/>
                    <a:pt x="935" y="9153"/>
                  </a:cubicBezTo>
                  <a:cubicBezTo>
                    <a:pt x="1671" y="9710"/>
                    <a:pt x="2427" y="10168"/>
                    <a:pt x="3163" y="10705"/>
                  </a:cubicBezTo>
                  <a:cubicBezTo>
                    <a:pt x="4277" y="11500"/>
                    <a:pt x="5491" y="12217"/>
                    <a:pt x="6068" y="13510"/>
                  </a:cubicBezTo>
                  <a:cubicBezTo>
                    <a:pt x="6545" y="14584"/>
                    <a:pt x="6843" y="15718"/>
                    <a:pt x="7182" y="16812"/>
                  </a:cubicBezTo>
                  <a:cubicBezTo>
                    <a:pt x="7301" y="17190"/>
                    <a:pt x="7381" y="17588"/>
                    <a:pt x="7460" y="17966"/>
                  </a:cubicBezTo>
                  <a:cubicBezTo>
                    <a:pt x="7381" y="18005"/>
                    <a:pt x="7301" y="18025"/>
                    <a:pt x="7241" y="18085"/>
                  </a:cubicBezTo>
                  <a:cubicBezTo>
                    <a:pt x="6485" y="17130"/>
                    <a:pt x="5749" y="16195"/>
                    <a:pt x="4974" y="15240"/>
                  </a:cubicBezTo>
                  <a:cubicBezTo>
                    <a:pt x="4158" y="14226"/>
                    <a:pt x="3362" y="13211"/>
                    <a:pt x="2487" y="12237"/>
                  </a:cubicBezTo>
                  <a:cubicBezTo>
                    <a:pt x="2249" y="11985"/>
                    <a:pt x="1906" y="11752"/>
                    <a:pt x="1579" y="11752"/>
                  </a:cubicBezTo>
                  <a:cubicBezTo>
                    <a:pt x="1415" y="11752"/>
                    <a:pt x="1254" y="11811"/>
                    <a:pt x="1114" y="11958"/>
                  </a:cubicBezTo>
                  <a:cubicBezTo>
                    <a:pt x="896" y="12237"/>
                    <a:pt x="915" y="12933"/>
                    <a:pt x="1094" y="13311"/>
                  </a:cubicBezTo>
                  <a:cubicBezTo>
                    <a:pt x="1512" y="14186"/>
                    <a:pt x="2009" y="15041"/>
                    <a:pt x="2626" y="15797"/>
                  </a:cubicBezTo>
                  <a:cubicBezTo>
                    <a:pt x="4118" y="17588"/>
                    <a:pt x="5749" y="19259"/>
                    <a:pt x="7241" y="21009"/>
                  </a:cubicBezTo>
                  <a:cubicBezTo>
                    <a:pt x="8057" y="21984"/>
                    <a:pt x="8892" y="23038"/>
                    <a:pt x="9390" y="24172"/>
                  </a:cubicBezTo>
                  <a:cubicBezTo>
                    <a:pt x="10086" y="25823"/>
                    <a:pt x="10464" y="27554"/>
                    <a:pt x="10961" y="29265"/>
                  </a:cubicBezTo>
                  <a:cubicBezTo>
                    <a:pt x="11061" y="29643"/>
                    <a:pt x="11120" y="30021"/>
                    <a:pt x="11180" y="30399"/>
                  </a:cubicBezTo>
                  <a:cubicBezTo>
                    <a:pt x="10146" y="29404"/>
                    <a:pt x="9290" y="28270"/>
                    <a:pt x="8355" y="27275"/>
                  </a:cubicBezTo>
                  <a:cubicBezTo>
                    <a:pt x="7739" y="26659"/>
                    <a:pt x="6983" y="26142"/>
                    <a:pt x="6247" y="25664"/>
                  </a:cubicBezTo>
                  <a:cubicBezTo>
                    <a:pt x="6171" y="25611"/>
                    <a:pt x="6045" y="25587"/>
                    <a:pt x="5909" y="25587"/>
                  </a:cubicBezTo>
                  <a:cubicBezTo>
                    <a:pt x="5686" y="25587"/>
                    <a:pt x="5438" y="25652"/>
                    <a:pt x="5351" y="25764"/>
                  </a:cubicBezTo>
                  <a:cubicBezTo>
                    <a:pt x="5153" y="25982"/>
                    <a:pt x="5113" y="26420"/>
                    <a:pt x="5153" y="26758"/>
                  </a:cubicBezTo>
                  <a:cubicBezTo>
                    <a:pt x="5172" y="26957"/>
                    <a:pt x="5371" y="27176"/>
                    <a:pt x="5491" y="27355"/>
                  </a:cubicBezTo>
                  <a:cubicBezTo>
                    <a:pt x="7381" y="29961"/>
                    <a:pt x="9270" y="32547"/>
                    <a:pt x="11160" y="35173"/>
                  </a:cubicBezTo>
                  <a:lnTo>
                    <a:pt x="14423" y="35173"/>
                  </a:lnTo>
                  <a:cubicBezTo>
                    <a:pt x="14721" y="32249"/>
                    <a:pt x="15059" y="29364"/>
                    <a:pt x="15298" y="26460"/>
                  </a:cubicBezTo>
                  <a:cubicBezTo>
                    <a:pt x="15417" y="24868"/>
                    <a:pt x="15357" y="23257"/>
                    <a:pt x="15318" y="21666"/>
                  </a:cubicBezTo>
                  <a:cubicBezTo>
                    <a:pt x="15298" y="21148"/>
                    <a:pt x="15198" y="20512"/>
                    <a:pt x="14502" y="20412"/>
                  </a:cubicBezTo>
                  <a:cubicBezTo>
                    <a:pt x="14451" y="20405"/>
                    <a:pt x="14404" y="20401"/>
                    <a:pt x="14358" y="20401"/>
                  </a:cubicBezTo>
                  <a:cubicBezTo>
                    <a:pt x="13799" y="20401"/>
                    <a:pt x="13639" y="20943"/>
                    <a:pt x="13547" y="21347"/>
                  </a:cubicBezTo>
                  <a:cubicBezTo>
                    <a:pt x="13030" y="23754"/>
                    <a:pt x="12573" y="26142"/>
                    <a:pt x="12752" y="28628"/>
                  </a:cubicBezTo>
                  <a:cubicBezTo>
                    <a:pt x="12811" y="29324"/>
                    <a:pt x="12752" y="30041"/>
                    <a:pt x="12752" y="30757"/>
                  </a:cubicBezTo>
                  <a:cubicBezTo>
                    <a:pt x="12115" y="28946"/>
                    <a:pt x="11578" y="27116"/>
                    <a:pt x="11140" y="25266"/>
                  </a:cubicBezTo>
                  <a:cubicBezTo>
                    <a:pt x="10921" y="24371"/>
                    <a:pt x="10583" y="23436"/>
                    <a:pt x="10683" y="22561"/>
                  </a:cubicBezTo>
                  <a:cubicBezTo>
                    <a:pt x="11041" y="19657"/>
                    <a:pt x="11558" y="16772"/>
                    <a:pt x="11976" y="13848"/>
                  </a:cubicBezTo>
                  <a:cubicBezTo>
                    <a:pt x="12155" y="12515"/>
                    <a:pt x="12274" y="11202"/>
                    <a:pt x="12334" y="9849"/>
                  </a:cubicBezTo>
                  <a:cubicBezTo>
                    <a:pt x="12354" y="9551"/>
                    <a:pt x="11956" y="9253"/>
                    <a:pt x="11757" y="8954"/>
                  </a:cubicBezTo>
                  <a:cubicBezTo>
                    <a:pt x="11478" y="9153"/>
                    <a:pt x="11021" y="9312"/>
                    <a:pt x="10941" y="9571"/>
                  </a:cubicBezTo>
                  <a:cubicBezTo>
                    <a:pt x="10384" y="11321"/>
                    <a:pt x="9847" y="13052"/>
                    <a:pt x="9469" y="14842"/>
                  </a:cubicBezTo>
                  <a:cubicBezTo>
                    <a:pt x="9211" y="16096"/>
                    <a:pt x="9171" y="17389"/>
                    <a:pt x="9032" y="18761"/>
                  </a:cubicBezTo>
                  <a:cubicBezTo>
                    <a:pt x="8534" y="17130"/>
                    <a:pt x="8037" y="15618"/>
                    <a:pt x="7579" y="14106"/>
                  </a:cubicBezTo>
                  <a:cubicBezTo>
                    <a:pt x="7540" y="13908"/>
                    <a:pt x="7639" y="13649"/>
                    <a:pt x="7679" y="13430"/>
                  </a:cubicBezTo>
                  <a:cubicBezTo>
                    <a:pt x="7938" y="12336"/>
                    <a:pt x="8256" y="11242"/>
                    <a:pt x="8455" y="10148"/>
                  </a:cubicBezTo>
                  <a:cubicBezTo>
                    <a:pt x="8634" y="9173"/>
                    <a:pt x="8674" y="8159"/>
                    <a:pt x="8773" y="7164"/>
                  </a:cubicBezTo>
                  <a:cubicBezTo>
                    <a:pt x="8892" y="5871"/>
                    <a:pt x="9052" y="4598"/>
                    <a:pt x="9091" y="3305"/>
                  </a:cubicBezTo>
                  <a:cubicBezTo>
                    <a:pt x="9131" y="3046"/>
                    <a:pt x="8733" y="2748"/>
                    <a:pt x="8534" y="2449"/>
                  </a:cubicBezTo>
                  <a:cubicBezTo>
                    <a:pt x="8256" y="2668"/>
                    <a:pt x="7838" y="2847"/>
                    <a:pt x="7739" y="3146"/>
                  </a:cubicBezTo>
                  <a:cubicBezTo>
                    <a:pt x="7440" y="4061"/>
                    <a:pt x="7241" y="5035"/>
                    <a:pt x="7042" y="5970"/>
                  </a:cubicBezTo>
                  <a:cubicBezTo>
                    <a:pt x="6843" y="7025"/>
                    <a:pt x="6664" y="8059"/>
                    <a:pt x="6465" y="9113"/>
                  </a:cubicBezTo>
                  <a:cubicBezTo>
                    <a:pt x="6286" y="9014"/>
                    <a:pt x="6247" y="8934"/>
                    <a:pt x="6227" y="8835"/>
                  </a:cubicBezTo>
                  <a:cubicBezTo>
                    <a:pt x="5889" y="7084"/>
                    <a:pt x="5570" y="5374"/>
                    <a:pt x="5232" y="3663"/>
                  </a:cubicBezTo>
                  <a:cubicBezTo>
                    <a:pt x="5033" y="2688"/>
                    <a:pt x="4814" y="1753"/>
                    <a:pt x="4476" y="818"/>
                  </a:cubicBezTo>
                  <a:cubicBezTo>
                    <a:pt x="4357" y="460"/>
                    <a:pt x="3879" y="102"/>
                    <a:pt x="3482" y="2"/>
                  </a:cubicBezTo>
                  <a:cubicBezTo>
                    <a:pt x="3475" y="1"/>
                    <a:pt x="3468" y="0"/>
                    <a:pt x="3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1" name="Google Shape;2741;p51"/>
          <p:cNvGrpSpPr/>
          <p:nvPr/>
        </p:nvGrpSpPr>
        <p:grpSpPr>
          <a:xfrm flipH="1">
            <a:off x="8683645" y="4286460"/>
            <a:ext cx="411594" cy="878747"/>
            <a:chOff x="4737875" y="2198125"/>
            <a:chExt cx="434675" cy="928025"/>
          </a:xfrm>
        </p:grpSpPr>
        <p:sp>
          <p:nvSpPr>
            <p:cNvPr id="2742" name="Google Shape;2742;p51"/>
            <p:cNvSpPr/>
            <p:nvPr/>
          </p:nvSpPr>
          <p:spPr>
            <a:xfrm>
              <a:off x="4737875" y="2198125"/>
              <a:ext cx="434675" cy="928025"/>
            </a:xfrm>
            <a:custGeom>
              <a:avLst/>
              <a:gdLst/>
              <a:ahLst/>
              <a:cxnLst/>
              <a:rect l="l" t="t" r="r" b="b"/>
              <a:pathLst>
                <a:path w="17387" h="37121" extrusionOk="0">
                  <a:moveTo>
                    <a:pt x="5153" y="13647"/>
                  </a:moveTo>
                  <a:lnTo>
                    <a:pt x="5153" y="13647"/>
                  </a:lnTo>
                  <a:cubicBezTo>
                    <a:pt x="5591" y="14025"/>
                    <a:pt x="5969" y="14423"/>
                    <a:pt x="6168" y="14920"/>
                  </a:cubicBezTo>
                  <a:cubicBezTo>
                    <a:pt x="5849" y="14503"/>
                    <a:pt x="5491" y="14085"/>
                    <a:pt x="5153" y="13647"/>
                  </a:cubicBezTo>
                  <a:close/>
                  <a:moveTo>
                    <a:pt x="4437" y="1"/>
                  </a:moveTo>
                  <a:cubicBezTo>
                    <a:pt x="3621" y="1"/>
                    <a:pt x="2826" y="1015"/>
                    <a:pt x="2746" y="1692"/>
                  </a:cubicBezTo>
                  <a:lnTo>
                    <a:pt x="2726" y="1990"/>
                  </a:lnTo>
                  <a:cubicBezTo>
                    <a:pt x="2607" y="3064"/>
                    <a:pt x="2448" y="4158"/>
                    <a:pt x="2647" y="5272"/>
                  </a:cubicBezTo>
                  <a:cubicBezTo>
                    <a:pt x="2786" y="6048"/>
                    <a:pt x="2985" y="6804"/>
                    <a:pt x="3204" y="7560"/>
                  </a:cubicBezTo>
                  <a:cubicBezTo>
                    <a:pt x="3084" y="7461"/>
                    <a:pt x="2925" y="7361"/>
                    <a:pt x="2786" y="7282"/>
                  </a:cubicBezTo>
                  <a:cubicBezTo>
                    <a:pt x="2408" y="7043"/>
                    <a:pt x="1950" y="7003"/>
                    <a:pt x="1731" y="7003"/>
                  </a:cubicBezTo>
                  <a:cubicBezTo>
                    <a:pt x="1194" y="7003"/>
                    <a:pt x="737" y="7182"/>
                    <a:pt x="498" y="7540"/>
                  </a:cubicBezTo>
                  <a:cubicBezTo>
                    <a:pt x="120" y="8057"/>
                    <a:pt x="1" y="8893"/>
                    <a:pt x="240" y="9529"/>
                  </a:cubicBezTo>
                  <a:cubicBezTo>
                    <a:pt x="498" y="10166"/>
                    <a:pt x="995" y="10643"/>
                    <a:pt x="1393" y="10942"/>
                  </a:cubicBezTo>
                  <a:cubicBezTo>
                    <a:pt x="1751" y="11240"/>
                    <a:pt x="2149" y="11479"/>
                    <a:pt x="2527" y="11757"/>
                  </a:cubicBezTo>
                  <a:cubicBezTo>
                    <a:pt x="2109" y="11777"/>
                    <a:pt x="1692" y="11956"/>
                    <a:pt x="1393" y="12275"/>
                  </a:cubicBezTo>
                  <a:cubicBezTo>
                    <a:pt x="797" y="12951"/>
                    <a:pt x="916" y="14125"/>
                    <a:pt x="1194" y="14721"/>
                  </a:cubicBezTo>
                  <a:cubicBezTo>
                    <a:pt x="1731" y="15835"/>
                    <a:pt x="2249" y="16711"/>
                    <a:pt x="2845" y="17407"/>
                  </a:cubicBezTo>
                  <a:cubicBezTo>
                    <a:pt x="3601" y="18302"/>
                    <a:pt x="4397" y="19197"/>
                    <a:pt x="5193" y="20033"/>
                  </a:cubicBezTo>
                  <a:cubicBezTo>
                    <a:pt x="5929" y="20888"/>
                    <a:pt x="6744" y="21764"/>
                    <a:pt x="7461" y="22619"/>
                  </a:cubicBezTo>
                  <a:cubicBezTo>
                    <a:pt x="8236" y="23554"/>
                    <a:pt x="9052" y="24509"/>
                    <a:pt x="9470" y="25543"/>
                  </a:cubicBezTo>
                  <a:cubicBezTo>
                    <a:pt x="9768" y="26239"/>
                    <a:pt x="10027" y="26975"/>
                    <a:pt x="10246" y="27751"/>
                  </a:cubicBezTo>
                  <a:cubicBezTo>
                    <a:pt x="10186" y="27672"/>
                    <a:pt x="10126" y="27632"/>
                    <a:pt x="10067" y="27552"/>
                  </a:cubicBezTo>
                  <a:cubicBezTo>
                    <a:pt x="9370" y="26836"/>
                    <a:pt x="8555" y="26279"/>
                    <a:pt x="7779" y="25782"/>
                  </a:cubicBezTo>
                  <a:cubicBezTo>
                    <a:pt x="7560" y="25643"/>
                    <a:pt x="7262" y="25563"/>
                    <a:pt x="6904" y="25563"/>
                  </a:cubicBezTo>
                  <a:cubicBezTo>
                    <a:pt x="6705" y="25563"/>
                    <a:pt x="6008" y="25603"/>
                    <a:pt x="5591" y="26080"/>
                  </a:cubicBezTo>
                  <a:cubicBezTo>
                    <a:pt x="5173" y="26578"/>
                    <a:pt x="5153" y="27274"/>
                    <a:pt x="5153" y="27771"/>
                  </a:cubicBezTo>
                  <a:cubicBezTo>
                    <a:pt x="5173" y="28249"/>
                    <a:pt x="5412" y="28587"/>
                    <a:pt x="5591" y="28825"/>
                  </a:cubicBezTo>
                  <a:cubicBezTo>
                    <a:pt x="5611" y="28845"/>
                    <a:pt x="5650" y="28865"/>
                    <a:pt x="5670" y="28925"/>
                  </a:cubicBezTo>
                  <a:cubicBezTo>
                    <a:pt x="7262" y="31113"/>
                    <a:pt x="8853" y="33321"/>
                    <a:pt x="10444" y="35509"/>
                  </a:cubicBezTo>
                  <a:lnTo>
                    <a:pt x="11340" y="36723"/>
                  </a:lnTo>
                  <a:cubicBezTo>
                    <a:pt x="11539" y="36981"/>
                    <a:pt x="11837" y="37121"/>
                    <a:pt x="12135" y="37121"/>
                  </a:cubicBezTo>
                  <a:lnTo>
                    <a:pt x="15398" y="37121"/>
                  </a:lnTo>
                  <a:cubicBezTo>
                    <a:pt x="15915" y="37121"/>
                    <a:pt x="16333" y="36723"/>
                    <a:pt x="16392" y="36226"/>
                  </a:cubicBezTo>
                  <a:cubicBezTo>
                    <a:pt x="16492" y="35390"/>
                    <a:pt x="16552" y="34515"/>
                    <a:pt x="16651" y="33659"/>
                  </a:cubicBezTo>
                  <a:cubicBezTo>
                    <a:pt x="16890" y="31650"/>
                    <a:pt x="17109" y="29561"/>
                    <a:pt x="17248" y="27493"/>
                  </a:cubicBezTo>
                  <a:cubicBezTo>
                    <a:pt x="17387" y="26040"/>
                    <a:pt x="17327" y="24568"/>
                    <a:pt x="17288" y="23156"/>
                  </a:cubicBezTo>
                  <a:lnTo>
                    <a:pt x="17248" y="22579"/>
                  </a:lnTo>
                  <a:cubicBezTo>
                    <a:pt x="17208" y="20888"/>
                    <a:pt x="16213" y="20470"/>
                    <a:pt x="15617" y="20391"/>
                  </a:cubicBezTo>
                  <a:cubicBezTo>
                    <a:pt x="15517" y="20371"/>
                    <a:pt x="15418" y="20371"/>
                    <a:pt x="15318" y="20371"/>
                  </a:cubicBezTo>
                  <a:cubicBezTo>
                    <a:pt x="14781" y="20371"/>
                    <a:pt x="13866" y="20590"/>
                    <a:pt x="13548" y="22082"/>
                  </a:cubicBezTo>
                  <a:cubicBezTo>
                    <a:pt x="13329" y="23096"/>
                    <a:pt x="13110" y="24190"/>
                    <a:pt x="12931" y="25364"/>
                  </a:cubicBezTo>
                  <a:cubicBezTo>
                    <a:pt x="12752" y="24708"/>
                    <a:pt x="12613" y="24111"/>
                    <a:pt x="12653" y="23614"/>
                  </a:cubicBezTo>
                  <a:cubicBezTo>
                    <a:pt x="12851" y="21863"/>
                    <a:pt x="13150" y="20073"/>
                    <a:pt x="13428" y="18322"/>
                  </a:cubicBezTo>
                  <a:cubicBezTo>
                    <a:pt x="13607" y="17208"/>
                    <a:pt x="13767" y="16054"/>
                    <a:pt x="13946" y="14940"/>
                  </a:cubicBezTo>
                  <a:cubicBezTo>
                    <a:pt x="14125" y="13647"/>
                    <a:pt x="14244" y="12255"/>
                    <a:pt x="14324" y="10842"/>
                  </a:cubicBezTo>
                  <a:cubicBezTo>
                    <a:pt x="14343" y="10246"/>
                    <a:pt x="13965" y="9828"/>
                    <a:pt x="13727" y="9549"/>
                  </a:cubicBezTo>
                  <a:cubicBezTo>
                    <a:pt x="13667" y="9470"/>
                    <a:pt x="13607" y="9390"/>
                    <a:pt x="13568" y="9350"/>
                  </a:cubicBezTo>
                  <a:cubicBezTo>
                    <a:pt x="13428" y="9132"/>
                    <a:pt x="13210" y="8972"/>
                    <a:pt x="12931" y="8933"/>
                  </a:cubicBezTo>
                  <a:cubicBezTo>
                    <a:pt x="12871" y="8933"/>
                    <a:pt x="12792" y="8893"/>
                    <a:pt x="12752" y="8893"/>
                  </a:cubicBezTo>
                  <a:cubicBezTo>
                    <a:pt x="12553" y="8893"/>
                    <a:pt x="12354" y="8972"/>
                    <a:pt x="12175" y="9072"/>
                  </a:cubicBezTo>
                  <a:cubicBezTo>
                    <a:pt x="12135" y="9092"/>
                    <a:pt x="12056" y="9152"/>
                    <a:pt x="11976" y="9191"/>
                  </a:cubicBezTo>
                  <a:cubicBezTo>
                    <a:pt x="11658" y="9370"/>
                    <a:pt x="11161" y="9649"/>
                    <a:pt x="10982" y="10226"/>
                  </a:cubicBezTo>
                  <a:cubicBezTo>
                    <a:pt x="10464" y="11917"/>
                    <a:pt x="9987" y="13448"/>
                    <a:pt x="9629" y="15040"/>
                  </a:cubicBezTo>
                  <a:cubicBezTo>
                    <a:pt x="9589" y="15000"/>
                    <a:pt x="9589" y="14940"/>
                    <a:pt x="9569" y="14901"/>
                  </a:cubicBezTo>
                  <a:cubicBezTo>
                    <a:pt x="9569" y="14861"/>
                    <a:pt x="9589" y="14821"/>
                    <a:pt x="9589" y="14801"/>
                  </a:cubicBezTo>
                  <a:cubicBezTo>
                    <a:pt x="9629" y="14741"/>
                    <a:pt x="9629" y="14702"/>
                    <a:pt x="9649" y="14642"/>
                  </a:cubicBezTo>
                  <a:cubicBezTo>
                    <a:pt x="9728" y="14304"/>
                    <a:pt x="9828" y="13926"/>
                    <a:pt x="9927" y="13568"/>
                  </a:cubicBezTo>
                  <a:cubicBezTo>
                    <a:pt x="10126" y="12852"/>
                    <a:pt x="10285" y="12076"/>
                    <a:pt x="10444" y="11320"/>
                  </a:cubicBezTo>
                  <a:cubicBezTo>
                    <a:pt x="10584" y="10544"/>
                    <a:pt x="10643" y="9768"/>
                    <a:pt x="10723" y="9052"/>
                  </a:cubicBezTo>
                  <a:cubicBezTo>
                    <a:pt x="10743" y="8774"/>
                    <a:pt x="10763" y="8535"/>
                    <a:pt x="10783" y="8256"/>
                  </a:cubicBezTo>
                  <a:cubicBezTo>
                    <a:pt x="10822" y="7978"/>
                    <a:pt x="10842" y="7679"/>
                    <a:pt x="10862" y="7401"/>
                  </a:cubicBezTo>
                  <a:cubicBezTo>
                    <a:pt x="10962" y="6406"/>
                    <a:pt x="11061" y="5392"/>
                    <a:pt x="11121" y="4357"/>
                  </a:cubicBezTo>
                  <a:cubicBezTo>
                    <a:pt x="11141" y="3761"/>
                    <a:pt x="10763" y="3323"/>
                    <a:pt x="10524" y="3064"/>
                  </a:cubicBezTo>
                  <a:cubicBezTo>
                    <a:pt x="10464" y="2985"/>
                    <a:pt x="10385" y="2905"/>
                    <a:pt x="10365" y="2865"/>
                  </a:cubicBezTo>
                  <a:cubicBezTo>
                    <a:pt x="10226" y="2627"/>
                    <a:pt x="9967" y="2487"/>
                    <a:pt x="9669" y="2428"/>
                  </a:cubicBezTo>
                  <a:lnTo>
                    <a:pt x="9549" y="2428"/>
                  </a:lnTo>
                  <a:cubicBezTo>
                    <a:pt x="9330" y="2428"/>
                    <a:pt x="9072" y="2507"/>
                    <a:pt x="8893" y="2666"/>
                  </a:cubicBezTo>
                  <a:cubicBezTo>
                    <a:pt x="8853" y="2686"/>
                    <a:pt x="8773" y="2766"/>
                    <a:pt x="8694" y="2806"/>
                  </a:cubicBezTo>
                  <a:cubicBezTo>
                    <a:pt x="8396" y="3005"/>
                    <a:pt x="7978" y="3303"/>
                    <a:pt x="7799" y="3820"/>
                  </a:cubicBezTo>
                  <a:cubicBezTo>
                    <a:pt x="7640" y="4318"/>
                    <a:pt x="7500" y="4855"/>
                    <a:pt x="7381" y="5352"/>
                  </a:cubicBezTo>
                  <a:cubicBezTo>
                    <a:pt x="7321" y="5054"/>
                    <a:pt x="7262" y="4755"/>
                    <a:pt x="7202" y="4457"/>
                  </a:cubicBezTo>
                  <a:cubicBezTo>
                    <a:pt x="6983" y="3383"/>
                    <a:pt x="6784" y="2408"/>
                    <a:pt x="6406" y="1473"/>
                  </a:cubicBezTo>
                  <a:cubicBezTo>
                    <a:pt x="6128" y="717"/>
                    <a:pt x="5372" y="200"/>
                    <a:pt x="4735" y="41"/>
                  </a:cubicBezTo>
                  <a:cubicBezTo>
                    <a:pt x="4676" y="21"/>
                    <a:pt x="4536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1"/>
            <p:cNvSpPr/>
            <p:nvPr/>
          </p:nvSpPr>
          <p:spPr>
            <a:xfrm>
              <a:off x="4763250" y="2222950"/>
              <a:ext cx="385450" cy="879325"/>
            </a:xfrm>
            <a:custGeom>
              <a:avLst/>
              <a:gdLst/>
              <a:ahLst/>
              <a:cxnLst/>
              <a:rect l="l" t="t" r="r" b="b"/>
              <a:pathLst>
                <a:path w="15418" h="35173" extrusionOk="0">
                  <a:moveTo>
                    <a:pt x="3461" y="0"/>
                  </a:moveTo>
                  <a:cubicBezTo>
                    <a:pt x="3267" y="0"/>
                    <a:pt x="2784" y="511"/>
                    <a:pt x="2746" y="818"/>
                  </a:cubicBezTo>
                  <a:cubicBezTo>
                    <a:pt x="2606" y="1912"/>
                    <a:pt x="2427" y="3046"/>
                    <a:pt x="2606" y="4100"/>
                  </a:cubicBezTo>
                  <a:cubicBezTo>
                    <a:pt x="2885" y="5751"/>
                    <a:pt x="3462" y="7343"/>
                    <a:pt x="3899" y="8954"/>
                  </a:cubicBezTo>
                  <a:cubicBezTo>
                    <a:pt x="3899" y="9034"/>
                    <a:pt x="3939" y="9074"/>
                    <a:pt x="3899" y="9133"/>
                  </a:cubicBezTo>
                  <a:cubicBezTo>
                    <a:pt x="3860" y="9133"/>
                    <a:pt x="3800" y="9113"/>
                    <a:pt x="3760" y="9074"/>
                  </a:cubicBezTo>
                  <a:cubicBezTo>
                    <a:pt x="2905" y="8417"/>
                    <a:pt x="2069" y="7721"/>
                    <a:pt x="1174" y="7124"/>
                  </a:cubicBezTo>
                  <a:cubicBezTo>
                    <a:pt x="1058" y="7037"/>
                    <a:pt x="867" y="6997"/>
                    <a:pt x="686" y="6997"/>
                  </a:cubicBezTo>
                  <a:cubicBezTo>
                    <a:pt x="493" y="6997"/>
                    <a:pt x="311" y="7042"/>
                    <a:pt x="239" y="7124"/>
                  </a:cubicBezTo>
                  <a:cubicBezTo>
                    <a:pt x="80" y="7363"/>
                    <a:pt x="0" y="7860"/>
                    <a:pt x="120" y="8159"/>
                  </a:cubicBezTo>
                  <a:cubicBezTo>
                    <a:pt x="279" y="8536"/>
                    <a:pt x="617" y="8914"/>
                    <a:pt x="935" y="9153"/>
                  </a:cubicBezTo>
                  <a:cubicBezTo>
                    <a:pt x="1671" y="9710"/>
                    <a:pt x="2427" y="10168"/>
                    <a:pt x="3163" y="10705"/>
                  </a:cubicBezTo>
                  <a:cubicBezTo>
                    <a:pt x="4277" y="11500"/>
                    <a:pt x="5491" y="12217"/>
                    <a:pt x="6068" y="13510"/>
                  </a:cubicBezTo>
                  <a:cubicBezTo>
                    <a:pt x="6545" y="14584"/>
                    <a:pt x="6843" y="15718"/>
                    <a:pt x="7182" y="16812"/>
                  </a:cubicBezTo>
                  <a:cubicBezTo>
                    <a:pt x="7301" y="17190"/>
                    <a:pt x="7381" y="17588"/>
                    <a:pt x="7460" y="17966"/>
                  </a:cubicBezTo>
                  <a:cubicBezTo>
                    <a:pt x="7381" y="18005"/>
                    <a:pt x="7301" y="18025"/>
                    <a:pt x="7241" y="18085"/>
                  </a:cubicBezTo>
                  <a:cubicBezTo>
                    <a:pt x="6485" y="17130"/>
                    <a:pt x="5749" y="16195"/>
                    <a:pt x="4974" y="15240"/>
                  </a:cubicBezTo>
                  <a:cubicBezTo>
                    <a:pt x="4158" y="14226"/>
                    <a:pt x="3362" y="13211"/>
                    <a:pt x="2487" y="12237"/>
                  </a:cubicBezTo>
                  <a:cubicBezTo>
                    <a:pt x="2249" y="11985"/>
                    <a:pt x="1906" y="11752"/>
                    <a:pt x="1579" y="11752"/>
                  </a:cubicBezTo>
                  <a:cubicBezTo>
                    <a:pt x="1415" y="11752"/>
                    <a:pt x="1254" y="11811"/>
                    <a:pt x="1114" y="11958"/>
                  </a:cubicBezTo>
                  <a:cubicBezTo>
                    <a:pt x="896" y="12237"/>
                    <a:pt x="915" y="12933"/>
                    <a:pt x="1094" y="13311"/>
                  </a:cubicBezTo>
                  <a:cubicBezTo>
                    <a:pt x="1512" y="14186"/>
                    <a:pt x="2009" y="15041"/>
                    <a:pt x="2626" y="15797"/>
                  </a:cubicBezTo>
                  <a:cubicBezTo>
                    <a:pt x="4118" y="17588"/>
                    <a:pt x="5749" y="19259"/>
                    <a:pt x="7241" y="21009"/>
                  </a:cubicBezTo>
                  <a:cubicBezTo>
                    <a:pt x="8057" y="21984"/>
                    <a:pt x="8892" y="23038"/>
                    <a:pt x="9390" y="24172"/>
                  </a:cubicBezTo>
                  <a:cubicBezTo>
                    <a:pt x="10086" y="25823"/>
                    <a:pt x="10464" y="27554"/>
                    <a:pt x="10961" y="29265"/>
                  </a:cubicBezTo>
                  <a:cubicBezTo>
                    <a:pt x="11061" y="29643"/>
                    <a:pt x="11120" y="30021"/>
                    <a:pt x="11180" y="30399"/>
                  </a:cubicBezTo>
                  <a:cubicBezTo>
                    <a:pt x="10146" y="29404"/>
                    <a:pt x="9290" y="28270"/>
                    <a:pt x="8355" y="27275"/>
                  </a:cubicBezTo>
                  <a:cubicBezTo>
                    <a:pt x="7739" y="26659"/>
                    <a:pt x="6983" y="26142"/>
                    <a:pt x="6247" y="25664"/>
                  </a:cubicBezTo>
                  <a:cubicBezTo>
                    <a:pt x="6171" y="25611"/>
                    <a:pt x="6045" y="25587"/>
                    <a:pt x="5909" y="25587"/>
                  </a:cubicBezTo>
                  <a:cubicBezTo>
                    <a:pt x="5686" y="25587"/>
                    <a:pt x="5438" y="25652"/>
                    <a:pt x="5351" y="25764"/>
                  </a:cubicBezTo>
                  <a:cubicBezTo>
                    <a:pt x="5153" y="25982"/>
                    <a:pt x="5113" y="26420"/>
                    <a:pt x="5153" y="26758"/>
                  </a:cubicBezTo>
                  <a:cubicBezTo>
                    <a:pt x="5172" y="26957"/>
                    <a:pt x="5371" y="27176"/>
                    <a:pt x="5491" y="27355"/>
                  </a:cubicBezTo>
                  <a:cubicBezTo>
                    <a:pt x="7381" y="29961"/>
                    <a:pt x="9270" y="32547"/>
                    <a:pt x="11160" y="35173"/>
                  </a:cubicBezTo>
                  <a:lnTo>
                    <a:pt x="14423" y="35173"/>
                  </a:lnTo>
                  <a:cubicBezTo>
                    <a:pt x="14721" y="32249"/>
                    <a:pt x="15059" y="29364"/>
                    <a:pt x="15298" y="26460"/>
                  </a:cubicBezTo>
                  <a:cubicBezTo>
                    <a:pt x="15417" y="24868"/>
                    <a:pt x="15357" y="23257"/>
                    <a:pt x="15318" y="21666"/>
                  </a:cubicBezTo>
                  <a:cubicBezTo>
                    <a:pt x="15298" y="21148"/>
                    <a:pt x="15198" y="20512"/>
                    <a:pt x="14502" y="20412"/>
                  </a:cubicBezTo>
                  <a:cubicBezTo>
                    <a:pt x="14451" y="20405"/>
                    <a:pt x="14404" y="20401"/>
                    <a:pt x="14358" y="20401"/>
                  </a:cubicBezTo>
                  <a:cubicBezTo>
                    <a:pt x="13799" y="20401"/>
                    <a:pt x="13639" y="20943"/>
                    <a:pt x="13547" y="21347"/>
                  </a:cubicBezTo>
                  <a:cubicBezTo>
                    <a:pt x="13030" y="23754"/>
                    <a:pt x="12573" y="26142"/>
                    <a:pt x="12752" y="28628"/>
                  </a:cubicBezTo>
                  <a:cubicBezTo>
                    <a:pt x="12811" y="29324"/>
                    <a:pt x="12752" y="30041"/>
                    <a:pt x="12752" y="30757"/>
                  </a:cubicBezTo>
                  <a:cubicBezTo>
                    <a:pt x="12115" y="28946"/>
                    <a:pt x="11578" y="27116"/>
                    <a:pt x="11140" y="25266"/>
                  </a:cubicBezTo>
                  <a:cubicBezTo>
                    <a:pt x="10921" y="24371"/>
                    <a:pt x="10583" y="23436"/>
                    <a:pt x="10683" y="22561"/>
                  </a:cubicBezTo>
                  <a:cubicBezTo>
                    <a:pt x="11041" y="19657"/>
                    <a:pt x="11558" y="16772"/>
                    <a:pt x="11976" y="13848"/>
                  </a:cubicBezTo>
                  <a:cubicBezTo>
                    <a:pt x="12155" y="12515"/>
                    <a:pt x="12274" y="11202"/>
                    <a:pt x="12334" y="9849"/>
                  </a:cubicBezTo>
                  <a:cubicBezTo>
                    <a:pt x="12354" y="9551"/>
                    <a:pt x="11956" y="9253"/>
                    <a:pt x="11757" y="8954"/>
                  </a:cubicBezTo>
                  <a:cubicBezTo>
                    <a:pt x="11478" y="9153"/>
                    <a:pt x="11021" y="9312"/>
                    <a:pt x="10941" y="9571"/>
                  </a:cubicBezTo>
                  <a:cubicBezTo>
                    <a:pt x="10384" y="11321"/>
                    <a:pt x="9847" y="13052"/>
                    <a:pt x="9469" y="14842"/>
                  </a:cubicBezTo>
                  <a:cubicBezTo>
                    <a:pt x="9211" y="16096"/>
                    <a:pt x="9171" y="17389"/>
                    <a:pt x="9032" y="18761"/>
                  </a:cubicBezTo>
                  <a:cubicBezTo>
                    <a:pt x="8534" y="17130"/>
                    <a:pt x="8037" y="15618"/>
                    <a:pt x="7579" y="14106"/>
                  </a:cubicBezTo>
                  <a:cubicBezTo>
                    <a:pt x="7540" y="13908"/>
                    <a:pt x="7639" y="13649"/>
                    <a:pt x="7679" y="13430"/>
                  </a:cubicBezTo>
                  <a:cubicBezTo>
                    <a:pt x="7938" y="12336"/>
                    <a:pt x="8256" y="11242"/>
                    <a:pt x="8455" y="10148"/>
                  </a:cubicBezTo>
                  <a:cubicBezTo>
                    <a:pt x="8634" y="9173"/>
                    <a:pt x="8674" y="8159"/>
                    <a:pt x="8773" y="7164"/>
                  </a:cubicBezTo>
                  <a:cubicBezTo>
                    <a:pt x="8892" y="5871"/>
                    <a:pt x="9052" y="4598"/>
                    <a:pt x="9091" y="3305"/>
                  </a:cubicBezTo>
                  <a:cubicBezTo>
                    <a:pt x="9131" y="3046"/>
                    <a:pt x="8733" y="2748"/>
                    <a:pt x="8534" y="2449"/>
                  </a:cubicBezTo>
                  <a:cubicBezTo>
                    <a:pt x="8256" y="2668"/>
                    <a:pt x="7838" y="2847"/>
                    <a:pt x="7739" y="3146"/>
                  </a:cubicBezTo>
                  <a:cubicBezTo>
                    <a:pt x="7440" y="4061"/>
                    <a:pt x="7241" y="5035"/>
                    <a:pt x="7042" y="5970"/>
                  </a:cubicBezTo>
                  <a:cubicBezTo>
                    <a:pt x="6843" y="7025"/>
                    <a:pt x="6664" y="8059"/>
                    <a:pt x="6465" y="9113"/>
                  </a:cubicBezTo>
                  <a:cubicBezTo>
                    <a:pt x="6286" y="9014"/>
                    <a:pt x="6247" y="8934"/>
                    <a:pt x="6227" y="8835"/>
                  </a:cubicBezTo>
                  <a:cubicBezTo>
                    <a:pt x="5889" y="7084"/>
                    <a:pt x="5570" y="5374"/>
                    <a:pt x="5232" y="3663"/>
                  </a:cubicBezTo>
                  <a:cubicBezTo>
                    <a:pt x="5033" y="2688"/>
                    <a:pt x="4814" y="1753"/>
                    <a:pt x="4476" y="818"/>
                  </a:cubicBezTo>
                  <a:cubicBezTo>
                    <a:pt x="4357" y="460"/>
                    <a:pt x="3879" y="102"/>
                    <a:pt x="3482" y="2"/>
                  </a:cubicBezTo>
                  <a:cubicBezTo>
                    <a:pt x="3475" y="1"/>
                    <a:pt x="3468" y="0"/>
                    <a:pt x="3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2497;p49">
            <a:extLst>
              <a:ext uri="{FF2B5EF4-FFF2-40B4-BE49-F238E27FC236}">
                <a16:creationId xmlns:a16="http://schemas.microsoft.com/office/drawing/2014/main" id="{1D5A4728-3ED6-7C30-CB92-45457C6C58D4}"/>
              </a:ext>
            </a:extLst>
          </p:cNvPr>
          <p:cNvSpPr txBox="1">
            <a:spLocks/>
          </p:cNvSpPr>
          <p:nvPr/>
        </p:nvSpPr>
        <p:spPr>
          <a:xfrm>
            <a:off x="719999" y="4040984"/>
            <a:ext cx="793961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Grand Hotel"/>
              <a:buNone/>
              <a:defRPr sz="30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b="1" dirty="0">
                <a:latin typeface="Aptos" panose="020B0004020202020204" pitchFamily="34" charset="0"/>
              </a:rPr>
              <a:t>=&gt; </a:t>
            </a:r>
            <a:r>
              <a:rPr lang="es-419" b="1" dirty="0" err="1">
                <a:latin typeface="Aptos" panose="020B0004020202020204" pitchFamily="34" charset="0"/>
              </a:rPr>
              <a:t>Thái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độ</a:t>
            </a:r>
            <a:r>
              <a:rPr lang="es-419" b="1" dirty="0">
                <a:latin typeface="Aptos" panose="020B0004020202020204" pitchFamily="34" charset="0"/>
              </a:rPr>
              <a:t>: </a:t>
            </a:r>
            <a:r>
              <a:rPr lang="es-419" b="1" dirty="0" err="1">
                <a:latin typeface="Aptos" panose="020B0004020202020204" pitchFamily="34" charset="0"/>
              </a:rPr>
              <a:t>đồng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cảm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với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những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đau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thương</a:t>
            </a:r>
            <a:r>
              <a:rPr lang="es-419" b="1" dirty="0">
                <a:latin typeface="Aptos" panose="020B0004020202020204" pitchFamily="34" charset="0"/>
              </a:rPr>
              <a:t>, </a:t>
            </a:r>
            <a:r>
              <a:rPr lang="es-419" b="1" dirty="0" err="1">
                <a:latin typeface="Aptos" panose="020B0004020202020204" pitchFamily="34" charset="0"/>
              </a:rPr>
              <a:t>mất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mát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mà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nhân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chứng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từng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nếm</a:t>
            </a:r>
            <a:r>
              <a:rPr lang="es-419" b="1" dirty="0">
                <a:latin typeface="Aptos" panose="020B0004020202020204" pitchFamily="34" charset="0"/>
              </a:rPr>
              <a:t> </a:t>
            </a:r>
            <a:r>
              <a:rPr lang="es-419" b="1" dirty="0" err="1">
                <a:latin typeface="Aptos" panose="020B0004020202020204" pitchFamily="34" charset="0"/>
              </a:rPr>
              <a:t>trải</a:t>
            </a:r>
            <a:endParaRPr lang="es-419" b="1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5" grpId="0"/>
      <p:bldP spid="2577" grpId="0"/>
      <p:bldP spid="257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Google Shape;2494;p49"/>
          <p:cNvGrpSpPr/>
          <p:nvPr/>
        </p:nvGrpSpPr>
        <p:grpSpPr>
          <a:xfrm rot="84013" flipH="1">
            <a:off x="3165481" y="1232341"/>
            <a:ext cx="2736536" cy="1052754"/>
            <a:chOff x="4263450" y="634575"/>
            <a:chExt cx="1007075" cy="387425"/>
          </a:xfrm>
        </p:grpSpPr>
        <p:sp>
          <p:nvSpPr>
            <p:cNvPr id="2495" name="Google Shape;2495;p49"/>
            <p:cNvSpPr/>
            <p:nvPr/>
          </p:nvSpPr>
          <p:spPr>
            <a:xfrm>
              <a:off x="4263450" y="634575"/>
              <a:ext cx="1007075" cy="387425"/>
            </a:xfrm>
            <a:custGeom>
              <a:avLst/>
              <a:gdLst/>
              <a:ahLst/>
              <a:cxnLst/>
              <a:rect l="l" t="t" r="r" b="b"/>
              <a:pathLst>
                <a:path w="40283" h="15497" extrusionOk="0">
                  <a:moveTo>
                    <a:pt x="1950" y="0"/>
                  </a:moveTo>
                  <a:cubicBezTo>
                    <a:pt x="1214" y="0"/>
                    <a:pt x="617" y="458"/>
                    <a:pt x="458" y="1134"/>
                  </a:cubicBezTo>
                  <a:cubicBezTo>
                    <a:pt x="219" y="1492"/>
                    <a:pt x="0" y="2188"/>
                    <a:pt x="517" y="3044"/>
                  </a:cubicBezTo>
                  <a:cubicBezTo>
                    <a:pt x="796" y="3461"/>
                    <a:pt x="1055" y="3879"/>
                    <a:pt x="1313" y="4317"/>
                  </a:cubicBezTo>
                  <a:lnTo>
                    <a:pt x="1691" y="4914"/>
                  </a:lnTo>
                  <a:cubicBezTo>
                    <a:pt x="1910" y="5252"/>
                    <a:pt x="2109" y="5610"/>
                    <a:pt x="2348" y="5948"/>
                  </a:cubicBezTo>
                  <a:cubicBezTo>
                    <a:pt x="2447" y="6107"/>
                    <a:pt x="2507" y="6207"/>
                    <a:pt x="2606" y="6326"/>
                  </a:cubicBezTo>
                  <a:cubicBezTo>
                    <a:pt x="2686" y="6406"/>
                    <a:pt x="2745" y="6465"/>
                    <a:pt x="2765" y="6545"/>
                  </a:cubicBezTo>
                  <a:cubicBezTo>
                    <a:pt x="2865" y="6724"/>
                    <a:pt x="2964" y="6863"/>
                    <a:pt x="3044" y="7042"/>
                  </a:cubicBezTo>
                  <a:cubicBezTo>
                    <a:pt x="3163" y="7261"/>
                    <a:pt x="3263" y="7500"/>
                    <a:pt x="3402" y="7719"/>
                  </a:cubicBezTo>
                  <a:cubicBezTo>
                    <a:pt x="3442" y="7738"/>
                    <a:pt x="3442" y="7758"/>
                    <a:pt x="3442" y="7758"/>
                  </a:cubicBezTo>
                  <a:lnTo>
                    <a:pt x="3402" y="7798"/>
                  </a:lnTo>
                  <a:cubicBezTo>
                    <a:pt x="3263" y="7957"/>
                    <a:pt x="3103" y="8156"/>
                    <a:pt x="2984" y="8335"/>
                  </a:cubicBezTo>
                  <a:cubicBezTo>
                    <a:pt x="2905" y="8415"/>
                    <a:pt x="2865" y="8514"/>
                    <a:pt x="2785" y="8594"/>
                  </a:cubicBezTo>
                  <a:cubicBezTo>
                    <a:pt x="2646" y="8753"/>
                    <a:pt x="2507" y="8932"/>
                    <a:pt x="2367" y="9111"/>
                  </a:cubicBezTo>
                  <a:cubicBezTo>
                    <a:pt x="2069" y="9469"/>
                    <a:pt x="1751" y="9847"/>
                    <a:pt x="1452" y="10245"/>
                  </a:cubicBezTo>
                  <a:cubicBezTo>
                    <a:pt x="1074" y="10742"/>
                    <a:pt x="756" y="11259"/>
                    <a:pt x="398" y="11757"/>
                  </a:cubicBezTo>
                  <a:lnTo>
                    <a:pt x="318" y="11896"/>
                  </a:lnTo>
                  <a:cubicBezTo>
                    <a:pt x="159" y="12135"/>
                    <a:pt x="80" y="12493"/>
                    <a:pt x="120" y="12851"/>
                  </a:cubicBezTo>
                  <a:cubicBezTo>
                    <a:pt x="159" y="13129"/>
                    <a:pt x="199" y="13408"/>
                    <a:pt x="259" y="13647"/>
                  </a:cubicBezTo>
                  <a:cubicBezTo>
                    <a:pt x="418" y="14601"/>
                    <a:pt x="955" y="15019"/>
                    <a:pt x="1890" y="15039"/>
                  </a:cubicBezTo>
                  <a:lnTo>
                    <a:pt x="3402" y="15039"/>
                  </a:lnTo>
                  <a:cubicBezTo>
                    <a:pt x="3700" y="15039"/>
                    <a:pt x="3999" y="15079"/>
                    <a:pt x="4277" y="15099"/>
                  </a:cubicBezTo>
                  <a:cubicBezTo>
                    <a:pt x="4655" y="15119"/>
                    <a:pt x="5053" y="15138"/>
                    <a:pt x="5451" y="15138"/>
                  </a:cubicBezTo>
                  <a:cubicBezTo>
                    <a:pt x="7062" y="15178"/>
                    <a:pt x="8673" y="15198"/>
                    <a:pt x="10026" y="15198"/>
                  </a:cubicBezTo>
                  <a:lnTo>
                    <a:pt x="14502" y="15198"/>
                  </a:lnTo>
                  <a:cubicBezTo>
                    <a:pt x="15298" y="15198"/>
                    <a:pt x="16073" y="15218"/>
                    <a:pt x="16869" y="15238"/>
                  </a:cubicBezTo>
                  <a:cubicBezTo>
                    <a:pt x="17287" y="15238"/>
                    <a:pt x="17705" y="15278"/>
                    <a:pt x="18122" y="15278"/>
                  </a:cubicBezTo>
                  <a:cubicBezTo>
                    <a:pt x="19177" y="15298"/>
                    <a:pt x="20191" y="15298"/>
                    <a:pt x="21246" y="15318"/>
                  </a:cubicBezTo>
                  <a:lnTo>
                    <a:pt x="23295" y="15337"/>
                  </a:lnTo>
                  <a:cubicBezTo>
                    <a:pt x="24190" y="15337"/>
                    <a:pt x="25065" y="15377"/>
                    <a:pt x="25960" y="15377"/>
                  </a:cubicBezTo>
                  <a:cubicBezTo>
                    <a:pt x="26477" y="15377"/>
                    <a:pt x="27014" y="15397"/>
                    <a:pt x="27532" y="15397"/>
                  </a:cubicBezTo>
                  <a:cubicBezTo>
                    <a:pt x="27949" y="15397"/>
                    <a:pt x="28407" y="15417"/>
                    <a:pt x="28825" y="15417"/>
                  </a:cubicBezTo>
                  <a:lnTo>
                    <a:pt x="30038" y="15437"/>
                  </a:lnTo>
                  <a:cubicBezTo>
                    <a:pt x="31192" y="15477"/>
                    <a:pt x="32385" y="15497"/>
                    <a:pt x="33579" y="15497"/>
                  </a:cubicBezTo>
                  <a:lnTo>
                    <a:pt x="38473" y="15497"/>
                  </a:lnTo>
                  <a:cubicBezTo>
                    <a:pt x="38950" y="15497"/>
                    <a:pt x="39368" y="15318"/>
                    <a:pt x="39686" y="14979"/>
                  </a:cubicBezTo>
                  <a:cubicBezTo>
                    <a:pt x="40004" y="14621"/>
                    <a:pt x="40164" y="14144"/>
                    <a:pt x="40104" y="13627"/>
                  </a:cubicBezTo>
                  <a:cubicBezTo>
                    <a:pt x="40064" y="12930"/>
                    <a:pt x="39686" y="12453"/>
                    <a:pt x="39408" y="12115"/>
                  </a:cubicBezTo>
                  <a:lnTo>
                    <a:pt x="38751" y="11299"/>
                  </a:lnTo>
                  <a:cubicBezTo>
                    <a:pt x="38294" y="10742"/>
                    <a:pt x="37856" y="10205"/>
                    <a:pt x="37418" y="9628"/>
                  </a:cubicBezTo>
                  <a:cubicBezTo>
                    <a:pt x="37160" y="9250"/>
                    <a:pt x="36901" y="8852"/>
                    <a:pt x="36662" y="8415"/>
                  </a:cubicBezTo>
                  <a:cubicBezTo>
                    <a:pt x="36762" y="8315"/>
                    <a:pt x="36861" y="8216"/>
                    <a:pt x="36961" y="8077"/>
                  </a:cubicBezTo>
                  <a:cubicBezTo>
                    <a:pt x="37359" y="7758"/>
                    <a:pt x="37796" y="7261"/>
                    <a:pt x="38174" y="6744"/>
                  </a:cubicBezTo>
                  <a:cubicBezTo>
                    <a:pt x="38294" y="6565"/>
                    <a:pt x="38413" y="6425"/>
                    <a:pt x="38552" y="6246"/>
                  </a:cubicBezTo>
                  <a:cubicBezTo>
                    <a:pt x="38970" y="5729"/>
                    <a:pt x="39447" y="5113"/>
                    <a:pt x="39706" y="4277"/>
                  </a:cubicBezTo>
                  <a:cubicBezTo>
                    <a:pt x="39766" y="4138"/>
                    <a:pt x="39805" y="3999"/>
                    <a:pt x="39865" y="3859"/>
                  </a:cubicBezTo>
                  <a:cubicBezTo>
                    <a:pt x="40004" y="3442"/>
                    <a:pt x="40183" y="2984"/>
                    <a:pt x="40243" y="2447"/>
                  </a:cubicBezTo>
                  <a:cubicBezTo>
                    <a:pt x="40283" y="1870"/>
                    <a:pt x="40104" y="1353"/>
                    <a:pt x="39786" y="975"/>
                  </a:cubicBezTo>
                  <a:cubicBezTo>
                    <a:pt x="39467" y="617"/>
                    <a:pt x="39010" y="458"/>
                    <a:pt x="38512" y="458"/>
                  </a:cubicBezTo>
                  <a:lnTo>
                    <a:pt x="38393" y="458"/>
                  </a:lnTo>
                  <a:cubicBezTo>
                    <a:pt x="38075" y="478"/>
                    <a:pt x="37697" y="478"/>
                    <a:pt x="37279" y="478"/>
                  </a:cubicBezTo>
                  <a:lnTo>
                    <a:pt x="35767" y="478"/>
                  </a:lnTo>
                  <a:cubicBezTo>
                    <a:pt x="35489" y="478"/>
                    <a:pt x="35210" y="458"/>
                    <a:pt x="34932" y="458"/>
                  </a:cubicBezTo>
                  <a:cubicBezTo>
                    <a:pt x="34613" y="458"/>
                    <a:pt x="34275" y="418"/>
                    <a:pt x="33937" y="418"/>
                  </a:cubicBezTo>
                  <a:lnTo>
                    <a:pt x="30834" y="418"/>
                  </a:lnTo>
                  <a:cubicBezTo>
                    <a:pt x="30138" y="418"/>
                    <a:pt x="29421" y="398"/>
                    <a:pt x="28725" y="378"/>
                  </a:cubicBezTo>
                  <a:cubicBezTo>
                    <a:pt x="28148" y="358"/>
                    <a:pt x="27552" y="358"/>
                    <a:pt x="26975" y="318"/>
                  </a:cubicBezTo>
                  <a:lnTo>
                    <a:pt x="24269" y="318"/>
                  </a:lnTo>
                  <a:cubicBezTo>
                    <a:pt x="23891" y="318"/>
                    <a:pt x="23553" y="299"/>
                    <a:pt x="23175" y="299"/>
                  </a:cubicBezTo>
                  <a:cubicBezTo>
                    <a:pt x="22877" y="299"/>
                    <a:pt x="22598" y="279"/>
                    <a:pt x="22300" y="279"/>
                  </a:cubicBezTo>
                  <a:cubicBezTo>
                    <a:pt x="21842" y="279"/>
                    <a:pt x="21365" y="259"/>
                    <a:pt x="20907" y="259"/>
                  </a:cubicBezTo>
                  <a:cubicBezTo>
                    <a:pt x="20510" y="259"/>
                    <a:pt x="20112" y="259"/>
                    <a:pt x="19694" y="239"/>
                  </a:cubicBezTo>
                  <a:cubicBezTo>
                    <a:pt x="19376" y="239"/>
                    <a:pt x="19057" y="199"/>
                    <a:pt x="18719" y="199"/>
                  </a:cubicBezTo>
                  <a:cubicBezTo>
                    <a:pt x="18301" y="199"/>
                    <a:pt x="17904" y="179"/>
                    <a:pt x="17486" y="179"/>
                  </a:cubicBezTo>
                  <a:lnTo>
                    <a:pt x="15676" y="179"/>
                  </a:lnTo>
                  <a:cubicBezTo>
                    <a:pt x="15576" y="179"/>
                    <a:pt x="15477" y="179"/>
                    <a:pt x="15337" y="159"/>
                  </a:cubicBezTo>
                  <a:cubicBezTo>
                    <a:pt x="15198" y="159"/>
                    <a:pt x="15039" y="139"/>
                    <a:pt x="14900" y="139"/>
                  </a:cubicBezTo>
                  <a:lnTo>
                    <a:pt x="14880" y="139"/>
                  </a:lnTo>
                  <a:cubicBezTo>
                    <a:pt x="14601" y="139"/>
                    <a:pt x="14343" y="139"/>
                    <a:pt x="14084" y="159"/>
                  </a:cubicBezTo>
                  <a:cubicBezTo>
                    <a:pt x="13786" y="159"/>
                    <a:pt x="13448" y="179"/>
                    <a:pt x="13149" y="179"/>
                  </a:cubicBezTo>
                  <a:lnTo>
                    <a:pt x="12911" y="179"/>
                  </a:lnTo>
                  <a:cubicBezTo>
                    <a:pt x="12334" y="179"/>
                    <a:pt x="11757" y="159"/>
                    <a:pt x="11160" y="139"/>
                  </a:cubicBezTo>
                  <a:cubicBezTo>
                    <a:pt x="10623" y="100"/>
                    <a:pt x="10066" y="100"/>
                    <a:pt x="9529" y="80"/>
                  </a:cubicBezTo>
                  <a:cubicBezTo>
                    <a:pt x="8852" y="80"/>
                    <a:pt x="8176" y="60"/>
                    <a:pt x="7520" y="60"/>
                  </a:cubicBezTo>
                  <a:lnTo>
                    <a:pt x="6187" y="60"/>
                  </a:lnTo>
                  <a:cubicBezTo>
                    <a:pt x="5829" y="60"/>
                    <a:pt x="5451" y="60"/>
                    <a:pt x="5073" y="40"/>
                  </a:cubicBezTo>
                  <a:cubicBezTo>
                    <a:pt x="4735" y="40"/>
                    <a:pt x="4357" y="0"/>
                    <a:pt x="3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4292275" y="661425"/>
              <a:ext cx="953375" cy="337975"/>
            </a:xfrm>
            <a:custGeom>
              <a:avLst/>
              <a:gdLst/>
              <a:ahLst/>
              <a:cxnLst/>
              <a:rect l="l" t="t" r="r" b="b"/>
              <a:pathLst>
                <a:path w="38135" h="13519" extrusionOk="0">
                  <a:moveTo>
                    <a:pt x="817" y="0"/>
                  </a:moveTo>
                  <a:cubicBezTo>
                    <a:pt x="538" y="0"/>
                    <a:pt x="339" y="140"/>
                    <a:pt x="260" y="418"/>
                  </a:cubicBezTo>
                  <a:cubicBezTo>
                    <a:pt x="260" y="478"/>
                    <a:pt x="260" y="518"/>
                    <a:pt x="240" y="537"/>
                  </a:cubicBezTo>
                  <a:cubicBezTo>
                    <a:pt x="1" y="876"/>
                    <a:pt x="41" y="1194"/>
                    <a:pt x="240" y="1512"/>
                  </a:cubicBezTo>
                  <a:cubicBezTo>
                    <a:pt x="518" y="1930"/>
                    <a:pt x="797" y="2387"/>
                    <a:pt x="1035" y="2805"/>
                  </a:cubicBezTo>
                  <a:cubicBezTo>
                    <a:pt x="1354" y="3322"/>
                    <a:pt x="1692" y="3879"/>
                    <a:pt x="2030" y="4397"/>
                  </a:cubicBezTo>
                  <a:cubicBezTo>
                    <a:pt x="2149" y="4596"/>
                    <a:pt x="2348" y="4794"/>
                    <a:pt x="2488" y="4993"/>
                  </a:cubicBezTo>
                  <a:cubicBezTo>
                    <a:pt x="2706" y="5371"/>
                    <a:pt x="2885" y="5769"/>
                    <a:pt x="3124" y="6147"/>
                  </a:cubicBezTo>
                  <a:cubicBezTo>
                    <a:pt x="3423" y="6625"/>
                    <a:pt x="3403" y="6983"/>
                    <a:pt x="3025" y="7400"/>
                  </a:cubicBezTo>
                  <a:cubicBezTo>
                    <a:pt x="2806" y="7659"/>
                    <a:pt x="2627" y="7898"/>
                    <a:pt x="2428" y="8156"/>
                  </a:cubicBezTo>
                  <a:cubicBezTo>
                    <a:pt x="1990" y="8693"/>
                    <a:pt x="1533" y="9250"/>
                    <a:pt x="1115" y="9788"/>
                  </a:cubicBezTo>
                  <a:cubicBezTo>
                    <a:pt x="737" y="10325"/>
                    <a:pt x="399" y="10862"/>
                    <a:pt x="41" y="11379"/>
                  </a:cubicBezTo>
                  <a:cubicBezTo>
                    <a:pt x="1" y="11459"/>
                    <a:pt x="1" y="11618"/>
                    <a:pt x="1" y="11717"/>
                  </a:cubicBezTo>
                  <a:cubicBezTo>
                    <a:pt x="21" y="11956"/>
                    <a:pt x="61" y="12195"/>
                    <a:pt x="100" y="12433"/>
                  </a:cubicBezTo>
                  <a:cubicBezTo>
                    <a:pt x="160" y="12911"/>
                    <a:pt x="299" y="13010"/>
                    <a:pt x="797" y="13010"/>
                  </a:cubicBezTo>
                  <a:cubicBezTo>
                    <a:pt x="1314" y="13010"/>
                    <a:pt x="1811" y="13010"/>
                    <a:pt x="2328" y="13030"/>
                  </a:cubicBezTo>
                  <a:cubicBezTo>
                    <a:pt x="3005" y="13050"/>
                    <a:pt x="3681" y="13110"/>
                    <a:pt x="4338" y="13130"/>
                  </a:cubicBezTo>
                  <a:cubicBezTo>
                    <a:pt x="5869" y="13149"/>
                    <a:pt x="7381" y="13189"/>
                    <a:pt x="8913" y="13189"/>
                  </a:cubicBezTo>
                  <a:cubicBezTo>
                    <a:pt x="10405" y="13189"/>
                    <a:pt x="11897" y="13189"/>
                    <a:pt x="13389" y="13209"/>
                  </a:cubicBezTo>
                  <a:cubicBezTo>
                    <a:pt x="14622" y="13209"/>
                    <a:pt x="15816" y="13249"/>
                    <a:pt x="17029" y="13249"/>
                  </a:cubicBezTo>
                  <a:cubicBezTo>
                    <a:pt x="18064" y="13269"/>
                    <a:pt x="19098" y="13269"/>
                    <a:pt x="20132" y="13309"/>
                  </a:cubicBezTo>
                  <a:cubicBezTo>
                    <a:pt x="21704" y="13328"/>
                    <a:pt x="23295" y="13348"/>
                    <a:pt x="24867" y="13368"/>
                  </a:cubicBezTo>
                  <a:cubicBezTo>
                    <a:pt x="25802" y="13408"/>
                    <a:pt x="26777" y="13408"/>
                    <a:pt x="27711" y="13428"/>
                  </a:cubicBezTo>
                  <a:cubicBezTo>
                    <a:pt x="29283" y="13448"/>
                    <a:pt x="30874" y="13468"/>
                    <a:pt x="32446" y="13507"/>
                  </a:cubicBezTo>
                  <a:lnTo>
                    <a:pt x="37220" y="13507"/>
                  </a:lnTo>
                  <a:cubicBezTo>
                    <a:pt x="37267" y="13515"/>
                    <a:pt x="37312" y="13519"/>
                    <a:pt x="37355" y="13519"/>
                  </a:cubicBezTo>
                  <a:cubicBezTo>
                    <a:pt x="37774" y="13519"/>
                    <a:pt x="38032" y="13182"/>
                    <a:pt x="37996" y="12732"/>
                  </a:cubicBezTo>
                  <a:cubicBezTo>
                    <a:pt x="37956" y="12334"/>
                    <a:pt x="37717" y="12035"/>
                    <a:pt x="37499" y="11757"/>
                  </a:cubicBezTo>
                  <a:cubicBezTo>
                    <a:pt x="36822" y="10921"/>
                    <a:pt x="36126" y="10126"/>
                    <a:pt x="35470" y="9250"/>
                  </a:cubicBezTo>
                  <a:cubicBezTo>
                    <a:pt x="35052" y="8713"/>
                    <a:pt x="34734" y="8077"/>
                    <a:pt x="34376" y="7480"/>
                  </a:cubicBezTo>
                  <a:cubicBezTo>
                    <a:pt x="34336" y="7400"/>
                    <a:pt x="34356" y="7241"/>
                    <a:pt x="34435" y="7182"/>
                  </a:cubicBezTo>
                  <a:cubicBezTo>
                    <a:pt x="35012" y="6485"/>
                    <a:pt x="35669" y="5849"/>
                    <a:pt x="36226" y="5073"/>
                  </a:cubicBezTo>
                  <a:cubicBezTo>
                    <a:pt x="36723" y="4377"/>
                    <a:pt x="37340" y="3780"/>
                    <a:pt x="37618" y="2905"/>
                  </a:cubicBezTo>
                  <a:cubicBezTo>
                    <a:pt x="37797" y="2387"/>
                    <a:pt x="38036" y="1870"/>
                    <a:pt x="38095" y="1293"/>
                  </a:cubicBezTo>
                  <a:cubicBezTo>
                    <a:pt x="38134" y="826"/>
                    <a:pt x="37945" y="378"/>
                    <a:pt x="37339" y="378"/>
                  </a:cubicBezTo>
                  <a:cubicBezTo>
                    <a:pt x="37326" y="378"/>
                    <a:pt x="37313" y="378"/>
                    <a:pt x="37300" y="378"/>
                  </a:cubicBezTo>
                  <a:cubicBezTo>
                    <a:pt x="36852" y="398"/>
                    <a:pt x="36395" y="403"/>
                    <a:pt x="35937" y="403"/>
                  </a:cubicBezTo>
                  <a:cubicBezTo>
                    <a:pt x="35480" y="403"/>
                    <a:pt x="35022" y="398"/>
                    <a:pt x="34574" y="398"/>
                  </a:cubicBezTo>
                  <a:cubicBezTo>
                    <a:pt x="33978" y="398"/>
                    <a:pt x="33361" y="339"/>
                    <a:pt x="32764" y="339"/>
                  </a:cubicBezTo>
                  <a:cubicBezTo>
                    <a:pt x="31750" y="339"/>
                    <a:pt x="30695" y="378"/>
                    <a:pt x="29681" y="378"/>
                  </a:cubicBezTo>
                  <a:cubicBezTo>
                    <a:pt x="28388" y="339"/>
                    <a:pt x="27095" y="299"/>
                    <a:pt x="25822" y="299"/>
                  </a:cubicBezTo>
                  <a:cubicBezTo>
                    <a:pt x="25523" y="292"/>
                    <a:pt x="25225" y="290"/>
                    <a:pt x="24926" y="290"/>
                  </a:cubicBezTo>
                  <a:cubicBezTo>
                    <a:pt x="24330" y="290"/>
                    <a:pt x="23733" y="299"/>
                    <a:pt x="23136" y="299"/>
                  </a:cubicBezTo>
                  <a:cubicBezTo>
                    <a:pt x="22500" y="299"/>
                    <a:pt x="21823" y="279"/>
                    <a:pt x="21187" y="239"/>
                  </a:cubicBezTo>
                  <a:cubicBezTo>
                    <a:pt x="20311" y="219"/>
                    <a:pt x="19436" y="219"/>
                    <a:pt x="18561" y="219"/>
                  </a:cubicBezTo>
                  <a:cubicBezTo>
                    <a:pt x="17825" y="219"/>
                    <a:pt x="17109" y="199"/>
                    <a:pt x="16353" y="179"/>
                  </a:cubicBezTo>
                  <a:lnTo>
                    <a:pt x="14543" y="179"/>
                  </a:lnTo>
                  <a:cubicBezTo>
                    <a:pt x="14284" y="179"/>
                    <a:pt x="14025" y="140"/>
                    <a:pt x="13767" y="140"/>
                  </a:cubicBezTo>
                  <a:cubicBezTo>
                    <a:pt x="13187" y="140"/>
                    <a:pt x="12636" y="183"/>
                    <a:pt x="12065" y="183"/>
                  </a:cubicBezTo>
                  <a:cubicBezTo>
                    <a:pt x="11970" y="183"/>
                    <a:pt x="11874" y="182"/>
                    <a:pt x="11777" y="179"/>
                  </a:cubicBezTo>
                  <a:cubicBezTo>
                    <a:pt x="10663" y="140"/>
                    <a:pt x="9510" y="100"/>
                    <a:pt x="8396" y="80"/>
                  </a:cubicBezTo>
                  <a:cubicBezTo>
                    <a:pt x="7282" y="40"/>
                    <a:pt x="6188" y="40"/>
                    <a:pt x="5074" y="40"/>
                  </a:cubicBezTo>
                  <a:cubicBezTo>
                    <a:pt x="4318" y="40"/>
                    <a:pt x="3602" y="20"/>
                    <a:pt x="2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7" name="Google Shape;2497;p49"/>
          <p:cNvSpPr txBox="1">
            <a:spLocks noGrp="1"/>
          </p:cNvSpPr>
          <p:nvPr>
            <p:ph type="title"/>
          </p:nvPr>
        </p:nvSpPr>
        <p:spPr>
          <a:xfrm>
            <a:off x="1445614" y="2922977"/>
            <a:ext cx="647736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  <a:latin typeface="Garamond" panose="02020404030301010803" pitchFamily="18" charset="0"/>
              </a:rPr>
              <a:t>YẾU TỐ TẠO NÊN SỨC LAY ĐỘNG VÀ THÔNG ĐIỆP CỦA VĂN BẢN</a:t>
            </a:r>
            <a:endParaRPr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512" name="Google Shape;2512;p4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216000" rIns="91425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04.</a:t>
            </a:r>
            <a:endParaRPr dirty="0"/>
          </a:p>
        </p:txBody>
      </p:sp>
      <p:sp>
        <p:nvSpPr>
          <p:cNvPr id="2499" name="Google Shape;2499;p49"/>
          <p:cNvSpPr/>
          <p:nvPr/>
        </p:nvSpPr>
        <p:spPr>
          <a:xfrm>
            <a:off x="5034578" y="1628921"/>
            <a:ext cx="359138" cy="322019"/>
          </a:xfrm>
          <a:custGeom>
            <a:avLst/>
            <a:gdLst/>
            <a:ahLst/>
            <a:cxnLst/>
            <a:rect l="l" t="t" r="r" b="b"/>
            <a:pathLst>
              <a:path w="4528" h="4060" extrusionOk="0">
                <a:moveTo>
                  <a:pt x="654" y="0"/>
                </a:moveTo>
                <a:cubicBezTo>
                  <a:pt x="504" y="0"/>
                  <a:pt x="356" y="50"/>
                  <a:pt x="220" y="155"/>
                </a:cubicBezTo>
                <a:cubicBezTo>
                  <a:pt x="1" y="354"/>
                  <a:pt x="1" y="632"/>
                  <a:pt x="61" y="871"/>
                </a:cubicBezTo>
                <a:cubicBezTo>
                  <a:pt x="279" y="1945"/>
                  <a:pt x="816" y="2860"/>
                  <a:pt x="1413" y="3755"/>
                </a:cubicBezTo>
                <a:cubicBezTo>
                  <a:pt x="1568" y="3966"/>
                  <a:pt x="1798" y="4059"/>
                  <a:pt x="2036" y="4059"/>
                </a:cubicBezTo>
                <a:cubicBezTo>
                  <a:pt x="2225" y="4059"/>
                  <a:pt x="2420" y="4000"/>
                  <a:pt x="2587" y="3894"/>
                </a:cubicBezTo>
                <a:cubicBezTo>
                  <a:pt x="2945" y="3656"/>
                  <a:pt x="3144" y="3337"/>
                  <a:pt x="3363" y="3039"/>
                </a:cubicBezTo>
                <a:cubicBezTo>
                  <a:pt x="3880" y="2402"/>
                  <a:pt x="4337" y="1706"/>
                  <a:pt x="4457" y="851"/>
                </a:cubicBezTo>
                <a:cubicBezTo>
                  <a:pt x="4528" y="372"/>
                  <a:pt x="4409" y="19"/>
                  <a:pt x="3888" y="19"/>
                </a:cubicBezTo>
                <a:cubicBezTo>
                  <a:pt x="3825" y="19"/>
                  <a:pt x="3756" y="24"/>
                  <a:pt x="3681" y="35"/>
                </a:cubicBezTo>
                <a:cubicBezTo>
                  <a:pt x="3263" y="75"/>
                  <a:pt x="3104" y="373"/>
                  <a:pt x="2945" y="652"/>
                </a:cubicBezTo>
                <a:cubicBezTo>
                  <a:pt x="2647" y="1050"/>
                  <a:pt x="2408" y="1507"/>
                  <a:pt x="2169" y="1905"/>
                </a:cubicBezTo>
                <a:cubicBezTo>
                  <a:pt x="1891" y="1408"/>
                  <a:pt x="1652" y="911"/>
                  <a:pt x="1373" y="433"/>
                </a:cubicBezTo>
                <a:cubicBezTo>
                  <a:pt x="1294" y="314"/>
                  <a:pt x="1174" y="174"/>
                  <a:pt x="1055" y="115"/>
                </a:cubicBezTo>
                <a:cubicBezTo>
                  <a:pt x="924" y="40"/>
                  <a:pt x="788" y="0"/>
                  <a:pt x="6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49"/>
          <p:cNvSpPr/>
          <p:nvPr/>
        </p:nvSpPr>
        <p:spPr>
          <a:xfrm>
            <a:off x="3602971" y="1638285"/>
            <a:ext cx="339944" cy="303301"/>
          </a:xfrm>
          <a:custGeom>
            <a:avLst/>
            <a:gdLst/>
            <a:ahLst/>
            <a:cxnLst/>
            <a:rect l="l" t="t" r="r" b="b"/>
            <a:pathLst>
              <a:path w="4286" h="3824" extrusionOk="0">
                <a:moveTo>
                  <a:pt x="3517" y="0"/>
                </a:moveTo>
                <a:cubicBezTo>
                  <a:pt x="3435" y="0"/>
                  <a:pt x="3357" y="22"/>
                  <a:pt x="3291" y="71"/>
                </a:cubicBezTo>
                <a:cubicBezTo>
                  <a:pt x="3052" y="250"/>
                  <a:pt x="2893" y="549"/>
                  <a:pt x="2753" y="807"/>
                </a:cubicBezTo>
                <a:cubicBezTo>
                  <a:pt x="2594" y="1145"/>
                  <a:pt x="2495" y="1503"/>
                  <a:pt x="2356" y="1901"/>
                </a:cubicBezTo>
                <a:cubicBezTo>
                  <a:pt x="2117" y="1563"/>
                  <a:pt x="1958" y="1265"/>
                  <a:pt x="1739" y="1006"/>
                </a:cubicBezTo>
                <a:cubicBezTo>
                  <a:pt x="1520" y="728"/>
                  <a:pt x="1321" y="429"/>
                  <a:pt x="1043" y="290"/>
                </a:cubicBezTo>
                <a:cubicBezTo>
                  <a:pt x="875" y="200"/>
                  <a:pt x="712" y="155"/>
                  <a:pt x="568" y="155"/>
                </a:cubicBezTo>
                <a:cubicBezTo>
                  <a:pt x="234" y="155"/>
                  <a:pt x="0" y="395"/>
                  <a:pt x="28" y="867"/>
                </a:cubicBezTo>
                <a:cubicBezTo>
                  <a:pt x="48" y="1205"/>
                  <a:pt x="207" y="1603"/>
                  <a:pt x="406" y="1901"/>
                </a:cubicBezTo>
                <a:cubicBezTo>
                  <a:pt x="804" y="2478"/>
                  <a:pt x="1301" y="2995"/>
                  <a:pt x="1779" y="3552"/>
                </a:cubicBezTo>
                <a:cubicBezTo>
                  <a:pt x="1922" y="3735"/>
                  <a:pt x="2109" y="3824"/>
                  <a:pt x="2304" y="3824"/>
                </a:cubicBezTo>
                <a:cubicBezTo>
                  <a:pt x="2406" y="3824"/>
                  <a:pt x="2512" y="3799"/>
                  <a:pt x="2614" y="3751"/>
                </a:cubicBezTo>
                <a:cubicBezTo>
                  <a:pt x="2833" y="3632"/>
                  <a:pt x="3052" y="3473"/>
                  <a:pt x="3211" y="3334"/>
                </a:cubicBezTo>
                <a:cubicBezTo>
                  <a:pt x="3668" y="2936"/>
                  <a:pt x="3808" y="2359"/>
                  <a:pt x="4046" y="1842"/>
                </a:cubicBezTo>
                <a:cubicBezTo>
                  <a:pt x="4206" y="1444"/>
                  <a:pt x="4285" y="1006"/>
                  <a:pt x="4206" y="588"/>
                </a:cubicBezTo>
                <a:cubicBezTo>
                  <a:pt x="4128" y="264"/>
                  <a:pt x="3800" y="0"/>
                  <a:pt x="35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1" name="Google Shape;2501;p49"/>
          <p:cNvGrpSpPr/>
          <p:nvPr/>
        </p:nvGrpSpPr>
        <p:grpSpPr>
          <a:xfrm>
            <a:off x="7837798" y="2476363"/>
            <a:ext cx="763724" cy="669012"/>
            <a:chOff x="6969474" y="1856401"/>
            <a:chExt cx="763724" cy="669012"/>
          </a:xfrm>
        </p:grpSpPr>
        <p:sp>
          <p:nvSpPr>
            <p:cNvPr id="2502" name="Google Shape;2502;p49"/>
            <p:cNvSpPr/>
            <p:nvPr/>
          </p:nvSpPr>
          <p:spPr>
            <a:xfrm>
              <a:off x="6969474" y="2152954"/>
              <a:ext cx="763724" cy="96368"/>
            </a:xfrm>
            <a:custGeom>
              <a:avLst/>
              <a:gdLst/>
              <a:ahLst/>
              <a:cxnLst/>
              <a:rect l="l" t="t" r="r" b="b"/>
              <a:pathLst>
                <a:path w="9629" h="1215" extrusionOk="0">
                  <a:moveTo>
                    <a:pt x="796" y="1"/>
                  </a:moveTo>
                  <a:cubicBezTo>
                    <a:pt x="418" y="1"/>
                    <a:pt x="279" y="220"/>
                    <a:pt x="140" y="478"/>
                  </a:cubicBezTo>
                  <a:cubicBezTo>
                    <a:pt x="1" y="737"/>
                    <a:pt x="319" y="1135"/>
                    <a:pt x="717" y="1135"/>
                  </a:cubicBezTo>
                  <a:lnTo>
                    <a:pt x="3183" y="1135"/>
                  </a:lnTo>
                  <a:cubicBezTo>
                    <a:pt x="3462" y="1135"/>
                    <a:pt x="3720" y="1115"/>
                    <a:pt x="3999" y="1115"/>
                  </a:cubicBezTo>
                  <a:cubicBezTo>
                    <a:pt x="5053" y="1135"/>
                    <a:pt x="6088" y="1194"/>
                    <a:pt x="6943" y="1214"/>
                  </a:cubicBezTo>
                  <a:cubicBezTo>
                    <a:pt x="7739" y="1175"/>
                    <a:pt x="8336" y="1135"/>
                    <a:pt x="8873" y="1095"/>
                  </a:cubicBezTo>
                  <a:cubicBezTo>
                    <a:pt x="9052" y="1075"/>
                    <a:pt x="9231" y="1035"/>
                    <a:pt x="9370" y="976"/>
                  </a:cubicBezTo>
                  <a:cubicBezTo>
                    <a:pt x="9629" y="876"/>
                    <a:pt x="9629" y="637"/>
                    <a:pt x="9430" y="478"/>
                  </a:cubicBezTo>
                  <a:cubicBezTo>
                    <a:pt x="9032" y="120"/>
                    <a:pt x="8535" y="180"/>
                    <a:pt x="8077" y="140"/>
                  </a:cubicBezTo>
                  <a:cubicBezTo>
                    <a:pt x="7102" y="80"/>
                    <a:pt x="6108" y="41"/>
                    <a:pt x="5153" y="21"/>
                  </a:cubicBezTo>
                  <a:cubicBezTo>
                    <a:pt x="4427" y="11"/>
                    <a:pt x="3696" y="11"/>
                    <a:pt x="2967" y="11"/>
                  </a:cubicBezTo>
                  <a:cubicBezTo>
                    <a:pt x="2238" y="11"/>
                    <a:pt x="1512" y="1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7054656" y="1856401"/>
              <a:ext cx="462406" cy="216213"/>
            </a:xfrm>
            <a:custGeom>
              <a:avLst/>
              <a:gdLst/>
              <a:ahLst/>
              <a:cxnLst/>
              <a:rect l="l" t="t" r="r" b="b"/>
              <a:pathLst>
                <a:path w="5830" h="2726" extrusionOk="0">
                  <a:moveTo>
                    <a:pt x="5292" y="0"/>
                  </a:moveTo>
                  <a:cubicBezTo>
                    <a:pt x="4974" y="40"/>
                    <a:pt x="4636" y="139"/>
                    <a:pt x="4337" y="239"/>
                  </a:cubicBezTo>
                  <a:lnTo>
                    <a:pt x="2706" y="836"/>
                  </a:lnTo>
                  <a:cubicBezTo>
                    <a:pt x="2189" y="995"/>
                    <a:pt x="1652" y="1154"/>
                    <a:pt x="1135" y="1353"/>
                  </a:cubicBezTo>
                  <a:cubicBezTo>
                    <a:pt x="816" y="1472"/>
                    <a:pt x="518" y="1651"/>
                    <a:pt x="239" y="1850"/>
                  </a:cubicBezTo>
                  <a:cubicBezTo>
                    <a:pt x="1" y="2029"/>
                    <a:pt x="60" y="2288"/>
                    <a:pt x="160" y="2526"/>
                  </a:cubicBezTo>
                  <a:cubicBezTo>
                    <a:pt x="220" y="2626"/>
                    <a:pt x="399" y="2646"/>
                    <a:pt x="558" y="2725"/>
                  </a:cubicBezTo>
                  <a:cubicBezTo>
                    <a:pt x="916" y="2586"/>
                    <a:pt x="1314" y="2447"/>
                    <a:pt x="1692" y="2288"/>
                  </a:cubicBezTo>
                  <a:cubicBezTo>
                    <a:pt x="2388" y="2049"/>
                    <a:pt x="3044" y="1830"/>
                    <a:pt x="3721" y="1552"/>
                  </a:cubicBezTo>
                  <a:cubicBezTo>
                    <a:pt x="4337" y="1293"/>
                    <a:pt x="4974" y="1015"/>
                    <a:pt x="5571" y="716"/>
                  </a:cubicBezTo>
                  <a:cubicBezTo>
                    <a:pt x="5690" y="676"/>
                    <a:pt x="5829" y="358"/>
                    <a:pt x="5790" y="298"/>
                  </a:cubicBezTo>
                  <a:cubicBezTo>
                    <a:pt x="5670" y="159"/>
                    <a:pt x="5471" y="0"/>
                    <a:pt x="5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7089396" y="2354092"/>
              <a:ext cx="361359" cy="171320"/>
            </a:xfrm>
            <a:custGeom>
              <a:avLst/>
              <a:gdLst/>
              <a:ahLst/>
              <a:cxnLst/>
              <a:rect l="l" t="t" r="r" b="b"/>
              <a:pathLst>
                <a:path w="4556" h="2160" extrusionOk="0">
                  <a:moveTo>
                    <a:pt x="653" y="1"/>
                  </a:moveTo>
                  <a:cubicBezTo>
                    <a:pt x="439" y="1"/>
                    <a:pt x="207" y="133"/>
                    <a:pt x="160" y="290"/>
                  </a:cubicBezTo>
                  <a:cubicBezTo>
                    <a:pt x="0" y="668"/>
                    <a:pt x="80" y="886"/>
                    <a:pt x="458" y="1026"/>
                  </a:cubicBezTo>
                  <a:cubicBezTo>
                    <a:pt x="1174" y="1284"/>
                    <a:pt x="1910" y="1543"/>
                    <a:pt x="2666" y="1782"/>
                  </a:cubicBezTo>
                  <a:cubicBezTo>
                    <a:pt x="3084" y="1941"/>
                    <a:pt x="3502" y="2040"/>
                    <a:pt x="3939" y="2160"/>
                  </a:cubicBezTo>
                  <a:cubicBezTo>
                    <a:pt x="3959" y="2140"/>
                    <a:pt x="3959" y="2120"/>
                    <a:pt x="3939" y="2080"/>
                  </a:cubicBezTo>
                  <a:cubicBezTo>
                    <a:pt x="4005" y="2080"/>
                    <a:pt x="4054" y="2098"/>
                    <a:pt x="4103" y="2098"/>
                  </a:cubicBezTo>
                  <a:cubicBezTo>
                    <a:pt x="4127" y="2098"/>
                    <a:pt x="4151" y="2093"/>
                    <a:pt x="4178" y="2080"/>
                  </a:cubicBezTo>
                  <a:cubicBezTo>
                    <a:pt x="4297" y="2040"/>
                    <a:pt x="4496" y="1961"/>
                    <a:pt x="4536" y="1861"/>
                  </a:cubicBezTo>
                  <a:cubicBezTo>
                    <a:pt x="4556" y="1762"/>
                    <a:pt x="4456" y="1623"/>
                    <a:pt x="4377" y="1483"/>
                  </a:cubicBezTo>
                  <a:cubicBezTo>
                    <a:pt x="4337" y="1424"/>
                    <a:pt x="4238" y="1364"/>
                    <a:pt x="4158" y="1344"/>
                  </a:cubicBezTo>
                  <a:cubicBezTo>
                    <a:pt x="3661" y="1125"/>
                    <a:pt x="3143" y="886"/>
                    <a:pt x="2606" y="688"/>
                  </a:cubicBezTo>
                  <a:lnTo>
                    <a:pt x="816" y="31"/>
                  </a:lnTo>
                  <a:cubicBezTo>
                    <a:pt x="766" y="10"/>
                    <a:pt x="710" y="1"/>
                    <a:pt x="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5" name="Google Shape;2505;p49"/>
          <p:cNvGrpSpPr/>
          <p:nvPr/>
        </p:nvGrpSpPr>
        <p:grpSpPr>
          <a:xfrm>
            <a:off x="792302" y="2590017"/>
            <a:ext cx="735329" cy="621663"/>
            <a:chOff x="559024" y="1870598"/>
            <a:chExt cx="735329" cy="621663"/>
          </a:xfrm>
        </p:grpSpPr>
        <p:sp>
          <p:nvSpPr>
            <p:cNvPr id="2506" name="Google Shape;2506;p49"/>
            <p:cNvSpPr/>
            <p:nvPr/>
          </p:nvSpPr>
          <p:spPr>
            <a:xfrm>
              <a:off x="559024" y="2099338"/>
              <a:ext cx="735329" cy="104220"/>
            </a:xfrm>
            <a:custGeom>
              <a:avLst/>
              <a:gdLst/>
              <a:ahLst/>
              <a:cxnLst/>
              <a:rect l="l" t="t" r="r" b="b"/>
              <a:pathLst>
                <a:path w="9271" h="1314" extrusionOk="0">
                  <a:moveTo>
                    <a:pt x="776" y="1"/>
                  </a:moveTo>
                  <a:cubicBezTo>
                    <a:pt x="418" y="1"/>
                    <a:pt x="140" y="120"/>
                    <a:pt x="40" y="418"/>
                  </a:cubicBezTo>
                  <a:cubicBezTo>
                    <a:pt x="1" y="558"/>
                    <a:pt x="1" y="717"/>
                    <a:pt x="80" y="796"/>
                  </a:cubicBezTo>
                  <a:cubicBezTo>
                    <a:pt x="238" y="970"/>
                    <a:pt x="433" y="1131"/>
                    <a:pt x="685" y="1131"/>
                  </a:cubicBezTo>
                  <a:cubicBezTo>
                    <a:pt x="751" y="1131"/>
                    <a:pt x="821" y="1119"/>
                    <a:pt x="896" y="1095"/>
                  </a:cubicBezTo>
                  <a:cubicBezTo>
                    <a:pt x="946" y="1075"/>
                    <a:pt x="1005" y="1070"/>
                    <a:pt x="1067" y="1070"/>
                  </a:cubicBezTo>
                  <a:cubicBezTo>
                    <a:pt x="1130" y="1070"/>
                    <a:pt x="1194" y="1075"/>
                    <a:pt x="1254" y="1075"/>
                  </a:cubicBezTo>
                  <a:cubicBezTo>
                    <a:pt x="2030" y="1095"/>
                    <a:pt x="2766" y="1154"/>
                    <a:pt x="3542" y="1174"/>
                  </a:cubicBezTo>
                  <a:cubicBezTo>
                    <a:pt x="3780" y="1184"/>
                    <a:pt x="4009" y="1184"/>
                    <a:pt x="4238" y="1184"/>
                  </a:cubicBezTo>
                  <a:cubicBezTo>
                    <a:pt x="4467" y="1184"/>
                    <a:pt x="4695" y="1184"/>
                    <a:pt x="4934" y="1194"/>
                  </a:cubicBezTo>
                  <a:cubicBezTo>
                    <a:pt x="5829" y="1254"/>
                    <a:pt x="6724" y="1274"/>
                    <a:pt x="7600" y="1313"/>
                  </a:cubicBezTo>
                  <a:cubicBezTo>
                    <a:pt x="7958" y="1294"/>
                    <a:pt x="8316" y="1274"/>
                    <a:pt x="8694" y="1214"/>
                  </a:cubicBezTo>
                  <a:cubicBezTo>
                    <a:pt x="8932" y="1174"/>
                    <a:pt x="9231" y="1095"/>
                    <a:pt x="9251" y="796"/>
                  </a:cubicBezTo>
                  <a:cubicBezTo>
                    <a:pt x="9271" y="498"/>
                    <a:pt x="9012" y="398"/>
                    <a:pt x="8773" y="319"/>
                  </a:cubicBezTo>
                  <a:cubicBezTo>
                    <a:pt x="8734" y="299"/>
                    <a:pt x="8714" y="299"/>
                    <a:pt x="8674" y="299"/>
                  </a:cubicBezTo>
                  <a:cubicBezTo>
                    <a:pt x="8316" y="259"/>
                    <a:pt x="7938" y="199"/>
                    <a:pt x="7560" y="180"/>
                  </a:cubicBezTo>
                  <a:cubicBezTo>
                    <a:pt x="7063" y="160"/>
                    <a:pt x="6545" y="160"/>
                    <a:pt x="6048" y="160"/>
                  </a:cubicBezTo>
                  <a:cubicBezTo>
                    <a:pt x="5511" y="160"/>
                    <a:pt x="4954" y="160"/>
                    <a:pt x="4397" y="120"/>
                  </a:cubicBezTo>
                  <a:cubicBezTo>
                    <a:pt x="3740" y="100"/>
                    <a:pt x="3084" y="60"/>
                    <a:pt x="2408" y="20"/>
                  </a:cubicBezTo>
                  <a:cubicBezTo>
                    <a:pt x="2139" y="11"/>
                    <a:pt x="1871" y="11"/>
                    <a:pt x="1600" y="11"/>
                  </a:cubicBezTo>
                  <a:cubicBezTo>
                    <a:pt x="1328" y="11"/>
                    <a:pt x="1055" y="1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888810" y="2280252"/>
              <a:ext cx="293545" cy="212009"/>
            </a:xfrm>
            <a:custGeom>
              <a:avLst/>
              <a:gdLst/>
              <a:ahLst/>
              <a:cxnLst/>
              <a:rect l="l" t="t" r="r" b="b"/>
              <a:pathLst>
                <a:path w="3701" h="2673" extrusionOk="0">
                  <a:moveTo>
                    <a:pt x="3122" y="1"/>
                  </a:moveTo>
                  <a:cubicBezTo>
                    <a:pt x="2920" y="1"/>
                    <a:pt x="2703" y="33"/>
                    <a:pt x="2546" y="127"/>
                  </a:cubicBezTo>
                  <a:cubicBezTo>
                    <a:pt x="1771" y="604"/>
                    <a:pt x="1015" y="1101"/>
                    <a:pt x="299" y="1658"/>
                  </a:cubicBezTo>
                  <a:cubicBezTo>
                    <a:pt x="120" y="1778"/>
                    <a:pt x="20" y="2096"/>
                    <a:pt x="0" y="2315"/>
                  </a:cubicBezTo>
                  <a:cubicBezTo>
                    <a:pt x="0" y="2414"/>
                    <a:pt x="259" y="2554"/>
                    <a:pt x="398" y="2673"/>
                  </a:cubicBezTo>
                  <a:cubicBezTo>
                    <a:pt x="418" y="2673"/>
                    <a:pt x="458" y="2653"/>
                    <a:pt x="478" y="2613"/>
                  </a:cubicBezTo>
                  <a:cubicBezTo>
                    <a:pt x="597" y="2593"/>
                    <a:pt x="716" y="2573"/>
                    <a:pt x="816" y="2514"/>
                  </a:cubicBezTo>
                  <a:cubicBezTo>
                    <a:pt x="1094" y="2394"/>
                    <a:pt x="1373" y="2275"/>
                    <a:pt x="1612" y="2116"/>
                  </a:cubicBezTo>
                  <a:cubicBezTo>
                    <a:pt x="2248" y="1718"/>
                    <a:pt x="2865" y="1320"/>
                    <a:pt x="3462" y="902"/>
                  </a:cubicBezTo>
                  <a:cubicBezTo>
                    <a:pt x="3601" y="803"/>
                    <a:pt x="3700" y="564"/>
                    <a:pt x="3680" y="385"/>
                  </a:cubicBezTo>
                  <a:cubicBezTo>
                    <a:pt x="3660" y="226"/>
                    <a:pt x="3442" y="27"/>
                    <a:pt x="3282" y="7"/>
                  </a:cubicBezTo>
                  <a:cubicBezTo>
                    <a:pt x="3231" y="3"/>
                    <a:pt x="3177" y="1"/>
                    <a:pt x="3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896662" y="1870598"/>
              <a:ext cx="315674" cy="158471"/>
            </a:xfrm>
            <a:custGeom>
              <a:avLst/>
              <a:gdLst/>
              <a:ahLst/>
              <a:cxnLst/>
              <a:rect l="l" t="t" r="r" b="b"/>
              <a:pathLst>
                <a:path w="3980" h="1998" extrusionOk="0">
                  <a:moveTo>
                    <a:pt x="697" y="0"/>
                  </a:moveTo>
                  <a:cubicBezTo>
                    <a:pt x="578" y="20"/>
                    <a:pt x="379" y="0"/>
                    <a:pt x="299" y="60"/>
                  </a:cubicBezTo>
                  <a:cubicBezTo>
                    <a:pt x="180" y="199"/>
                    <a:pt x="1" y="418"/>
                    <a:pt x="21" y="557"/>
                  </a:cubicBezTo>
                  <a:cubicBezTo>
                    <a:pt x="120" y="875"/>
                    <a:pt x="379" y="1054"/>
                    <a:pt x="717" y="1154"/>
                  </a:cubicBezTo>
                  <a:cubicBezTo>
                    <a:pt x="1194" y="1273"/>
                    <a:pt x="1652" y="1413"/>
                    <a:pt x="2089" y="1572"/>
                  </a:cubicBezTo>
                  <a:cubicBezTo>
                    <a:pt x="2567" y="1711"/>
                    <a:pt x="3024" y="1870"/>
                    <a:pt x="3502" y="1989"/>
                  </a:cubicBezTo>
                  <a:cubicBezTo>
                    <a:pt x="3528" y="1995"/>
                    <a:pt x="3554" y="1997"/>
                    <a:pt x="3579" y="1997"/>
                  </a:cubicBezTo>
                  <a:cubicBezTo>
                    <a:pt x="3746" y="1997"/>
                    <a:pt x="3888" y="1889"/>
                    <a:pt x="3939" y="1751"/>
                  </a:cubicBezTo>
                  <a:cubicBezTo>
                    <a:pt x="3979" y="1611"/>
                    <a:pt x="3900" y="1393"/>
                    <a:pt x="3800" y="1313"/>
                  </a:cubicBezTo>
                  <a:cubicBezTo>
                    <a:pt x="3542" y="1094"/>
                    <a:pt x="3243" y="895"/>
                    <a:pt x="2905" y="756"/>
                  </a:cubicBezTo>
                  <a:cubicBezTo>
                    <a:pt x="2388" y="517"/>
                    <a:pt x="1851" y="318"/>
                    <a:pt x="1294" y="119"/>
                  </a:cubicBezTo>
                  <a:cubicBezTo>
                    <a:pt x="1095" y="80"/>
                    <a:pt x="896" y="40"/>
                    <a:pt x="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49"/>
          <p:cNvGrpSpPr/>
          <p:nvPr/>
        </p:nvGrpSpPr>
        <p:grpSpPr>
          <a:xfrm rot="637">
            <a:off x="5198482" y="2019977"/>
            <a:ext cx="505773" cy="456339"/>
            <a:chOff x="7144013" y="1512200"/>
            <a:chExt cx="936616" cy="844916"/>
          </a:xfrm>
        </p:grpSpPr>
        <p:sp>
          <p:nvSpPr>
            <p:cNvPr id="2510" name="Google Shape;2510;p49"/>
            <p:cNvSpPr/>
            <p:nvPr/>
          </p:nvSpPr>
          <p:spPr>
            <a:xfrm>
              <a:off x="7144013" y="1512200"/>
              <a:ext cx="936616" cy="844916"/>
            </a:xfrm>
            <a:custGeom>
              <a:avLst/>
              <a:gdLst/>
              <a:ahLst/>
              <a:cxnLst/>
              <a:rect l="l" t="t" r="r" b="b"/>
              <a:pathLst>
                <a:path w="9550" h="8615" extrusionOk="0">
                  <a:moveTo>
                    <a:pt x="2189" y="1"/>
                  </a:moveTo>
                  <a:cubicBezTo>
                    <a:pt x="1712" y="1"/>
                    <a:pt x="1234" y="160"/>
                    <a:pt x="856" y="458"/>
                  </a:cubicBezTo>
                  <a:cubicBezTo>
                    <a:pt x="439" y="816"/>
                    <a:pt x="1" y="1453"/>
                    <a:pt x="220" y="2607"/>
                  </a:cubicBezTo>
                  <a:cubicBezTo>
                    <a:pt x="618" y="4576"/>
                    <a:pt x="1612" y="6207"/>
                    <a:pt x="2627" y="7699"/>
                  </a:cubicBezTo>
                  <a:cubicBezTo>
                    <a:pt x="3025" y="8296"/>
                    <a:pt x="3681" y="8614"/>
                    <a:pt x="4417" y="8614"/>
                  </a:cubicBezTo>
                  <a:cubicBezTo>
                    <a:pt x="4914" y="8614"/>
                    <a:pt x="5471" y="8475"/>
                    <a:pt x="5909" y="8177"/>
                  </a:cubicBezTo>
                  <a:cubicBezTo>
                    <a:pt x="6506" y="7779"/>
                    <a:pt x="6884" y="7282"/>
                    <a:pt x="7202" y="6824"/>
                  </a:cubicBezTo>
                  <a:cubicBezTo>
                    <a:pt x="7282" y="6725"/>
                    <a:pt x="7361" y="6625"/>
                    <a:pt x="7401" y="6565"/>
                  </a:cubicBezTo>
                  <a:cubicBezTo>
                    <a:pt x="8256" y="5471"/>
                    <a:pt x="9171" y="4138"/>
                    <a:pt x="9430" y="2487"/>
                  </a:cubicBezTo>
                  <a:cubicBezTo>
                    <a:pt x="9549" y="1692"/>
                    <a:pt x="9390" y="1055"/>
                    <a:pt x="8992" y="617"/>
                  </a:cubicBezTo>
                  <a:cubicBezTo>
                    <a:pt x="8754" y="339"/>
                    <a:pt x="8296" y="1"/>
                    <a:pt x="7500" y="1"/>
                  </a:cubicBezTo>
                  <a:cubicBezTo>
                    <a:pt x="7361" y="1"/>
                    <a:pt x="7202" y="1"/>
                    <a:pt x="7063" y="21"/>
                  </a:cubicBezTo>
                  <a:cubicBezTo>
                    <a:pt x="6008" y="160"/>
                    <a:pt x="5551" y="856"/>
                    <a:pt x="5272" y="1314"/>
                  </a:cubicBezTo>
                  <a:cubicBezTo>
                    <a:pt x="5213" y="1354"/>
                    <a:pt x="5193" y="1433"/>
                    <a:pt x="5153" y="1493"/>
                  </a:cubicBezTo>
                  <a:cubicBezTo>
                    <a:pt x="4994" y="1692"/>
                    <a:pt x="4875" y="1891"/>
                    <a:pt x="4755" y="2109"/>
                  </a:cubicBezTo>
                  <a:cubicBezTo>
                    <a:pt x="4576" y="1811"/>
                    <a:pt x="4417" y="1533"/>
                    <a:pt x="4258" y="1234"/>
                  </a:cubicBezTo>
                  <a:cubicBezTo>
                    <a:pt x="4019" y="836"/>
                    <a:pt x="3701" y="518"/>
                    <a:pt x="3323" y="319"/>
                  </a:cubicBezTo>
                  <a:cubicBezTo>
                    <a:pt x="2945" y="120"/>
                    <a:pt x="2587" y="1"/>
                    <a:pt x="2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7228008" y="1568170"/>
              <a:ext cx="768625" cy="732977"/>
            </a:xfrm>
            <a:custGeom>
              <a:avLst/>
              <a:gdLst/>
              <a:ahLst/>
              <a:cxnLst/>
              <a:rect l="l" t="t" r="r" b="b"/>
              <a:pathLst>
                <a:path w="7449" h="6666" extrusionOk="0">
                  <a:moveTo>
                    <a:pt x="1060" y="1"/>
                  </a:moveTo>
                  <a:cubicBezTo>
                    <a:pt x="826" y="1"/>
                    <a:pt x="594" y="80"/>
                    <a:pt x="378" y="254"/>
                  </a:cubicBezTo>
                  <a:cubicBezTo>
                    <a:pt x="0" y="573"/>
                    <a:pt x="0" y="1010"/>
                    <a:pt x="80" y="1428"/>
                  </a:cubicBezTo>
                  <a:cubicBezTo>
                    <a:pt x="438" y="3199"/>
                    <a:pt x="1333" y="4710"/>
                    <a:pt x="2328" y="6182"/>
                  </a:cubicBezTo>
                  <a:cubicBezTo>
                    <a:pt x="2566" y="6518"/>
                    <a:pt x="2928" y="6665"/>
                    <a:pt x="3312" y="6665"/>
                  </a:cubicBezTo>
                  <a:cubicBezTo>
                    <a:pt x="3632" y="6665"/>
                    <a:pt x="3968" y="6563"/>
                    <a:pt x="4257" y="6381"/>
                  </a:cubicBezTo>
                  <a:cubicBezTo>
                    <a:pt x="4814" y="6003"/>
                    <a:pt x="5153" y="5486"/>
                    <a:pt x="5511" y="4989"/>
                  </a:cubicBezTo>
                  <a:cubicBezTo>
                    <a:pt x="6366" y="3915"/>
                    <a:pt x="7142" y="2781"/>
                    <a:pt x="7341" y="1388"/>
                  </a:cubicBezTo>
                  <a:cubicBezTo>
                    <a:pt x="7449" y="580"/>
                    <a:pt x="7232" y="15"/>
                    <a:pt x="6370" y="15"/>
                  </a:cubicBezTo>
                  <a:cubicBezTo>
                    <a:pt x="6277" y="15"/>
                    <a:pt x="6176" y="22"/>
                    <a:pt x="6068" y="36"/>
                  </a:cubicBezTo>
                  <a:cubicBezTo>
                    <a:pt x="5371" y="135"/>
                    <a:pt x="5153" y="632"/>
                    <a:pt x="4854" y="1090"/>
                  </a:cubicBezTo>
                  <a:cubicBezTo>
                    <a:pt x="4397" y="1766"/>
                    <a:pt x="3999" y="2482"/>
                    <a:pt x="3601" y="3159"/>
                  </a:cubicBezTo>
                  <a:cubicBezTo>
                    <a:pt x="3124" y="2323"/>
                    <a:pt x="2726" y="1567"/>
                    <a:pt x="2268" y="732"/>
                  </a:cubicBezTo>
                  <a:cubicBezTo>
                    <a:pt x="2129" y="513"/>
                    <a:pt x="1930" y="314"/>
                    <a:pt x="1711" y="195"/>
                  </a:cubicBezTo>
                  <a:cubicBezTo>
                    <a:pt x="1500" y="70"/>
                    <a:pt x="1279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84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p52"/>
          <p:cNvSpPr txBox="1">
            <a:spLocks noGrp="1"/>
          </p:cNvSpPr>
          <p:nvPr>
            <p:ph type="title"/>
          </p:nvPr>
        </p:nvSpPr>
        <p:spPr>
          <a:xfrm>
            <a:off x="580969" y="1445196"/>
            <a:ext cx="299640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>
                <a:solidFill>
                  <a:srgbClr val="002060"/>
                </a:solidFill>
              </a:rPr>
              <a:t>CÂU CHUYỆN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2749" name="Google Shape;2749;p52"/>
          <p:cNvSpPr txBox="1">
            <a:spLocks noGrp="1"/>
          </p:cNvSpPr>
          <p:nvPr>
            <p:ph type="subTitle" idx="1"/>
          </p:nvPr>
        </p:nvSpPr>
        <p:spPr>
          <a:xfrm>
            <a:off x="618882" y="2035352"/>
            <a:ext cx="29964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 err="1"/>
              <a:t>Sự</a:t>
            </a:r>
            <a:r>
              <a:rPr lang="es-419" sz="2000" dirty="0"/>
              <a:t> </a:t>
            </a:r>
            <a:r>
              <a:rPr lang="es-419" sz="2000" dirty="0" err="1"/>
              <a:t>việc</a:t>
            </a:r>
            <a:r>
              <a:rPr lang="es-419" sz="2000" dirty="0"/>
              <a:t>, </a:t>
            </a:r>
            <a:r>
              <a:rPr lang="es-419" sz="2000" dirty="0" err="1"/>
              <a:t>tình</a:t>
            </a:r>
            <a:r>
              <a:rPr lang="es-419" sz="2000" dirty="0"/>
              <a:t> </a:t>
            </a:r>
            <a:r>
              <a:rPr lang="es-419" sz="2000" dirty="0" err="1"/>
              <a:t>huống</a:t>
            </a:r>
            <a:r>
              <a:rPr lang="es-419" sz="2000" dirty="0"/>
              <a:t> </a:t>
            </a:r>
            <a:r>
              <a:rPr lang="es-419" sz="2000" dirty="0" err="1"/>
              <a:t>được</a:t>
            </a:r>
            <a:r>
              <a:rPr lang="es-419" sz="2000" dirty="0"/>
              <a:t> </a:t>
            </a:r>
            <a:r>
              <a:rPr lang="es-419" sz="2000" dirty="0" err="1"/>
              <a:t>kể</a:t>
            </a:r>
            <a:r>
              <a:rPr lang="es-419" sz="2000" dirty="0"/>
              <a:t> </a:t>
            </a:r>
            <a:r>
              <a:rPr lang="es-419" sz="2000" dirty="0" err="1"/>
              <a:t>lại</a:t>
            </a:r>
            <a:endParaRPr sz="2000" dirty="0"/>
          </a:p>
        </p:txBody>
      </p:sp>
      <p:sp>
        <p:nvSpPr>
          <p:cNvPr id="2750" name="Google Shape;2750;p52"/>
          <p:cNvSpPr txBox="1">
            <a:spLocks noGrp="1"/>
          </p:cNvSpPr>
          <p:nvPr>
            <p:ph type="title" idx="2"/>
          </p:nvPr>
        </p:nvSpPr>
        <p:spPr>
          <a:xfrm>
            <a:off x="5716222" y="1598178"/>
            <a:ext cx="253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>
                <a:solidFill>
                  <a:srgbClr val="7030A0"/>
                </a:solidFill>
              </a:rPr>
              <a:t>NGÔN NGỮ </a:t>
            </a:r>
            <a:endParaRPr sz="2000" b="1" dirty="0">
              <a:solidFill>
                <a:srgbClr val="7030A0"/>
              </a:solidFill>
            </a:endParaRPr>
          </a:p>
        </p:txBody>
      </p:sp>
      <p:sp>
        <p:nvSpPr>
          <p:cNvPr id="2751" name="Google Shape;2751;p52"/>
          <p:cNvSpPr txBox="1">
            <a:spLocks noGrp="1"/>
          </p:cNvSpPr>
          <p:nvPr>
            <p:ph type="subTitle" idx="3"/>
          </p:nvPr>
        </p:nvSpPr>
        <p:spPr>
          <a:xfrm>
            <a:off x="5772592" y="2095127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 err="1"/>
              <a:t>Lối</a:t>
            </a:r>
            <a:r>
              <a:rPr lang="es-419" sz="2000" dirty="0"/>
              <a:t> </a:t>
            </a:r>
            <a:r>
              <a:rPr lang="es-419" sz="2000" dirty="0" err="1"/>
              <a:t>ghi</a:t>
            </a:r>
            <a:r>
              <a:rPr lang="es-419" sz="2000" dirty="0"/>
              <a:t> </a:t>
            </a:r>
            <a:r>
              <a:rPr lang="es-419" sz="2000" dirty="0" err="1"/>
              <a:t>chép</a:t>
            </a:r>
            <a:r>
              <a:rPr lang="es-419" sz="2000" dirty="0"/>
              <a:t> </a:t>
            </a:r>
            <a:r>
              <a:rPr lang="es-419" sz="2000" dirty="0" err="1"/>
              <a:t>khách</a:t>
            </a:r>
            <a:r>
              <a:rPr lang="es-419" sz="2000" dirty="0"/>
              <a:t> </a:t>
            </a:r>
            <a:r>
              <a:rPr lang="es-419" sz="2000" dirty="0" err="1"/>
              <a:t>quan</a:t>
            </a:r>
            <a:r>
              <a:rPr lang="es-419" sz="2000" dirty="0"/>
              <a:t>, </a:t>
            </a:r>
            <a:r>
              <a:rPr lang="es-419" sz="2000" dirty="0" err="1"/>
              <a:t>sống</a:t>
            </a:r>
            <a:r>
              <a:rPr lang="es-419" sz="2000" dirty="0"/>
              <a:t> </a:t>
            </a:r>
            <a:r>
              <a:rPr lang="es-419" sz="2000" dirty="0" err="1"/>
              <a:t>động</a:t>
            </a:r>
            <a:endParaRPr sz="2000" dirty="0"/>
          </a:p>
        </p:txBody>
      </p:sp>
      <p:sp>
        <p:nvSpPr>
          <p:cNvPr id="2752" name="Google Shape;2752;p52"/>
          <p:cNvSpPr txBox="1">
            <a:spLocks noGrp="1"/>
          </p:cNvSpPr>
          <p:nvPr>
            <p:ph type="title" idx="4"/>
          </p:nvPr>
        </p:nvSpPr>
        <p:spPr>
          <a:xfrm>
            <a:off x="4408034" y="3078343"/>
            <a:ext cx="253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>
                <a:solidFill>
                  <a:srgbClr val="00B050"/>
                </a:solidFill>
              </a:rPr>
              <a:t>NHÂN VẬT</a:t>
            </a:r>
            <a:endParaRPr sz="2000" b="1" dirty="0">
              <a:solidFill>
                <a:srgbClr val="00B050"/>
              </a:solidFill>
            </a:endParaRPr>
          </a:p>
        </p:txBody>
      </p:sp>
      <p:sp>
        <p:nvSpPr>
          <p:cNvPr id="2753" name="Google Shape;2753;p52"/>
          <p:cNvSpPr txBox="1">
            <a:spLocks noGrp="1"/>
          </p:cNvSpPr>
          <p:nvPr>
            <p:ph type="subTitle" idx="5"/>
          </p:nvPr>
        </p:nvSpPr>
        <p:spPr>
          <a:xfrm>
            <a:off x="4085269" y="3630988"/>
            <a:ext cx="29346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 err="1"/>
              <a:t>Đứa</a:t>
            </a:r>
            <a:r>
              <a:rPr lang="es-419" sz="2000" dirty="0"/>
              <a:t> </a:t>
            </a:r>
            <a:r>
              <a:rPr lang="es-419" sz="2000" dirty="0" err="1"/>
              <a:t>trẻ</a:t>
            </a:r>
            <a:r>
              <a:rPr lang="es-419" sz="2000" dirty="0"/>
              <a:t> 8 </a:t>
            </a:r>
            <a:r>
              <a:rPr lang="es-419" sz="2000" dirty="0" err="1"/>
              <a:t>tuổi</a:t>
            </a:r>
            <a:r>
              <a:rPr lang="es-419" sz="2000" dirty="0"/>
              <a:t> </a:t>
            </a:r>
            <a:r>
              <a:rPr lang="es-419" sz="2000" dirty="0" err="1"/>
              <a:t>xa</a:t>
            </a:r>
            <a:r>
              <a:rPr lang="es-419" sz="2000" dirty="0"/>
              <a:t> </a:t>
            </a:r>
            <a:r>
              <a:rPr lang="es-419" sz="2000" dirty="0" err="1"/>
              <a:t>cha</a:t>
            </a:r>
            <a:r>
              <a:rPr lang="es-419" sz="2000" dirty="0"/>
              <a:t> </a:t>
            </a:r>
            <a:r>
              <a:rPr lang="es-419" sz="2000" dirty="0" err="1"/>
              <a:t>mẹ</a:t>
            </a:r>
            <a:r>
              <a:rPr lang="es-419" sz="2000" dirty="0"/>
              <a:t>, </a:t>
            </a:r>
            <a:r>
              <a:rPr lang="es-419" sz="2000" dirty="0" err="1"/>
              <a:t>bị</a:t>
            </a:r>
            <a:r>
              <a:rPr lang="es-419" sz="2000" dirty="0"/>
              <a:t> </a:t>
            </a:r>
            <a:r>
              <a:rPr lang="es-419" sz="2000" dirty="0" err="1"/>
              <a:t>đói</a:t>
            </a:r>
            <a:r>
              <a:rPr lang="es-419" sz="2000" dirty="0"/>
              <a:t> </a:t>
            </a:r>
            <a:r>
              <a:rPr lang="es-419" sz="2000" dirty="0" err="1"/>
              <a:t>khát</a:t>
            </a:r>
            <a:r>
              <a:rPr lang="es-419" sz="2000" dirty="0"/>
              <a:t> </a:t>
            </a:r>
            <a:r>
              <a:rPr lang="es-419" sz="2000" dirty="0" err="1"/>
              <a:t>hành</a:t>
            </a:r>
            <a:r>
              <a:rPr lang="es-419" sz="2000" dirty="0"/>
              <a:t> </a:t>
            </a:r>
            <a:r>
              <a:rPr lang="es-419" sz="2000" dirty="0" err="1"/>
              <a:t>hạ</a:t>
            </a:r>
            <a:r>
              <a:rPr lang="es-419" sz="2000" dirty="0"/>
              <a:t>, </a:t>
            </a:r>
            <a:r>
              <a:rPr lang="es-419" sz="2000" dirty="0" err="1"/>
              <a:t>thiếu</a:t>
            </a:r>
            <a:r>
              <a:rPr lang="es-419" sz="2000" dirty="0"/>
              <a:t> </a:t>
            </a:r>
            <a:r>
              <a:rPr lang="es-419" sz="2000" dirty="0" err="1"/>
              <a:t>thốn</a:t>
            </a:r>
            <a:r>
              <a:rPr lang="es-419" sz="2000" dirty="0"/>
              <a:t> </a:t>
            </a:r>
            <a:r>
              <a:rPr lang="es-419" sz="2000" dirty="0" err="1"/>
              <a:t>vật</a:t>
            </a:r>
            <a:r>
              <a:rPr lang="es-419" sz="2000" dirty="0"/>
              <a:t> </a:t>
            </a:r>
            <a:r>
              <a:rPr lang="es-419" sz="2000" dirty="0" err="1"/>
              <a:t>chất</a:t>
            </a:r>
            <a:r>
              <a:rPr lang="es-419" sz="2000" dirty="0"/>
              <a:t> </a:t>
            </a:r>
            <a:r>
              <a:rPr lang="es-419" sz="2000" dirty="0" err="1"/>
              <a:t>và</a:t>
            </a:r>
            <a:r>
              <a:rPr lang="es-419" sz="2000" dirty="0"/>
              <a:t> </a:t>
            </a:r>
            <a:r>
              <a:rPr lang="es-419" sz="2000" dirty="0" err="1"/>
              <a:t>tình</a:t>
            </a:r>
            <a:r>
              <a:rPr lang="es-419" sz="2000" dirty="0"/>
              <a:t> </a:t>
            </a:r>
            <a:r>
              <a:rPr lang="es-419" sz="2000" dirty="0" err="1"/>
              <a:t>cảm</a:t>
            </a:r>
            <a:endParaRPr sz="2000" dirty="0"/>
          </a:p>
        </p:txBody>
      </p:sp>
      <p:sp>
        <p:nvSpPr>
          <p:cNvPr id="2756" name="Google Shape;2756;p52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TỐ TẠO NÊN SỨC LAY ĐỘNG CỦA VĂN BẢN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57" name="Google Shape;2757;p52"/>
          <p:cNvGrpSpPr/>
          <p:nvPr/>
        </p:nvGrpSpPr>
        <p:grpSpPr>
          <a:xfrm>
            <a:off x="3749816" y="1112196"/>
            <a:ext cx="1966406" cy="2666389"/>
            <a:chOff x="3700879" y="1572369"/>
            <a:chExt cx="1966406" cy="4066612"/>
          </a:xfrm>
        </p:grpSpPr>
        <p:grpSp>
          <p:nvGrpSpPr>
            <p:cNvPr id="2758" name="Google Shape;2758;p52"/>
            <p:cNvGrpSpPr/>
            <p:nvPr/>
          </p:nvGrpSpPr>
          <p:grpSpPr>
            <a:xfrm>
              <a:off x="3700879" y="1572369"/>
              <a:ext cx="1966406" cy="4066612"/>
              <a:chOff x="3853150" y="3670800"/>
              <a:chExt cx="771200" cy="1594875"/>
            </a:xfrm>
          </p:grpSpPr>
          <p:sp>
            <p:nvSpPr>
              <p:cNvPr id="2759" name="Google Shape;2759;p52"/>
              <p:cNvSpPr/>
              <p:nvPr/>
            </p:nvSpPr>
            <p:spPr>
              <a:xfrm>
                <a:off x="3853150" y="3670800"/>
                <a:ext cx="756825" cy="1594875"/>
              </a:xfrm>
              <a:custGeom>
                <a:avLst/>
                <a:gdLst/>
                <a:ahLst/>
                <a:cxnLst/>
                <a:rect l="l" t="t" r="r" b="b"/>
                <a:pathLst>
                  <a:path w="30273" h="63795" extrusionOk="0">
                    <a:moveTo>
                      <a:pt x="16965" y="0"/>
                    </a:moveTo>
                    <a:cubicBezTo>
                      <a:pt x="16677" y="0"/>
                      <a:pt x="16423" y="34"/>
                      <a:pt x="16152" y="119"/>
                    </a:cubicBezTo>
                    <a:cubicBezTo>
                      <a:pt x="14527" y="610"/>
                      <a:pt x="13545" y="2100"/>
                      <a:pt x="13122" y="2895"/>
                    </a:cubicBezTo>
                    <a:cubicBezTo>
                      <a:pt x="12258" y="2946"/>
                      <a:pt x="11581" y="3319"/>
                      <a:pt x="11208" y="3962"/>
                    </a:cubicBezTo>
                    <a:cubicBezTo>
                      <a:pt x="10463" y="3335"/>
                      <a:pt x="9735" y="3217"/>
                      <a:pt x="9295" y="3217"/>
                    </a:cubicBezTo>
                    <a:cubicBezTo>
                      <a:pt x="8550" y="3217"/>
                      <a:pt x="7907" y="3539"/>
                      <a:pt x="7416" y="4114"/>
                    </a:cubicBezTo>
                    <a:cubicBezTo>
                      <a:pt x="7094" y="4487"/>
                      <a:pt x="6891" y="4961"/>
                      <a:pt x="6773" y="5452"/>
                    </a:cubicBezTo>
                    <a:lnTo>
                      <a:pt x="6519" y="5452"/>
                    </a:lnTo>
                    <a:cubicBezTo>
                      <a:pt x="4775" y="5452"/>
                      <a:pt x="3353" y="6248"/>
                      <a:pt x="2523" y="7653"/>
                    </a:cubicBezTo>
                    <a:cubicBezTo>
                      <a:pt x="1914" y="8702"/>
                      <a:pt x="1744" y="9668"/>
                      <a:pt x="1981" y="10582"/>
                    </a:cubicBezTo>
                    <a:cubicBezTo>
                      <a:pt x="2015" y="10734"/>
                      <a:pt x="2049" y="10870"/>
                      <a:pt x="2117" y="11005"/>
                    </a:cubicBezTo>
                    <a:cubicBezTo>
                      <a:pt x="1643" y="11293"/>
                      <a:pt x="1169" y="11885"/>
                      <a:pt x="1084" y="13054"/>
                    </a:cubicBezTo>
                    <a:cubicBezTo>
                      <a:pt x="1016" y="13900"/>
                      <a:pt x="1524" y="14713"/>
                      <a:pt x="2591" y="15441"/>
                    </a:cubicBezTo>
                    <a:cubicBezTo>
                      <a:pt x="2405" y="15915"/>
                      <a:pt x="2337" y="16524"/>
                      <a:pt x="2523" y="17303"/>
                    </a:cubicBezTo>
                    <a:cubicBezTo>
                      <a:pt x="3031" y="19470"/>
                      <a:pt x="5249" y="19538"/>
                      <a:pt x="7399" y="19589"/>
                    </a:cubicBezTo>
                    <a:cubicBezTo>
                      <a:pt x="9465" y="19657"/>
                      <a:pt x="11835" y="19724"/>
                      <a:pt x="13663" y="21316"/>
                    </a:cubicBezTo>
                    <a:cubicBezTo>
                      <a:pt x="13799" y="21434"/>
                      <a:pt x="14019" y="21519"/>
                      <a:pt x="14205" y="21519"/>
                    </a:cubicBezTo>
                    <a:lnTo>
                      <a:pt x="14307" y="21519"/>
                    </a:lnTo>
                    <a:cubicBezTo>
                      <a:pt x="14679" y="21688"/>
                      <a:pt x="15035" y="21824"/>
                      <a:pt x="15373" y="21925"/>
                    </a:cubicBezTo>
                    <a:cubicBezTo>
                      <a:pt x="15323" y="22365"/>
                      <a:pt x="15289" y="22789"/>
                      <a:pt x="15204" y="23212"/>
                    </a:cubicBezTo>
                    <a:lnTo>
                      <a:pt x="15204" y="23263"/>
                    </a:lnTo>
                    <a:cubicBezTo>
                      <a:pt x="15102" y="24143"/>
                      <a:pt x="14950" y="25041"/>
                      <a:pt x="14815" y="25921"/>
                    </a:cubicBezTo>
                    <a:lnTo>
                      <a:pt x="14798" y="26006"/>
                    </a:lnTo>
                    <a:cubicBezTo>
                      <a:pt x="14611" y="27072"/>
                      <a:pt x="14425" y="28105"/>
                      <a:pt x="14205" y="29138"/>
                    </a:cubicBezTo>
                    <a:cubicBezTo>
                      <a:pt x="13105" y="27563"/>
                      <a:pt x="11208" y="25633"/>
                      <a:pt x="8025" y="24042"/>
                    </a:cubicBezTo>
                    <a:cubicBezTo>
                      <a:pt x="7907" y="23974"/>
                      <a:pt x="7772" y="23957"/>
                      <a:pt x="7653" y="23957"/>
                    </a:cubicBezTo>
                    <a:cubicBezTo>
                      <a:pt x="7518" y="23957"/>
                      <a:pt x="7365" y="24008"/>
                      <a:pt x="7264" y="24059"/>
                    </a:cubicBezTo>
                    <a:cubicBezTo>
                      <a:pt x="7027" y="24194"/>
                      <a:pt x="6857" y="24431"/>
                      <a:pt x="6823" y="24685"/>
                    </a:cubicBezTo>
                    <a:cubicBezTo>
                      <a:pt x="6773" y="24973"/>
                      <a:pt x="5740" y="31931"/>
                      <a:pt x="8686" y="35537"/>
                    </a:cubicBezTo>
                    <a:cubicBezTo>
                      <a:pt x="9549" y="36621"/>
                      <a:pt x="10701" y="37264"/>
                      <a:pt x="12055" y="37518"/>
                    </a:cubicBezTo>
                    <a:cubicBezTo>
                      <a:pt x="11547" y="39178"/>
                      <a:pt x="10988" y="40786"/>
                      <a:pt x="10413" y="42276"/>
                    </a:cubicBezTo>
                    <a:cubicBezTo>
                      <a:pt x="9143" y="45662"/>
                      <a:pt x="7619" y="49133"/>
                      <a:pt x="5858" y="52604"/>
                    </a:cubicBezTo>
                    <a:cubicBezTo>
                      <a:pt x="3979" y="56328"/>
                      <a:pt x="2168" y="59528"/>
                      <a:pt x="254" y="62423"/>
                    </a:cubicBezTo>
                    <a:cubicBezTo>
                      <a:pt x="0" y="62813"/>
                      <a:pt x="102" y="63321"/>
                      <a:pt x="474" y="63591"/>
                    </a:cubicBezTo>
                    <a:lnTo>
                      <a:pt x="525" y="63642"/>
                    </a:lnTo>
                    <a:cubicBezTo>
                      <a:pt x="678" y="63744"/>
                      <a:pt x="847" y="63795"/>
                      <a:pt x="1016" y="63795"/>
                    </a:cubicBezTo>
                    <a:cubicBezTo>
                      <a:pt x="1067" y="63795"/>
                      <a:pt x="1118" y="63795"/>
                      <a:pt x="1169" y="63761"/>
                    </a:cubicBezTo>
                    <a:cubicBezTo>
                      <a:pt x="1372" y="63727"/>
                      <a:pt x="1592" y="63591"/>
                      <a:pt x="1710" y="63422"/>
                    </a:cubicBezTo>
                    <a:cubicBezTo>
                      <a:pt x="3725" y="60544"/>
                      <a:pt x="5689" y="57327"/>
                      <a:pt x="7721" y="53585"/>
                    </a:cubicBezTo>
                    <a:cubicBezTo>
                      <a:pt x="9583" y="50098"/>
                      <a:pt x="11242" y="46559"/>
                      <a:pt x="12614" y="43122"/>
                    </a:cubicBezTo>
                    <a:cubicBezTo>
                      <a:pt x="12885" y="42445"/>
                      <a:pt x="13172" y="41734"/>
                      <a:pt x="13443" y="40989"/>
                    </a:cubicBezTo>
                    <a:lnTo>
                      <a:pt x="15323" y="39059"/>
                    </a:lnTo>
                    <a:cubicBezTo>
                      <a:pt x="16728" y="40888"/>
                      <a:pt x="21553" y="42056"/>
                      <a:pt x="23737" y="42056"/>
                    </a:cubicBezTo>
                    <a:cubicBezTo>
                      <a:pt x="24363" y="42056"/>
                      <a:pt x="24871" y="41971"/>
                      <a:pt x="25227" y="41802"/>
                    </a:cubicBezTo>
                    <a:cubicBezTo>
                      <a:pt x="25633" y="41599"/>
                      <a:pt x="25819" y="41142"/>
                      <a:pt x="25650" y="40718"/>
                    </a:cubicBezTo>
                    <a:cubicBezTo>
                      <a:pt x="25566" y="40532"/>
                      <a:pt x="23991" y="36655"/>
                      <a:pt x="21045" y="35453"/>
                    </a:cubicBezTo>
                    <a:cubicBezTo>
                      <a:pt x="24245" y="35199"/>
                      <a:pt x="28139" y="33590"/>
                      <a:pt x="29256" y="31389"/>
                    </a:cubicBezTo>
                    <a:cubicBezTo>
                      <a:pt x="29764" y="30408"/>
                      <a:pt x="29680" y="29358"/>
                      <a:pt x="29036" y="28444"/>
                    </a:cubicBezTo>
                    <a:cubicBezTo>
                      <a:pt x="29019" y="28393"/>
                      <a:pt x="28986" y="28359"/>
                      <a:pt x="28952" y="28308"/>
                    </a:cubicBezTo>
                    <a:cubicBezTo>
                      <a:pt x="29680" y="27089"/>
                      <a:pt x="29544" y="26260"/>
                      <a:pt x="29290" y="25769"/>
                    </a:cubicBezTo>
                    <a:cubicBezTo>
                      <a:pt x="28952" y="25125"/>
                      <a:pt x="28257" y="24736"/>
                      <a:pt x="27343" y="24736"/>
                    </a:cubicBezTo>
                    <a:cubicBezTo>
                      <a:pt x="26954" y="24736"/>
                      <a:pt x="26531" y="24803"/>
                      <a:pt x="26073" y="24956"/>
                    </a:cubicBezTo>
                    <a:cubicBezTo>
                      <a:pt x="25498" y="24583"/>
                      <a:pt x="24888" y="24414"/>
                      <a:pt x="24262" y="24414"/>
                    </a:cubicBezTo>
                    <a:cubicBezTo>
                      <a:pt x="20876" y="24414"/>
                      <a:pt x="18082" y="29544"/>
                      <a:pt x="17693" y="32524"/>
                    </a:cubicBezTo>
                    <a:cubicBezTo>
                      <a:pt x="17574" y="32659"/>
                      <a:pt x="17456" y="32829"/>
                      <a:pt x="17405" y="33015"/>
                    </a:cubicBezTo>
                    <a:cubicBezTo>
                      <a:pt x="17270" y="33387"/>
                      <a:pt x="17320" y="33878"/>
                      <a:pt x="17439" y="34302"/>
                    </a:cubicBezTo>
                    <a:lnTo>
                      <a:pt x="15881" y="35639"/>
                    </a:lnTo>
                    <a:cubicBezTo>
                      <a:pt x="16135" y="34877"/>
                      <a:pt x="16152" y="33929"/>
                      <a:pt x="15949" y="32879"/>
                    </a:cubicBezTo>
                    <a:cubicBezTo>
                      <a:pt x="16000" y="32608"/>
                      <a:pt x="16068" y="32355"/>
                      <a:pt x="16135" y="32084"/>
                    </a:cubicBezTo>
                    <a:lnTo>
                      <a:pt x="16423" y="30678"/>
                    </a:lnTo>
                    <a:lnTo>
                      <a:pt x="16677" y="29239"/>
                    </a:lnTo>
                    <a:cubicBezTo>
                      <a:pt x="16762" y="28765"/>
                      <a:pt x="16846" y="28257"/>
                      <a:pt x="16914" y="27783"/>
                    </a:cubicBezTo>
                    <a:lnTo>
                      <a:pt x="16965" y="27512"/>
                    </a:lnTo>
                    <a:cubicBezTo>
                      <a:pt x="17016" y="27123"/>
                      <a:pt x="17066" y="26734"/>
                      <a:pt x="17100" y="26344"/>
                    </a:cubicBezTo>
                    <a:cubicBezTo>
                      <a:pt x="17253" y="24973"/>
                      <a:pt x="17337" y="23534"/>
                      <a:pt x="17354" y="22112"/>
                    </a:cubicBezTo>
                    <a:cubicBezTo>
                      <a:pt x="17388" y="22112"/>
                      <a:pt x="17405" y="22112"/>
                      <a:pt x="17422" y="22095"/>
                    </a:cubicBezTo>
                    <a:cubicBezTo>
                      <a:pt x="20436" y="21282"/>
                      <a:pt x="22298" y="19995"/>
                      <a:pt x="22603" y="18471"/>
                    </a:cubicBezTo>
                    <a:cubicBezTo>
                      <a:pt x="25904" y="16507"/>
                      <a:pt x="28748" y="14797"/>
                      <a:pt x="29104" y="12867"/>
                    </a:cubicBezTo>
                    <a:cubicBezTo>
                      <a:pt x="29189" y="12461"/>
                      <a:pt x="29155" y="12038"/>
                      <a:pt x="29002" y="11665"/>
                    </a:cubicBezTo>
                    <a:cubicBezTo>
                      <a:pt x="29697" y="10937"/>
                      <a:pt x="30086" y="10074"/>
                      <a:pt x="30171" y="9160"/>
                    </a:cubicBezTo>
                    <a:cubicBezTo>
                      <a:pt x="30272" y="7365"/>
                      <a:pt x="29172" y="6011"/>
                      <a:pt x="28833" y="5638"/>
                    </a:cubicBezTo>
                    <a:cubicBezTo>
                      <a:pt x="28190" y="4910"/>
                      <a:pt x="27394" y="4538"/>
                      <a:pt x="26548" y="4538"/>
                    </a:cubicBezTo>
                    <a:cubicBezTo>
                      <a:pt x="26243" y="4538"/>
                      <a:pt x="25955" y="4571"/>
                      <a:pt x="25684" y="4656"/>
                    </a:cubicBezTo>
                    <a:cubicBezTo>
                      <a:pt x="25718" y="4317"/>
                      <a:pt x="25701" y="3979"/>
                      <a:pt x="25633" y="3657"/>
                    </a:cubicBezTo>
                    <a:cubicBezTo>
                      <a:pt x="25464" y="2963"/>
                      <a:pt x="25024" y="2370"/>
                      <a:pt x="24313" y="1947"/>
                    </a:cubicBezTo>
                    <a:cubicBezTo>
                      <a:pt x="23602" y="1524"/>
                      <a:pt x="22823" y="1287"/>
                      <a:pt x="21976" y="1287"/>
                    </a:cubicBezTo>
                    <a:cubicBezTo>
                      <a:pt x="21130" y="1287"/>
                      <a:pt x="20385" y="1524"/>
                      <a:pt x="19877" y="1727"/>
                    </a:cubicBezTo>
                    <a:cubicBezTo>
                      <a:pt x="19352" y="1016"/>
                      <a:pt x="18336" y="0"/>
                      <a:pt x="16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/>
              </a:p>
            </p:txBody>
          </p:sp>
          <p:sp>
            <p:nvSpPr>
              <p:cNvPr id="2760" name="Google Shape;2760;p52"/>
              <p:cNvSpPr/>
              <p:nvPr/>
            </p:nvSpPr>
            <p:spPr>
              <a:xfrm>
                <a:off x="4201500" y="4569275"/>
                <a:ext cx="273025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10921" h="5259" extrusionOk="0">
                    <a:moveTo>
                      <a:pt x="5360" y="0"/>
                    </a:moveTo>
                    <a:cubicBezTo>
                      <a:pt x="4431" y="0"/>
                      <a:pt x="3397" y="352"/>
                      <a:pt x="2269" y="1241"/>
                    </a:cubicBezTo>
                    <a:cubicBezTo>
                      <a:pt x="1" y="3041"/>
                      <a:pt x="6662" y="5258"/>
                      <a:pt x="9769" y="5258"/>
                    </a:cubicBezTo>
                    <a:cubicBezTo>
                      <a:pt x="10256" y="5258"/>
                      <a:pt x="10656" y="5203"/>
                      <a:pt x="10920" y="5084"/>
                    </a:cubicBezTo>
                    <a:cubicBezTo>
                      <a:pt x="10920" y="5084"/>
                      <a:pt x="8893" y="0"/>
                      <a:pt x="5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61" name="Google Shape;2761;p52"/>
              <p:cNvSpPr/>
              <p:nvPr/>
            </p:nvSpPr>
            <p:spPr>
              <a:xfrm>
                <a:off x="3998325" y="4290875"/>
                <a:ext cx="273000" cy="299700"/>
              </a:xfrm>
              <a:custGeom>
                <a:avLst/>
                <a:gdLst/>
                <a:ahLst/>
                <a:cxnLst/>
                <a:rect l="l" t="t" r="r" b="b"/>
                <a:pathLst>
                  <a:path w="10920" h="11988" extrusionOk="0">
                    <a:moveTo>
                      <a:pt x="1846" y="0"/>
                    </a:moveTo>
                    <a:cubicBezTo>
                      <a:pt x="1846" y="1"/>
                      <a:pt x="1" y="11920"/>
                      <a:pt x="7433" y="11987"/>
                    </a:cubicBezTo>
                    <a:cubicBezTo>
                      <a:pt x="7437" y="11987"/>
                      <a:pt x="7441" y="11987"/>
                      <a:pt x="7444" y="11987"/>
                    </a:cubicBezTo>
                    <a:cubicBezTo>
                      <a:pt x="10920" y="11987"/>
                      <a:pt x="10353" y="4212"/>
                      <a:pt x="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62" name="Google Shape;2762;p52"/>
              <p:cNvSpPr/>
              <p:nvPr/>
            </p:nvSpPr>
            <p:spPr>
              <a:xfrm>
                <a:off x="3876425" y="4183375"/>
                <a:ext cx="389425" cy="1060300"/>
              </a:xfrm>
              <a:custGeom>
                <a:avLst/>
                <a:gdLst/>
                <a:ahLst/>
                <a:cxnLst/>
                <a:rect l="l" t="t" r="r" b="b"/>
                <a:pathLst>
                  <a:path w="15577" h="42412" extrusionOk="0">
                    <a:moveTo>
                      <a:pt x="15458" y="0"/>
                    </a:moveTo>
                    <a:cubicBezTo>
                      <a:pt x="15357" y="965"/>
                      <a:pt x="15289" y="1913"/>
                      <a:pt x="15137" y="2844"/>
                    </a:cubicBezTo>
                    <a:cubicBezTo>
                      <a:pt x="15052" y="3793"/>
                      <a:pt x="14883" y="4724"/>
                      <a:pt x="14730" y="5655"/>
                    </a:cubicBezTo>
                    <a:cubicBezTo>
                      <a:pt x="14392" y="7517"/>
                      <a:pt x="14053" y="9380"/>
                      <a:pt x="13579" y="11208"/>
                    </a:cubicBezTo>
                    <a:cubicBezTo>
                      <a:pt x="12648" y="14865"/>
                      <a:pt x="11581" y="18505"/>
                      <a:pt x="10244" y="22061"/>
                    </a:cubicBezTo>
                    <a:cubicBezTo>
                      <a:pt x="8923" y="25616"/>
                      <a:pt x="7365" y="29087"/>
                      <a:pt x="5655" y="32473"/>
                    </a:cubicBezTo>
                    <a:cubicBezTo>
                      <a:pt x="3945" y="35876"/>
                      <a:pt x="2100" y="39194"/>
                      <a:pt x="1" y="42377"/>
                    </a:cubicBezTo>
                    <a:lnTo>
                      <a:pt x="68" y="42411"/>
                    </a:lnTo>
                    <a:cubicBezTo>
                      <a:pt x="2252" y="39279"/>
                      <a:pt x="4199" y="36011"/>
                      <a:pt x="6011" y="32659"/>
                    </a:cubicBezTo>
                    <a:cubicBezTo>
                      <a:pt x="7823" y="29290"/>
                      <a:pt x="9448" y="25853"/>
                      <a:pt x="10870" y="22298"/>
                    </a:cubicBezTo>
                    <a:cubicBezTo>
                      <a:pt x="12275" y="18742"/>
                      <a:pt x="13528" y="15119"/>
                      <a:pt x="14358" y="11377"/>
                    </a:cubicBezTo>
                    <a:lnTo>
                      <a:pt x="14646" y="9972"/>
                    </a:lnTo>
                    <a:lnTo>
                      <a:pt x="14899" y="8550"/>
                    </a:lnTo>
                    <a:cubicBezTo>
                      <a:pt x="14984" y="8093"/>
                      <a:pt x="15052" y="7602"/>
                      <a:pt x="15120" y="7145"/>
                    </a:cubicBezTo>
                    <a:cubicBezTo>
                      <a:pt x="15187" y="6671"/>
                      <a:pt x="15238" y="6214"/>
                      <a:pt x="15289" y="5723"/>
                    </a:cubicBezTo>
                    <a:cubicBezTo>
                      <a:pt x="15492" y="3843"/>
                      <a:pt x="15577" y="1913"/>
                      <a:pt x="15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63" name="Google Shape;2763;p52"/>
              <p:cNvSpPr/>
              <p:nvPr/>
            </p:nvSpPr>
            <p:spPr>
              <a:xfrm>
                <a:off x="4157050" y="4525775"/>
                <a:ext cx="1676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6333" extrusionOk="0">
                    <a:moveTo>
                      <a:pt x="6705" y="1"/>
                    </a:moveTo>
                    <a:lnTo>
                      <a:pt x="1" y="5723"/>
                    </a:lnTo>
                    <a:lnTo>
                      <a:pt x="542" y="6333"/>
                    </a:lnTo>
                    <a:lnTo>
                      <a:pt x="67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64" name="Google Shape;2764;p52"/>
              <p:cNvSpPr/>
              <p:nvPr/>
            </p:nvSpPr>
            <p:spPr>
              <a:xfrm>
                <a:off x="4085525" y="4345900"/>
                <a:ext cx="103725" cy="27092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10837" extrusionOk="0">
                    <a:moveTo>
                      <a:pt x="0" y="0"/>
                    </a:moveTo>
                    <a:cubicBezTo>
                      <a:pt x="898" y="1710"/>
                      <a:pt x="1710" y="3471"/>
                      <a:pt x="2421" y="5266"/>
                    </a:cubicBezTo>
                    <a:cubicBezTo>
                      <a:pt x="2760" y="6180"/>
                      <a:pt x="3065" y="7094"/>
                      <a:pt x="3319" y="8026"/>
                    </a:cubicBezTo>
                    <a:cubicBezTo>
                      <a:pt x="3556" y="8957"/>
                      <a:pt x="3776" y="9905"/>
                      <a:pt x="3725" y="10836"/>
                    </a:cubicBezTo>
                    <a:lnTo>
                      <a:pt x="4148" y="10836"/>
                    </a:lnTo>
                    <a:cubicBezTo>
                      <a:pt x="4148" y="9820"/>
                      <a:pt x="3894" y="8872"/>
                      <a:pt x="3623" y="7941"/>
                    </a:cubicBezTo>
                    <a:cubicBezTo>
                      <a:pt x="3353" y="7010"/>
                      <a:pt x="2980" y="6095"/>
                      <a:pt x="2608" y="5215"/>
                    </a:cubicBezTo>
                    <a:cubicBezTo>
                      <a:pt x="1846" y="3404"/>
                      <a:pt x="948" y="169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65" name="Google Shape;2765;p52"/>
              <p:cNvSpPr/>
              <p:nvPr/>
            </p:nvSpPr>
            <p:spPr>
              <a:xfrm>
                <a:off x="4235775" y="4601500"/>
                <a:ext cx="20912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2966" extrusionOk="0">
                    <a:moveTo>
                      <a:pt x="150" y="1"/>
                    </a:moveTo>
                    <a:cubicBezTo>
                      <a:pt x="100" y="1"/>
                      <a:pt x="51" y="1"/>
                      <a:pt x="1" y="3"/>
                    </a:cubicBezTo>
                    <a:lnTo>
                      <a:pt x="34" y="409"/>
                    </a:lnTo>
                    <a:cubicBezTo>
                      <a:pt x="209" y="392"/>
                      <a:pt x="386" y="385"/>
                      <a:pt x="564" y="385"/>
                    </a:cubicBezTo>
                    <a:cubicBezTo>
                      <a:pt x="1110" y="385"/>
                      <a:pt x="1665" y="455"/>
                      <a:pt x="2202" y="544"/>
                    </a:cubicBezTo>
                    <a:cubicBezTo>
                      <a:pt x="2930" y="680"/>
                      <a:pt x="3641" y="866"/>
                      <a:pt x="4335" y="1103"/>
                    </a:cubicBezTo>
                    <a:cubicBezTo>
                      <a:pt x="5046" y="1340"/>
                      <a:pt x="5723" y="1611"/>
                      <a:pt x="6400" y="1933"/>
                    </a:cubicBezTo>
                    <a:cubicBezTo>
                      <a:pt x="6739" y="2068"/>
                      <a:pt x="7044" y="2237"/>
                      <a:pt x="7382" y="2407"/>
                    </a:cubicBezTo>
                    <a:lnTo>
                      <a:pt x="8364" y="2965"/>
                    </a:lnTo>
                    <a:lnTo>
                      <a:pt x="7416" y="2373"/>
                    </a:lnTo>
                    <a:cubicBezTo>
                      <a:pt x="7095" y="2204"/>
                      <a:pt x="6773" y="2017"/>
                      <a:pt x="6434" y="1848"/>
                    </a:cubicBezTo>
                    <a:cubicBezTo>
                      <a:pt x="5774" y="1475"/>
                      <a:pt x="5097" y="1188"/>
                      <a:pt x="4403" y="917"/>
                    </a:cubicBezTo>
                    <a:cubicBezTo>
                      <a:pt x="3708" y="629"/>
                      <a:pt x="3014" y="426"/>
                      <a:pt x="2269" y="256"/>
                    </a:cubicBezTo>
                    <a:cubicBezTo>
                      <a:pt x="1572" y="114"/>
                      <a:pt x="875" y="1"/>
                      <a:pt x="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66" name="Google Shape;2766;p52"/>
              <p:cNvSpPr/>
              <p:nvPr/>
            </p:nvSpPr>
            <p:spPr>
              <a:xfrm>
                <a:off x="4501600" y="4310325"/>
                <a:ext cx="8257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2829" extrusionOk="0">
                    <a:moveTo>
                      <a:pt x="1387" y="0"/>
                    </a:moveTo>
                    <a:cubicBezTo>
                      <a:pt x="968" y="0"/>
                      <a:pt x="486" y="108"/>
                      <a:pt x="0" y="323"/>
                    </a:cubicBezTo>
                    <a:cubicBezTo>
                      <a:pt x="593" y="831"/>
                      <a:pt x="762" y="1491"/>
                      <a:pt x="626" y="2236"/>
                    </a:cubicBezTo>
                    <a:cubicBezTo>
                      <a:pt x="1100" y="2287"/>
                      <a:pt x="1541" y="2490"/>
                      <a:pt x="1913" y="2829"/>
                    </a:cubicBezTo>
                    <a:cubicBezTo>
                      <a:pt x="3303" y="934"/>
                      <a:pt x="2619" y="0"/>
                      <a:pt x="13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67" name="Google Shape;2767;p52"/>
              <p:cNvSpPr/>
              <p:nvPr/>
            </p:nvSpPr>
            <p:spPr>
              <a:xfrm>
                <a:off x="4291925" y="4303050"/>
                <a:ext cx="228725" cy="226900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9076" extrusionOk="0">
                    <a:moveTo>
                      <a:pt x="6713" y="0"/>
                    </a:moveTo>
                    <a:cubicBezTo>
                      <a:pt x="3231" y="0"/>
                      <a:pt x="1" y="7441"/>
                      <a:pt x="1208" y="8842"/>
                    </a:cubicBezTo>
                    <a:cubicBezTo>
                      <a:pt x="1327" y="8994"/>
                      <a:pt x="1502" y="9076"/>
                      <a:pt x="1727" y="9076"/>
                    </a:cubicBezTo>
                    <a:cubicBezTo>
                      <a:pt x="1854" y="9076"/>
                      <a:pt x="1998" y="9050"/>
                      <a:pt x="2157" y="8995"/>
                    </a:cubicBezTo>
                    <a:cubicBezTo>
                      <a:pt x="4070" y="8368"/>
                      <a:pt x="6237" y="6794"/>
                      <a:pt x="7642" y="5118"/>
                    </a:cubicBezTo>
                    <a:cubicBezTo>
                      <a:pt x="8387" y="4237"/>
                      <a:pt x="8895" y="3323"/>
                      <a:pt x="9013" y="2544"/>
                    </a:cubicBezTo>
                    <a:cubicBezTo>
                      <a:pt x="9149" y="1799"/>
                      <a:pt x="8980" y="1139"/>
                      <a:pt x="8387" y="631"/>
                    </a:cubicBezTo>
                    <a:cubicBezTo>
                      <a:pt x="8319" y="563"/>
                      <a:pt x="8218" y="512"/>
                      <a:pt x="8133" y="445"/>
                    </a:cubicBezTo>
                    <a:cubicBezTo>
                      <a:pt x="7662" y="137"/>
                      <a:pt x="7185" y="0"/>
                      <a:pt x="6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68" name="Google Shape;2768;p52"/>
              <p:cNvSpPr/>
              <p:nvPr/>
            </p:nvSpPr>
            <p:spPr>
              <a:xfrm>
                <a:off x="4322550" y="4365375"/>
                <a:ext cx="28817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6858" extrusionOk="0">
                    <a:moveTo>
                      <a:pt x="7805" y="0"/>
                    </a:moveTo>
                    <a:cubicBezTo>
                      <a:pt x="7687" y="830"/>
                      <a:pt x="7162" y="1744"/>
                      <a:pt x="6434" y="2608"/>
                    </a:cubicBezTo>
                    <a:cubicBezTo>
                      <a:pt x="5046" y="4284"/>
                      <a:pt x="2862" y="5841"/>
                      <a:pt x="949" y="6485"/>
                    </a:cubicBezTo>
                    <a:cubicBezTo>
                      <a:pt x="790" y="6540"/>
                      <a:pt x="646" y="6566"/>
                      <a:pt x="519" y="6566"/>
                    </a:cubicBezTo>
                    <a:cubicBezTo>
                      <a:pt x="294" y="6566"/>
                      <a:pt x="119" y="6484"/>
                      <a:pt x="0" y="6332"/>
                    </a:cubicBezTo>
                    <a:lnTo>
                      <a:pt x="0" y="6332"/>
                    </a:lnTo>
                    <a:cubicBezTo>
                      <a:pt x="85" y="6637"/>
                      <a:pt x="356" y="6823"/>
                      <a:pt x="830" y="6840"/>
                    </a:cubicBezTo>
                    <a:cubicBezTo>
                      <a:pt x="1004" y="6852"/>
                      <a:pt x="1183" y="6857"/>
                      <a:pt x="1366" y="6857"/>
                    </a:cubicBezTo>
                    <a:cubicBezTo>
                      <a:pt x="5481" y="6857"/>
                      <a:pt x="11527" y="4002"/>
                      <a:pt x="9549" y="1101"/>
                    </a:cubicBezTo>
                    <a:cubicBezTo>
                      <a:pt x="9414" y="915"/>
                      <a:pt x="9278" y="728"/>
                      <a:pt x="9109" y="593"/>
                    </a:cubicBezTo>
                    <a:cubicBezTo>
                      <a:pt x="8720" y="254"/>
                      <a:pt x="8296" y="68"/>
                      <a:pt x="78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69" name="Google Shape;2769;p52"/>
              <p:cNvSpPr/>
              <p:nvPr/>
            </p:nvSpPr>
            <p:spPr>
              <a:xfrm>
                <a:off x="4324250" y="4365375"/>
                <a:ext cx="203600" cy="16502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6601" extrusionOk="0">
                    <a:moveTo>
                      <a:pt x="7720" y="0"/>
                    </a:moveTo>
                    <a:cubicBezTo>
                      <a:pt x="7602" y="830"/>
                      <a:pt x="7060" y="1727"/>
                      <a:pt x="6349" y="2608"/>
                    </a:cubicBezTo>
                    <a:cubicBezTo>
                      <a:pt x="4944" y="4284"/>
                      <a:pt x="2777" y="5841"/>
                      <a:pt x="864" y="6485"/>
                    </a:cubicBezTo>
                    <a:cubicBezTo>
                      <a:pt x="712" y="6533"/>
                      <a:pt x="574" y="6556"/>
                      <a:pt x="451" y="6556"/>
                    </a:cubicBezTo>
                    <a:cubicBezTo>
                      <a:pt x="271" y="6556"/>
                      <a:pt x="121" y="6507"/>
                      <a:pt x="0" y="6417"/>
                    </a:cubicBezTo>
                    <a:lnTo>
                      <a:pt x="0" y="6417"/>
                    </a:lnTo>
                    <a:cubicBezTo>
                      <a:pt x="138" y="6532"/>
                      <a:pt x="315" y="6600"/>
                      <a:pt x="531" y="6600"/>
                    </a:cubicBezTo>
                    <a:cubicBezTo>
                      <a:pt x="633" y="6600"/>
                      <a:pt x="744" y="6585"/>
                      <a:pt x="864" y="6552"/>
                    </a:cubicBezTo>
                    <a:cubicBezTo>
                      <a:pt x="2811" y="6044"/>
                      <a:pt x="5079" y="4605"/>
                      <a:pt x="6552" y="3014"/>
                    </a:cubicBezTo>
                    <a:cubicBezTo>
                      <a:pt x="7348" y="2184"/>
                      <a:pt x="7890" y="1304"/>
                      <a:pt x="8076" y="491"/>
                    </a:cubicBezTo>
                    <a:lnTo>
                      <a:pt x="8144" y="119"/>
                    </a:lnTo>
                    <a:cubicBezTo>
                      <a:pt x="8025" y="68"/>
                      <a:pt x="7873" y="34"/>
                      <a:pt x="77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0" name="Google Shape;2770;p52"/>
              <p:cNvSpPr/>
              <p:nvPr/>
            </p:nvSpPr>
            <p:spPr>
              <a:xfrm>
                <a:off x="4303500" y="4496825"/>
                <a:ext cx="635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070" extrusionOk="0">
                    <a:moveTo>
                      <a:pt x="531" y="1"/>
                    </a:moveTo>
                    <a:cubicBezTo>
                      <a:pt x="492" y="1"/>
                      <a:pt x="451" y="8"/>
                      <a:pt x="407" y="25"/>
                    </a:cubicBezTo>
                    <a:cubicBezTo>
                      <a:pt x="1" y="160"/>
                      <a:pt x="238" y="1379"/>
                      <a:pt x="576" y="1633"/>
                    </a:cubicBezTo>
                    <a:cubicBezTo>
                      <a:pt x="1025" y="1952"/>
                      <a:pt x="1464" y="2069"/>
                      <a:pt x="1803" y="2069"/>
                    </a:cubicBezTo>
                    <a:cubicBezTo>
                      <a:pt x="2130" y="2069"/>
                      <a:pt x="2363" y="1960"/>
                      <a:pt x="2422" y="1819"/>
                    </a:cubicBezTo>
                    <a:cubicBezTo>
                      <a:pt x="2540" y="1464"/>
                      <a:pt x="1677" y="1125"/>
                      <a:pt x="1677" y="1125"/>
                    </a:cubicBezTo>
                    <a:cubicBezTo>
                      <a:pt x="1677" y="1125"/>
                      <a:pt x="2015" y="448"/>
                      <a:pt x="1694" y="279"/>
                    </a:cubicBezTo>
                    <a:cubicBezTo>
                      <a:pt x="1636" y="248"/>
                      <a:pt x="1577" y="236"/>
                      <a:pt x="1517" y="236"/>
                    </a:cubicBezTo>
                    <a:cubicBezTo>
                      <a:pt x="1245" y="236"/>
                      <a:pt x="982" y="499"/>
                      <a:pt x="982" y="499"/>
                    </a:cubicBezTo>
                    <a:cubicBezTo>
                      <a:pt x="982" y="499"/>
                      <a:pt x="848" y="1"/>
                      <a:pt x="5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1" name="Google Shape;2771;p52"/>
              <p:cNvSpPr/>
              <p:nvPr/>
            </p:nvSpPr>
            <p:spPr>
              <a:xfrm>
                <a:off x="4377825" y="3805450"/>
                <a:ext cx="246525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9220" extrusionOk="0">
                    <a:moveTo>
                      <a:pt x="5560" y="1"/>
                    </a:moveTo>
                    <a:cubicBezTo>
                      <a:pt x="4315" y="1"/>
                      <a:pt x="2683" y="1247"/>
                      <a:pt x="1023" y="5670"/>
                    </a:cubicBezTo>
                    <a:cubicBezTo>
                      <a:pt x="0" y="8400"/>
                      <a:pt x="360" y="9219"/>
                      <a:pt x="1159" y="9219"/>
                    </a:cubicBezTo>
                    <a:cubicBezTo>
                      <a:pt x="2358" y="9219"/>
                      <a:pt x="4545" y="7380"/>
                      <a:pt x="4545" y="7380"/>
                    </a:cubicBezTo>
                    <a:cubicBezTo>
                      <a:pt x="9861" y="5433"/>
                      <a:pt x="8303" y="2047"/>
                      <a:pt x="7203" y="811"/>
                    </a:cubicBezTo>
                    <a:cubicBezTo>
                      <a:pt x="6812" y="378"/>
                      <a:pt x="6245" y="1"/>
                      <a:pt x="5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2" name="Google Shape;2772;p52"/>
              <p:cNvSpPr/>
              <p:nvPr/>
            </p:nvSpPr>
            <p:spPr>
              <a:xfrm>
                <a:off x="4132500" y="3692025"/>
                <a:ext cx="369950" cy="408400"/>
              </a:xfrm>
              <a:custGeom>
                <a:avLst/>
                <a:gdLst/>
                <a:ahLst/>
                <a:cxnLst/>
                <a:rect l="l" t="t" r="r" b="b"/>
                <a:pathLst>
                  <a:path w="14798" h="16336" extrusionOk="0">
                    <a:moveTo>
                      <a:pt x="5786" y="0"/>
                    </a:moveTo>
                    <a:cubicBezTo>
                      <a:pt x="5608" y="0"/>
                      <a:pt x="5423" y="26"/>
                      <a:pt x="5232" y="82"/>
                    </a:cubicBezTo>
                    <a:cubicBezTo>
                      <a:pt x="3353" y="641"/>
                      <a:pt x="2489" y="2910"/>
                      <a:pt x="2489" y="2910"/>
                    </a:cubicBezTo>
                    <a:cubicBezTo>
                      <a:pt x="2489" y="2910"/>
                      <a:pt x="2363" y="2889"/>
                      <a:pt x="2175" y="2889"/>
                    </a:cubicBezTo>
                    <a:cubicBezTo>
                      <a:pt x="1748" y="2889"/>
                      <a:pt x="1005" y="2995"/>
                      <a:pt x="712" y="3689"/>
                    </a:cubicBezTo>
                    <a:cubicBezTo>
                      <a:pt x="1" y="5297"/>
                      <a:pt x="5198" y="16336"/>
                      <a:pt x="5198" y="16336"/>
                    </a:cubicBezTo>
                    <a:lnTo>
                      <a:pt x="9719" y="10647"/>
                    </a:lnTo>
                    <a:cubicBezTo>
                      <a:pt x="13342" y="5585"/>
                      <a:pt x="14798" y="3113"/>
                      <a:pt x="12698" y="1826"/>
                    </a:cubicBezTo>
                    <a:cubicBezTo>
                      <a:pt x="12051" y="1437"/>
                      <a:pt x="11398" y="1303"/>
                      <a:pt x="10804" y="1303"/>
                    </a:cubicBezTo>
                    <a:cubicBezTo>
                      <a:pt x="9458" y="1303"/>
                      <a:pt x="8415" y="1995"/>
                      <a:pt x="8415" y="1995"/>
                    </a:cubicBezTo>
                    <a:cubicBezTo>
                      <a:pt x="8415" y="1995"/>
                      <a:pt x="7363" y="0"/>
                      <a:pt x="57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3" name="Google Shape;2773;p52"/>
              <p:cNvSpPr/>
              <p:nvPr/>
            </p:nvSpPr>
            <p:spPr>
              <a:xfrm>
                <a:off x="3898025" y="3772375"/>
                <a:ext cx="387725" cy="320850"/>
              </a:xfrm>
              <a:custGeom>
                <a:avLst/>
                <a:gdLst/>
                <a:ahLst/>
                <a:cxnLst/>
                <a:rect l="l" t="t" r="r" b="b"/>
                <a:pathLst>
                  <a:path w="15509" h="12834" extrusionOk="0">
                    <a:moveTo>
                      <a:pt x="7512" y="0"/>
                    </a:moveTo>
                    <a:cubicBezTo>
                      <a:pt x="6419" y="0"/>
                      <a:pt x="5613" y="1104"/>
                      <a:pt x="5824" y="2371"/>
                    </a:cubicBezTo>
                    <a:cubicBezTo>
                      <a:pt x="5824" y="2371"/>
                      <a:pt x="5382" y="2252"/>
                      <a:pt x="4756" y="2252"/>
                    </a:cubicBezTo>
                    <a:cubicBezTo>
                      <a:pt x="3778" y="2252"/>
                      <a:pt x="2351" y="2542"/>
                      <a:pt x="1473" y="4030"/>
                    </a:cubicBezTo>
                    <a:cubicBezTo>
                      <a:pt x="34" y="6485"/>
                      <a:pt x="1947" y="7552"/>
                      <a:pt x="1947" y="7552"/>
                    </a:cubicBezTo>
                    <a:cubicBezTo>
                      <a:pt x="1947" y="7552"/>
                      <a:pt x="1725" y="7469"/>
                      <a:pt x="1437" y="7469"/>
                    </a:cubicBezTo>
                    <a:cubicBezTo>
                      <a:pt x="942" y="7469"/>
                      <a:pt x="249" y="7713"/>
                      <a:pt x="152" y="9041"/>
                    </a:cubicBezTo>
                    <a:cubicBezTo>
                      <a:pt x="0" y="11141"/>
                      <a:pt x="6434" y="12834"/>
                      <a:pt x="6434" y="12834"/>
                    </a:cubicBezTo>
                    <a:lnTo>
                      <a:pt x="15508" y="12597"/>
                    </a:lnTo>
                    <a:cubicBezTo>
                      <a:pt x="15508" y="12597"/>
                      <a:pt x="12122" y="6282"/>
                      <a:pt x="10192" y="2354"/>
                    </a:cubicBezTo>
                    <a:cubicBezTo>
                      <a:pt x="9349" y="645"/>
                      <a:pt x="8347" y="0"/>
                      <a:pt x="7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4" name="Google Shape;2774;p52"/>
              <p:cNvSpPr/>
              <p:nvPr/>
            </p:nvSpPr>
            <p:spPr>
              <a:xfrm>
                <a:off x="4290800" y="3865075"/>
                <a:ext cx="183300" cy="290375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11615" extrusionOk="0">
                    <a:moveTo>
                      <a:pt x="6993" y="0"/>
                    </a:moveTo>
                    <a:lnTo>
                      <a:pt x="1" y="11412"/>
                    </a:lnTo>
                    <a:lnTo>
                      <a:pt x="339" y="11615"/>
                    </a:lnTo>
                    <a:lnTo>
                      <a:pt x="7332" y="203"/>
                    </a:lnTo>
                    <a:lnTo>
                      <a:pt x="69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5" name="Google Shape;2775;p52"/>
              <p:cNvSpPr/>
              <p:nvPr/>
            </p:nvSpPr>
            <p:spPr>
              <a:xfrm>
                <a:off x="4289950" y="3806650"/>
                <a:ext cx="67325" cy="347100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13884" extrusionOk="0">
                    <a:moveTo>
                      <a:pt x="2303" y="1"/>
                    </a:moveTo>
                    <a:lnTo>
                      <a:pt x="1" y="13816"/>
                    </a:lnTo>
                    <a:lnTo>
                      <a:pt x="390" y="13884"/>
                    </a:lnTo>
                    <a:lnTo>
                      <a:pt x="2693" y="69"/>
                    </a:ln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6" name="Google Shape;2776;p52"/>
              <p:cNvSpPr/>
              <p:nvPr/>
            </p:nvSpPr>
            <p:spPr>
              <a:xfrm>
                <a:off x="4228150" y="3813000"/>
                <a:ext cx="71575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3614" extrusionOk="0">
                    <a:moveTo>
                      <a:pt x="390" y="1"/>
                    </a:moveTo>
                    <a:lnTo>
                      <a:pt x="1" y="69"/>
                    </a:lnTo>
                    <a:lnTo>
                      <a:pt x="2456" y="13613"/>
                    </a:lnTo>
                    <a:lnTo>
                      <a:pt x="2862" y="13545"/>
                    </a:lnTo>
                    <a:lnTo>
                      <a:pt x="3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7" name="Google Shape;2777;p52"/>
              <p:cNvSpPr/>
              <p:nvPr/>
            </p:nvSpPr>
            <p:spPr>
              <a:xfrm>
                <a:off x="4087225" y="3845600"/>
                <a:ext cx="211650" cy="310275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12411" extrusionOk="0">
                    <a:moveTo>
                      <a:pt x="339" y="0"/>
                    </a:moveTo>
                    <a:lnTo>
                      <a:pt x="0" y="221"/>
                    </a:lnTo>
                    <a:lnTo>
                      <a:pt x="8127" y="12411"/>
                    </a:lnTo>
                    <a:lnTo>
                      <a:pt x="8465" y="1217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8" name="Google Shape;2778;p52"/>
              <p:cNvSpPr/>
              <p:nvPr/>
            </p:nvSpPr>
            <p:spPr>
              <a:xfrm>
                <a:off x="3989450" y="3876025"/>
                <a:ext cx="393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386" extrusionOk="0">
                    <a:moveTo>
                      <a:pt x="804" y="1"/>
                    </a:moveTo>
                    <a:cubicBezTo>
                      <a:pt x="545" y="1"/>
                      <a:pt x="291" y="148"/>
                      <a:pt x="169" y="392"/>
                    </a:cubicBezTo>
                    <a:cubicBezTo>
                      <a:pt x="0" y="731"/>
                      <a:pt x="136" y="1154"/>
                      <a:pt x="474" y="1323"/>
                    </a:cubicBezTo>
                    <a:cubicBezTo>
                      <a:pt x="568" y="1365"/>
                      <a:pt x="667" y="1385"/>
                      <a:pt x="767" y="1385"/>
                    </a:cubicBezTo>
                    <a:cubicBezTo>
                      <a:pt x="1027" y="1385"/>
                      <a:pt x="1283" y="1247"/>
                      <a:pt x="1405" y="1001"/>
                    </a:cubicBezTo>
                    <a:cubicBezTo>
                      <a:pt x="1575" y="646"/>
                      <a:pt x="1439" y="240"/>
                      <a:pt x="1101" y="70"/>
                    </a:cubicBezTo>
                    <a:cubicBezTo>
                      <a:pt x="1006" y="23"/>
                      <a:pt x="905" y="1"/>
                      <a:pt x="8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9" name="Google Shape;2779;p52"/>
              <p:cNvSpPr/>
              <p:nvPr/>
            </p:nvSpPr>
            <p:spPr>
              <a:xfrm>
                <a:off x="4005950" y="3889625"/>
                <a:ext cx="292500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10684" extrusionOk="0">
                    <a:moveTo>
                      <a:pt x="271" y="0"/>
                    </a:moveTo>
                    <a:lnTo>
                      <a:pt x="0" y="305"/>
                    </a:lnTo>
                    <a:lnTo>
                      <a:pt x="11445" y="10683"/>
                    </a:lnTo>
                    <a:lnTo>
                      <a:pt x="11699" y="10396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80" name="Google Shape;2780;p52"/>
              <p:cNvSpPr/>
              <p:nvPr/>
            </p:nvSpPr>
            <p:spPr>
              <a:xfrm>
                <a:off x="4207850" y="3866625"/>
                <a:ext cx="400425" cy="287975"/>
              </a:xfrm>
              <a:custGeom>
                <a:avLst/>
                <a:gdLst/>
                <a:ahLst/>
                <a:cxnLst/>
                <a:rect l="l" t="t" r="r" b="b"/>
                <a:pathLst>
                  <a:path w="16017" h="11519" extrusionOk="0">
                    <a:moveTo>
                      <a:pt x="7292" y="0"/>
                    </a:moveTo>
                    <a:cubicBezTo>
                      <a:pt x="7239" y="0"/>
                      <a:pt x="7184" y="2"/>
                      <a:pt x="7128" y="6"/>
                    </a:cubicBezTo>
                    <a:cubicBezTo>
                      <a:pt x="4758" y="158"/>
                      <a:pt x="3894" y="2833"/>
                      <a:pt x="3894" y="2833"/>
                    </a:cubicBezTo>
                    <a:cubicBezTo>
                      <a:pt x="3894" y="2833"/>
                      <a:pt x="3104" y="1906"/>
                      <a:pt x="2070" y="1906"/>
                    </a:cubicBezTo>
                    <a:cubicBezTo>
                      <a:pt x="1847" y="1906"/>
                      <a:pt x="1612" y="1949"/>
                      <a:pt x="1372" y="2055"/>
                    </a:cubicBezTo>
                    <a:cubicBezTo>
                      <a:pt x="0" y="2630"/>
                      <a:pt x="2811" y="11519"/>
                      <a:pt x="2811" y="11519"/>
                    </a:cubicBezTo>
                    <a:lnTo>
                      <a:pt x="5875" y="11129"/>
                    </a:lnTo>
                    <a:cubicBezTo>
                      <a:pt x="10616" y="8217"/>
                      <a:pt x="16017" y="5627"/>
                      <a:pt x="13392" y="3307"/>
                    </a:cubicBezTo>
                    <a:cubicBezTo>
                      <a:pt x="12522" y="2532"/>
                      <a:pt x="11750" y="2273"/>
                      <a:pt x="11107" y="2273"/>
                    </a:cubicBezTo>
                    <a:cubicBezTo>
                      <a:pt x="9812" y="2273"/>
                      <a:pt x="9041" y="3324"/>
                      <a:pt x="9041" y="3324"/>
                    </a:cubicBezTo>
                    <a:cubicBezTo>
                      <a:pt x="9041" y="3324"/>
                      <a:pt x="9477" y="0"/>
                      <a:pt x="72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81" name="Google Shape;2781;p52"/>
              <p:cNvSpPr/>
              <p:nvPr/>
            </p:nvSpPr>
            <p:spPr>
              <a:xfrm>
                <a:off x="3924300" y="3914475"/>
                <a:ext cx="354675" cy="273150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10926" extrusionOk="0">
                    <a:moveTo>
                      <a:pt x="9959" y="0"/>
                    </a:moveTo>
                    <a:cubicBezTo>
                      <a:pt x="9940" y="0"/>
                      <a:pt x="9922" y="2"/>
                      <a:pt x="9903" y="5"/>
                    </a:cubicBezTo>
                    <a:cubicBezTo>
                      <a:pt x="8413" y="259"/>
                      <a:pt x="8583" y="2917"/>
                      <a:pt x="8583" y="2917"/>
                    </a:cubicBezTo>
                    <a:cubicBezTo>
                      <a:pt x="8583" y="2917"/>
                      <a:pt x="6817" y="830"/>
                      <a:pt x="5009" y="830"/>
                    </a:cubicBezTo>
                    <a:cubicBezTo>
                      <a:pt x="4663" y="830"/>
                      <a:pt x="4315" y="906"/>
                      <a:pt x="3977" y="1089"/>
                    </a:cubicBezTo>
                    <a:cubicBezTo>
                      <a:pt x="1878" y="2206"/>
                      <a:pt x="4722" y="4949"/>
                      <a:pt x="4722" y="4949"/>
                    </a:cubicBezTo>
                    <a:cubicBezTo>
                      <a:pt x="4722" y="4949"/>
                      <a:pt x="4034" y="4812"/>
                      <a:pt x="3209" y="4812"/>
                    </a:cubicBezTo>
                    <a:cubicBezTo>
                      <a:pt x="1804" y="4812"/>
                      <a:pt x="1" y="5209"/>
                      <a:pt x="524" y="7353"/>
                    </a:cubicBezTo>
                    <a:cubicBezTo>
                      <a:pt x="1285" y="10485"/>
                      <a:pt x="7364" y="7438"/>
                      <a:pt x="11410" y="10925"/>
                    </a:cubicBezTo>
                    <a:lnTo>
                      <a:pt x="14187" y="9622"/>
                    </a:lnTo>
                    <a:cubicBezTo>
                      <a:pt x="14187" y="9622"/>
                      <a:pt x="11431" y="0"/>
                      <a:pt x="99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82" name="Google Shape;2782;p52"/>
              <p:cNvSpPr/>
              <p:nvPr/>
            </p:nvSpPr>
            <p:spPr>
              <a:xfrm>
                <a:off x="4142900" y="4043256"/>
                <a:ext cx="278725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11149" h="6585" extrusionOk="0">
                    <a:moveTo>
                      <a:pt x="4623" y="1"/>
                    </a:moveTo>
                    <a:cubicBezTo>
                      <a:pt x="4513" y="1"/>
                      <a:pt x="4403" y="23"/>
                      <a:pt x="4291" y="71"/>
                    </a:cubicBezTo>
                    <a:cubicBezTo>
                      <a:pt x="3055" y="579"/>
                      <a:pt x="3275" y="2662"/>
                      <a:pt x="3275" y="2662"/>
                    </a:cubicBezTo>
                    <a:cubicBezTo>
                      <a:pt x="3275" y="2662"/>
                      <a:pt x="2537" y="2323"/>
                      <a:pt x="1807" y="2323"/>
                    </a:cubicBezTo>
                    <a:cubicBezTo>
                      <a:pt x="1262" y="2323"/>
                      <a:pt x="723" y="2512"/>
                      <a:pt x="499" y="3170"/>
                    </a:cubicBezTo>
                    <a:cubicBezTo>
                      <a:pt x="0" y="4619"/>
                      <a:pt x="3489" y="6585"/>
                      <a:pt x="5183" y="6585"/>
                    </a:cubicBezTo>
                    <a:cubicBezTo>
                      <a:pt x="5329" y="6585"/>
                      <a:pt x="5462" y="6570"/>
                      <a:pt x="5578" y="6539"/>
                    </a:cubicBezTo>
                    <a:cubicBezTo>
                      <a:pt x="9557" y="5489"/>
                      <a:pt x="11148" y="3576"/>
                      <a:pt x="9624" y="2002"/>
                    </a:cubicBezTo>
                    <a:cubicBezTo>
                      <a:pt x="9140" y="1496"/>
                      <a:pt x="8665" y="1324"/>
                      <a:pt x="8242" y="1324"/>
                    </a:cubicBezTo>
                    <a:cubicBezTo>
                      <a:pt x="7332" y="1324"/>
                      <a:pt x="6662" y="2120"/>
                      <a:pt x="6662" y="2120"/>
                    </a:cubicBezTo>
                    <a:cubicBezTo>
                      <a:pt x="6662" y="2120"/>
                      <a:pt x="5700" y="1"/>
                      <a:pt x="46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</p:grpSp>
        <p:sp>
          <p:nvSpPr>
            <p:cNvPr id="2783" name="Google Shape;2783;p52"/>
            <p:cNvSpPr/>
            <p:nvPr/>
          </p:nvSpPr>
          <p:spPr>
            <a:xfrm>
              <a:off x="4612566" y="1874752"/>
              <a:ext cx="100398" cy="88351"/>
            </a:xfrm>
            <a:custGeom>
              <a:avLst/>
              <a:gdLst/>
              <a:ahLst/>
              <a:cxnLst/>
              <a:rect l="l" t="t" r="r" b="b"/>
              <a:pathLst>
                <a:path w="1575" h="1386" extrusionOk="0">
                  <a:moveTo>
                    <a:pt x="804" y="1"/>
                  </a:moveTo>
                  <a:cubicBezTo>
                    <a:pt x="545" y="1"/>
                    <a:pt x="291" y="148"/>
                    <a:pt x="169" y="392"/>
                  </a:cubicBezTo>
                  <a:cubicBezTo>
                    <a:pt x="0" y="731"/>
                    <a:pt x="136" y="1154"/>
                    <a:pt x="474" y="1323"/>
                  </a:cubicBezTo>
                  <a:cubicBezTo>
                    <a:pt x="568" y="1365"/>
                    <a:pt x="667" y="1385"/>
                    <a:pt x="767" y="1385"/>
                  </a:cubicBezTo>
                  <a:cubicBezTo>
                    <a:pt x="1027" y="1385"/>
                    <a:pt x="1283" y="1247"/>
                    <a:pt x="1405" y="1001"/>
                  </a:cubicBezTo>
                  <a:cubicBezTo>
                    <a:pt x="1575" y="646"/>
                    <a:pt x="1439" y="240"/>
                    <a:pt x="1101" y="70"/>
                  </a:cubicBezTo>
                  <a:cubicBezTo>
                    <a:pt x="1006" y="23"/>
                    <a:pt x="905" y="1"/>
                    <a:pt x="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84" name="Google Shape;2784;p52"/>
            <p:cNvSpPr/>
            <p:nvPr/>
          </p:nvSpPr>
          <p:spPr>
            <a:xfrm>
              <a:off x="5226116" y="2035352"/>
              <a:ext cx="100398" cy="88351"/>
            </a:xfrm>
            <a:custGeom>
              <a:avLst/>
              <a:gdLst/>
              <a:ahLst/>
              <a:cxnLst/>
              <a:rect l="l" t="t" r="r" b="b"/>
              <a:pathLst>
                <a:path w="1575" h="1386" extrusionOk="0">
                  <a:moveTo>
                    <a:pt x="804" y="1"/>
                  </a:moveTo>
                  <a:cubicBezTo>
                    <a:pt x="545" y="1"/>
                    <a:pt x="291" y="148"/>
                    <a:pt x="169" y="392"/>
                  </a:cubicBezTo>
                  <a:cubicBezTo>
                    <a:pt x="0" y="731"/>
                    <a:pt x="136" y="1154"/>
                    <a:pt x="474" y="1323"/>
                  </a:cubicBezTo>
                  <a:cubicBezTo>
                    <a:pt x="568" y="1365"/>
                    <a:pt x="667" y="1385"/>
                    <a:pt x="767" y="1385"/>
                  </a:cubicBezTo>
                  <a:cubicBezTo>
                    <a:pt x="1027" y="1385"/>
                    <a:pt x="1283" y="1247"/>
                    <a:pt x="1405" y="1001"/>
                  </a:cubicBezTo>
                  <a:cubicBezTo>
                    <a:pt x="1575" y="646"/>
                    <a:pt x="1439" y="240"/>
                    <a:pt x="1101" y="70"/>
                  </a:cubicBezTo>
                  <a:cubicBezTo>
                    <a:pt x="1006" y="23"/>
                    <a:pt x="905" y="1"/>
                    <a:pt x="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8" grpId="0"/>
      <p:bldP spid="2749" grpId="0" build="p"/>
      <p:bldP spid="2750" grpId="0"/>
      <p:bldP spid="2751" grpId="0" build="p"/>
      <p:bldP spid="2752" grpId="0"/>
      <p:bldP spid="27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54"/>
          <p:cNvSpPr/>
          <p:nvPr/>
        </p:nvSpPr>
        <p:spPr>
          <a:xfrm rot="41970" flipH="1">
            <a:off x="3009835" y="752851"/>
            <a:ext cx="5482124" cy="2324596"/>
          </a:xfrm>
          <a:custGeom>
            <a:avLst/>
            <a:gdLst/>
            <a:ahLst/>
            <a:cxnLst/>
            <a:rect l="l" t="t" r="r" b="b"/>
            <a:pathLst>
              <a:path w="38135" h="13519" extrusionOk="0">
                <a:moveTo>
                  <a:pt x="817" y="0"/>
                </a:moveTo>
                <a:cubicBezTo>
                  <a:pt x="538" y="0"/>
                  <a:pt x="339" y="140"/>
                  <a:pt x="260" y="418"/>
                </a:cubicBezTo>
                <a:cubicBezTo>
                  <a:pt x="260" y="478"/>
                  <a:pt x="260" y="518"/>
                  <a:pt x="240" y="537"/>
                </a:cubicBezTo>
                <a:cubicBezTo>
                  <a:pt x="1" y="876"/>
                  <a:pt x="41" y="1194"/>
                  <a:pt x="240" y="1512"/>
                </a:cubicBezTo>
                <a:cubicBezTo>
                  <a:pt x="518" y="1930"/>
                  <a:pt x="797" y="2387"/>
                  <a:pt x="1035" y="2805"/>
                </a:cubicBezTo>
                <a:cubicBezTo>
                  <a:pt x="1354" y="3322"/>
                  <a:pt x="1692" y="3879"/>
                  <a:pt x="2030" y="4397"/>
                </a:cubicBezTo>
                <a:cubicBezTo>
                  <a:pt x="2149" y="4596"/>
                  <a:pt x="2348" y="4794"/>
                  <a:pt x="2488" y="4993"/>
                </a:cubicBezTo>
                <a:cubicBezTo>
                  <a:pt x="2706" y="5371"/>
                  <a:pt x="2885" y="5769"/>
                  <a:pt x="3124" y="6147"/>
                </a:cubicBezTo>
                <a:cubicBezTo>
                  <a:pt x="3423" y="6625"/>
                  <a:pt x="3403" y="6983"/>
                  <a:pt x="3025" y="7400"/>
                </a:cubicBezTo>
                <a:cubicBezTo>
                  <a:pt x="2806" y="7659"/>
                  <a:pt x="2627" y="7898"/>
                  <a:pt x="2428" y="8156"/>
                </a:cubicBezTo>
                <a:cubicBezTo>
                  <a:pt x="1990" y="8693"/>
                  <a:pt x="1533" y="9250"/>
                  <a:pt x="1115" y="9788"/>
                </a:cubicBezTo>
                <a:cubicBezTo>
                  <a:pt x="737" y="10325"/>
                  <a:pt x="399" y="10862"/>
                  <a:pt x="41" y="11379"/>
                </a:cubicBezTo>
                <a:cubicBezTo>
                  <a:pt x="1" y="11459"/>
                  <a:pt x="1" y="11618"/>
                  <a:pt x="1" y="11717"/>
                </a:cubicBezTo>
                <a:cubicBezTo>
                  <a:pt x="21" y="11956"/>
                  <a:pt x="61" y="12195"/>
                  <a:pt x="100" y="12433"/>
                </a:cubicBezTo>
                <a:cubicBezTo>
                  <a:pt x="160" y="12911"/>
                  <a:pt x="299" y="13010"/>
                  <a:pt x="797" y="13010"/>
                </a:cubicBezTo>
                <a:cubicBezTo>
                  <a:pt x="1314" y="13010"/>
                  <a:pt x="1811" y="13010"/>
                  <a:pt x="2328" y="13030"/>
                </a:cubicBezTo>
                <a:cubicBezTo>
                  <a:pt x="3005" y="13050"/>
                  <a:pt x="3681" y="13110"/>
                  <a:pt x="4338" y="13130"/>
                </a:cubicBezTo>
                <a:cubicBezTo>
                  <a:pt x="5869" y="13149"/>
                  <a:pt x="7381" y="13189"/>
                  <a:pt x="8913" y="13189"/>
                </a:cubicBezTo>
                <a:cubicBezTo>
                  <a:pt x="10405" y="13189"/>
                  <a:pt x="11897" y="13189"/>
                  <a:pt x="13389" y="13209"/>
                </a:cubicBezTo>
                <a:cubicBezTo>
                  <a:pt x="14622" y="13209"/>
                  <a:pt x="15816" y="13249"/>
                  <a:pt x="17029" y="13249"/>
                </a:cubicBezTo>
                <a:cubicBezTo>
                  <a:pt x="18064" y="13269"/>
                  <a:pt x="19098" y="13269"/>
                  <a:pt x="20132" y="13309"/>
                </a:cubicBezTo>
                <a:cubicBezTo>
                  <a:pt x="21704" y="13328"/>
                  <a:pt x="23295" y="13348"/>
                  <a:pt x="24867" y="13368"/>
                </a:cubicBezTo>
                <a:cubicBezTo>
                  <a:pt x="25802" y="13408"/>
                  <a:pt x="26777" y="13408"/>
                  <a:pt x="27711" y="13428"/>
                </a:cubicBezTo>
                <a:cubicBezTo>
                  <a:pt x="29283" y="13448"/>
                  <a:pt x="30874" y="13468"/>
                  <a:pt x="32446" y="13507"/>
                </a:cubicBezTo>
                <a:lnTo>
                  <a:pt x="37220" y="13507"/>
                </a:lnTo>
                <a:cubicBezTo>
                  <a:pt x="37267" y="13515"/>
                  <a:pt x="37312" y="13519"/>
                  <a:pt x="37355" y="13519"/>
                </a:cubicBezTo>
                <a:cubicBezTo>
                  <a:pt x="37774" y="13519"/>
                  <a:pt x="38032" y="13182"/>
                  <a:pt x="37996" y="12732"/>
                </a:cubicBezTo>
                <a:cubicBezTo>
                  <a:pt x="37956" y="12334"/>
                  <a:pt x="37717" y="12035"/>
                  <a:pt x="37499" y="11757"/>
                </a:cubicBezTo>
                <a:cubicBezTo>
                  <a:pt x="36822" y="10921"/>
                  <a:pt x="36126" y="10126"/>
                  <a:pt x="35470" y="9250"/>
                </a:cubicBezTo>
                <a:cubicBezTo>
                  <a:pt x="35052" y="8713"/>
                  <a:pt x="34734" y="8077"/>
                  <a:pt x="34376" y="7480"/>
                </a:cubicBezTo>
                <a:cubicBezTo>
                  <a:pt x="34336" y="7400"/>
                  <a:pt x="34356" y="7241"/>
                  <a:pt x="34435" y="7182"/>
                </a:cubicBezTo>
                <a:cubicBezTo>
                  <a:pt x="35012" y="6485"/>
                  <a:pt x="35669" y="5849"/>
                  <a:pt x="36226" y="5073"/>
                </a:cubicBezTo>
                <a:cubicBezTo>
                  <a:pt x="36723" y="4377"/>
                  <a:pt x="37340" y="3780"/>
                  <a:pt x="37618" y="2905"/>
                </a:cubicBezTo>
                <a:cubicBezTo>
                  <a:pt x="37797" y="2387"/>
                  <a:pt x="38036" y="1870"/>
                  <a:pt x="38095" y="1293"/>
                </a:cubicBezTo>
                <a:cubicBezTo>
                  <a:pt x="38134" y="826"/>
                  <a:pt x="37945" y="378"/>
                  <a:pt x="37339" y="378"/>
                </a:cubicBezTo>
                <a:cubicBezTo>
                  <a:pt x="37326" y="378"/>
                  <a:pt x="37313" y="378"/>
                  <a:pt x="37300" y="378"/>
                </a:cubicBezTo>
                <a:cubicBezTo>
                  <a:pt x="36852" y="398"/>
                  <a:pt x="36395" y="403"/>
                  <a:pt x="35937" y="403"/>
                </a:cubicBezTo>
                <a:cubicBezTo>
                  <a:pt x="35480" y="403"/>
                  <a:pt x="35022" y="398"/>
                  <a:pt x="34574" y="398"/>
                </a:cubicBezTo>
                <a:cubicBezTo>
                  <a:pt x="33978" y="398"/>
                  <a:pt x="33361" y="339"/>
                  <a:pt x="32764" y="339"/>
                </a:cubicBezTo>
                <a:cubicBezTo>
                  <a:pt x="31750" y="339"/>
                  <a:pt x="30695" y="378"/>
                  <a:pt x="29681" y="378"/>
                </a:cubicBezTo>
                <a:cubicBezTo>
                  <a:pt x="28388" y="339"/>
                  <a:pt x="27095" y="299"/>
                  <a:pt x="25822" y="299"/>
                </a:cubicBezTo>
                <a:cubicBezTo>
                  <a:pt x="25523" y="292"/>
                  <a:pt x="25225" y="290"/>
                  <a:pt x="24926" y="290"/>
                </a:cubicBezTo>
                <a:cubicBezTo>
                  <a:pt x="24330" y="290"/>
                  <a:pt x="23733" y="299"/>
                  <a:pt x="23136" y="299"/>
                </a:cubicBezTo>
                <a:cubicBezTo>
                  <a:pt x="22500" y="299"/>
                  <a:pt x="21823" y="279"/>
                  <a:pt x="21187" y="239"/>
                </a:cubicBezTo>
                <a:cubicBezTo>
                  <a:pt x="20311" y="219"/>
                  <a:pt x="19436" y="219"/>
                  <a:pt x="18561" y="219"/>
                </a:cubicBezTo>
                <a:cubicBezTo>
                  <a:pt x="17825" y="219"/>
                  <a:pt x="17109" y="199"/>
                  <a:pt x="16353" y="179"/>
                </a:cubicBezTo>
                <a:lnTo>
                  <a:pt x="14543" y="179"/>
                </a:lnTo>
                <a:cubicBezTo>
                  <a:pt x="14284" y="179"/>
                  <a:pt x="14025" y="140"/>
                  <a:pt x="13767" y="140"/>
                </a:cubicBezTo>
                <a:cubicBezTo>
                  <a:pt x="13187" y="140"/>
                  <a:pt x="12636" y="183"/>
                  <a:pt x="12065" y="183"/>
                </a:cubicBezTo>
                <a:cubicBezTo>
                  <a:pt x="11970" y="183"/>
                  <a:pt x="11874" y="182"/>
                  <a:pt x="11777" y="179"/>
                </a:cubicBezTo>
                <a:cubicBezTo>
                  <a:pt x="10663" y="140"/>
                  <a:pt x="9510" y="100"/>
                  <a:pt x="8396" y="80"/>
                </a:cubicBezTo>
                <a:cubicBezTo>
                  <a:pt x="7282" y="40"/>
                  <a:pt x="6188" y="40"/>
                  <a:pt x="5074" y="40"/>
                </a:cubicBezTo>
                <a:cubicBezTo>
                  <a:pt x="4318" y="40"/>
                  <a:pt x="3602" y="20"/>
                  <a:pt x="2846" y="0"/>
                </a:cubicBezTo>
                <a:close/>
              </a:path>
            </a:pathLst>
          </a:cu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28575" dir="600000" algn="bl" rotWithShape="0">
              <a:schemeClr val="dk1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5" name="Google Shape;2835;p54"/>
          <p:cNvGrpSpPr/>
          <p:nvPr/>
        </p:nvGrpSpPr>
        <p:grpSpPr>
          <a:xfrm>
            <a:off x="128208" y="1931822"/>
            <a:ext cx="3235662" cy="2938842"/>
            <a:chOff x="4890150" y="3184450"/>
            <a:chExt cx="1928400" cy="1751500"/>
          </a:xfrm>
        </p:grpSpPr>
        <p:sp>
          <p:nvSpPr>
            <p:cNvPr id="2836" name="Google Shape;2836;p54"/>
            <p:cNvSpPr/>
            <p:nvPr/>
          </p:nvSpPr>
          <p:spPr>
            <a:xfrm>
              <a:off x="4935000" y="3184450"/>
              <a:ext cx="1870000" cy="1751500"/>
            </a:xfrm>
            <a:custGeom>
              <a:avLst/>
              <a:gdLst/>
              <a:ahLst/>
              <a:cxnLst/>
              <a:rect l="l" t="t" r="r" b="b"/>
              <a:pathLst>
                <a:path w="74800" h="70060" extrusionOk="0">
                  <a:moveTo>
                    <a:pt x="25007" y="20131"/>
                  </a:moveTo>
                  <a:cubicBezTo>
                    <a:pt x="25041" y="20131"/>
                    <a:pt x="25075" y="20148"/>
                    <a:pt x="25109" y="20182"/>
                  </a:cubicBezTo>
                  <a:cubicBezTo>
                    <a:pt x="25464" y="20368"/>
                    <a:pt x="25803" y="20639"/>
                    <a:pt x="26176" y="20944"/>
                  </a:cubicBezTo>
                  <a:cubicBezTo>
                    <a:pt x="26379" y="21113"/>
                    <a:pt x="26599" y="21283"/>
                    <a:pt x="26819" y="21452"/>
                  </a:cubicBezTo>
                  <a:cubicBezTo>
                    <a:pt x="27157" y="21672"/>
                    <a:pt x="27547" y="21909"/>
                    <a:pt x="27987" y="22146"/>
                  </a:cubicBezTo>
                  <a:cubicBezTo>
                    <a:pt x="28224" y="22586"/>
                    <a:pt x="28495" y="23010"/>
                    <a:pt x="28800" y="23416"/>
                  </a:cubicBezTo>
                  <a:cubicBezTo>
                    <a:pt x="28766" y="23653"/>
                    <a:pt x="28732" y="23992"/>
                    <a:pt x="28715" y="24364"/>
                  </a:cubicBezTo>
                  <a:cubicBezTo>
                    <a:pt x="28089" y="23755"/>
                    <a:pt x="27479" y="23196"/>
                    <a:pt x="26937" y="22739"/>
                  </a:cubicBezTo>
                  <a:cubicBezTo>
                    <a:pt x="26192" y="22095"/>
                    <a:pt x="25549" y="21554"/>
                    <a:pt x="25244" y="21063"/>
                  </a:cubicBezTo>
                  <a:lnTo>
                    <a:pt x="25194" y="20995"/>
                  </a:lnTo>
                  <a:cubicBezTo>
                    <a:pt x="25075" y="20809"/>
                    <a:pt x="24872" y="20521"/>
                    <a:pt x="24770" y="20284"/>
                  </a:cubicBezTo>
                  <a:lnTo>
                    <a:pt x="25007" y="20131"/>
                  </a:lnTo>
                  <a:close/>
                  <a:moveTo>
                    <a:pt x="50183" y="33659"/>
                  </a:moveTo>
                  <a:cubicBezTo>
                    <a:pt x="50302" y="33930"/>
                    <a:pt x="50505" y="34201"/>
                    <a:pt x="50809" y="34438"/>
                  </a:cubicBezTo>
                  <a:cubicBezTo>
                    <a:pt x="50759" y="34692"/>
                    <a:pt x="50759" y="34996"/>
                    <a:pt x="50843" y="35335"/>
                  </a:cubicBezTo>
                  <a:cubicBezTo>
                    <a:pt x="51182" y="36740"/>
                    <a:pt x="52604" y="36791"/>
                    <a:pt x="53738" y="36825"/>
                  </a:cubicBezTo>
                  <a:cubicBezTo>
                    <a:pt x="54805" y="36876"/>
                    <a:pt x="55889" y="36893"/>
                    <a:pt x="56735" y="37621"/>
                  </a:cubicBezTo>
                  <a:cubicBezTo>
                    <a:pt x="56871" y="37739"/>
                    <a:pt x="57074" y="37807"/>
                    <a:pt x="57260" y="37824"/>
                  </a:cubicBezTo>
                  <a:cubicBezTo>
                    <a:pt x="57328" y="37841"/>
                    <a:pt x="57378" y="37875"/>
                    <a:pt x="57446" y="37909"/>
                  </a:cubicBezTo>
                  <a:cubicBezTo>
                    <a:pt x="57429" y="38010"/>
                    <a:pt x="57429" y="38129"/>
                    <a:pt x="57412" y="38230"/>
                  </a:cubicBezTo>
                  <a:lnTo>
                    <a:pt x="57412" y="38264"/>
                  </a:lnTo>
                  <a:cubicBezTo>
                    <a:pt x="57362" y="38721"/>
                    <a:pt x="57277" y="39161"/>
                    <a:pt x="57209" y="39618"/>
                  </a:cubicBezTo>
                  <a:lnTo>
                    <a:pt x="57209" y="39669"/>
                  </a:lnTo>
                  <a:cubicBezTo>
                    <a:pt x="57175" y="39923"/>
                    <a:pt x="57125" y="40160"/>
                    <a:pt x="57074" y="40414"/>
                  </a:cubicBezTo>
                  <a:cubicBezTo>
                    <a:pt x="56329" y="39602"/>
                    <a:pt x="55381" y="38907"/>
                    <a:pt x="54280" y="38349"/>
                  </a:cubicBezTo>
                  <a:cubicBezTo>
                    <a:pt x="54145" y="38298"/>
                    <a:pt x="54026" y="38264"/>
                    <a:pt x="53891" y="38264"/>
                  </a:cubicBezTo>
                  <a:cubicBezTo>
                    <a:pt x="53772" y="38264"/>
                    <a:pt x="53620" y="38315"/>
                    <a:pt x="53518" y="38383"/>
                  </a:cubicBezTo>
                  <a:cubicBezTo>
                    <a:pt x="53281" y="38501"/>
                    <a:pt x="53112" y="38738"/>
                    <a:pt x="53061" y="38992"/>
                  </a:cubicBezTo>
                  <a:cubicBezTo>
                    <a:pt x="53010" y="39398"/>
                    <a:pt x="52519" y="42954"/>
                    <a:pt x="54111" y="44918"/>
                  </a:cubicBezTo>
                  <a:cubicBezTo>
                    <a:pt x="54500" y="45426"/>
                    <a:pt x="55042" y="45781"/>
                    <a:pt x="55635" y="45967"/>
                  </a:cubicBezTo>
                  <a:cubicBezTo>
                    <a:pt x="55482" y="46425"/>
                    <a:pt x="55330" y="46865"/>
                    <a:pt x="55178" y="47288"/>
                  </a:cubicBezTo>
                  <a:cubicBezTo>
                    <a:pt x="55093" y="47288"/>
                    <a:pt x="54991" y="47305"/>
                    <a:pt x="54907" y="47305"/>
                  </a:cubicBezTo>
                  <a:cubicBezTo>
                    <a:pt x="54483" y="46475"/>
                    <a:pt x="54026" y="45629"/>
                    <a:pt x="53552" y="44816"/>
                  </a:cubicBezTo>
                  <a:cubicBezTo>
                    <a:pt x="53349" y="44427"/>
                    <a:pt x="53129" y="44054"/>
                    <a:pt x="52926" y="43648"/>
                  </a:cubicBezTo>
                  <a:cubicBezTo>
                    <a:pt x="51351" y="40770"/>
                    <a:pt x="50014" y="38941"/>
                    <a:pt x="48219" y="38501"/>
                  </a:cubicBezTo>
                  <a:lnTo>
                    <a:pt x="48219" y="37790"/>
                  </a:lnTo>
                  <a:cubicBezTo>
                    <a:pt x="49387" y="36994"/>
                    <a:pt x="49980" y="35589"/>
                    <a:pt x="49878" y="34505"/>
                  </a:cubicBezTo>
                  <a:cubicBezTo>
                    <a:pt x="49878" y="34455"/>
                    <a:pt x="49844" y="34404"/>
                    <a:pt x="49844" y="34353"/>
                  </a:cubicBezTo>
                  <a:cubicBezTo>
                    <a:pt x="49946" y="34167"/>
                    <a:pt x="50081" y="33930"/>
                    <a:pt x="50183" y="33659"/>
                  </a:cubicBezTo>
                  <a:close/>
                  <a:moveTo>
                    <a:pt x="10786" y="50573"/>
                  </a:moveTo>
                  <a:cubicBezTo>
                    <a:pt x="11023" y="51081"/>
                    <a:pt x="11310" y="51555"/>
                    <a:pt x="11666" y="51995"/>
                  </a:cubicBezTo>
                  <a:lnTo>
                    <a:pt x="11649" y="51995"/>
                  </a:lnTo>
                  <a:cubicBezTo>
                    <a:pt x="11124" y="51995"/>
                    <a:pt x="10566" y="52266"/>
                    <a:pt x="10091" y="52740"/>
                  </a:cubicBezTo>
                  <a:cubicBezTo>
                    <a:pt x="10515" y="52062"/>
                    <a:pt x="10786" y="51334"/>
                    <a:pt x="10786" y="50573"/>
                  </a:cubicBezTo>
                  <a:close/>
                  <a:moveTo>
                    <a:pt x="9380" y="53637"/>
                  </a:moveTo>
                  <a:cubicBezTo>
                    <a:pt x="9160" y="54043"/>
                    <a:pt x="8940" y="54500"/>
                    <a:pt x="8822" y="55008"/>
                  </a:cubicBezTo>
                  <a:cubicBezTo>
                    <a:pt x="8754" y="54907"/>
                    <a:pt x="8669" y="54771"/>
                    <a:pt x="8602" y="54670"/>
                  </a:cubicBezTo>
                  <a:lnTo>
                    <a:pt x="8602" y="54382"/>
                  </a:lnTo>
                  <a:cubicBezTo>
                    <a:pt x="8872" y="54145"/>
                    <a:pt x="9160" y="53891"/>
                    <a:pt x="9380" y="53637"/>
                  </a:cubicBezTo>
                  <a:close/>
                  <a:moveTo>
                    <a:pt x="13342" y="53485"/>
                  </a:moveTo>
                  <a:lnTo>
                    <a:pt x="13342" y="53485"/>
                  </a:lnTo>
                  <a:cubicBezTo>
                    <a:pt x="13444" y="53552"/>
                    <a:pt x="13545" y="53637"/>
                    <a:pt x="13664" y="53705"/>
                  </a:cubicBezTo>
                  <a:cubicBezTo>
                    <a:pt x="14121" y="54145"/>
                    <a:pt x="14680" y="54517"/>
                    <a:pt x="15272" y="54839"/>
                  </a:cubicBezTo>
                  <a:cubicBezTo>
                    <a:pt x="14747" y="55059"/>
                    <a:pt x="14273" y="55499"/>
                    <a:pt x="13901" y="56126"/>
                  </a:cubicBezTo>
                  <a:cubicBezTo>
                    <a:pt x="13190" y="57379"/>
                    <a:pt x="12817" y="59597"/>
                    <a:pt x="13935" y="61967"/>
                  </a:cubicBezTo>
                  <a:lnTo>
                    <a:pt x="13681" y="61798"/>
                  </a:lnTo>
                  <a:lnTo>
                    <a:pt x="13105" y="61408"/>
                  </a:lnTo>
                  <a:cubicBezTo>
                    <a:pt x="12276" y="60782"/>
                    <a:pt x="11717" y="60189"/>
                    <a:pt x="11361" y="59563"/>
                  </a:cubicBezTo>
                  <a:cubicBezTo>
                    <a:pt x="11141" y="59156"/>
                    <a:pt x="10955" y="58750"/>
                    <a:pt x="10735" y="58378"/>
                  </a:cubicBezTo>
                  <a:cubicBezTo>
                    <a:pt x="12479" y="57429"/>
                    <a:pt x="13952" y="55736"/>
                    <a:pt x="13359" y="53552"/>
                  </a:cubicBezTo>
                  <a:cubicBezTo>
                    <a:pt x="13359" y="53535"/>
                    <a:pt x="13342" y="53502"/>
                    <a:pt x="13342" y="53485"/>
                  </a:cubicBezTo>
                  <a:close/>
                  <a:moveTo>
                    <a:pt x="16525" y="61831"/>
                  </a:moveTo>
                  <a:cubicBezTo>
                    <a:pt x="16542" y="62458"/>
                    <a:pt x="16610" y="63017"/>
                    <a:pt x="16661" y="63524"/>
                  </a:cubicBezTo>
                  <a:cubicBezTo>
                    <a:pt x="16610" y="63457"/>
                    <a:pt x="16559" y="63355"/>
                    <a:pt x="16491" y="63237"/>
                  </a:cubicBezTo>
                  <a:lnTo>
                    <a:pt x="16474" y="63220"/>
                  </a:lnTo>
                  <a:cubicBezTo>
                    <a:pt x="16440" y="63152"/>
                    <a:pt x="16407" y="63101"/>
                    <a:pt x="16390" y="63034"/>
                  </a:cubicBezTo>
                  <a:cubicBezTo>
                    <a:pt x="16373" y="62983"/>
                    <a:pt x="16356" y="62932"/>
                    <a:pt x="16322" y="62881"/>
                  </a:cubicBezTo>
                  <a:cubicBezTo>
                    <a:pt x="16271" y="62729"/>
                    <a:pt x="16203" y="62559"/>
                    <a:pt x="16136" y="62390"/>
                  </a:cubicBezTo>
                  <a:cubicBezTo>
                    <a:pt x="16237" y="62221"/>
                    <a:pt x="16390" y="62035"/>
                    <a:pt x="16525" y="61831"/>
                  </a:cubicBezTo>
                  <a:close/>
                  <a:moveTo>
                    <a:pt x="33845" y="1"/>
                  </a:moveTo>
                  <a:cubicBezTo>
                    <a:pt x="33388" y="1"/>
                    <a:pt x="32897" y="18"/>
                    <a:pt x="32457" y="69"/>
                  </a:cubicBezTo>
                  <a:cubicBezTo>
                    <a:pt x="28800" y="340"/>
                    <a:pt x="25549" y="2219"/>
                    <a:pt x="23975" y="4978"/>
                  </a:cubicBezTo>
                  <a:cubicBezTo>
                    <a:pt x="23230" y="6265"/>
                    <a:pt x="22705" y="7789"/>
                    <a:pt x="22400" y="9499"/>
                  </a:cubicBezTo>
                  <a:cubicBezTo>
                    <a:pt x="22366" y="9719"/>
                    <a:pt x="22315" y="10515"/>
                    <a:pt x="22248" y="11920"/>
                  </a:cubicBezTo>
                  <a:cubicBezTo>
                    <a:pt x="22231" y="12411"/>
                    <a:pt x="22214" y="12783"/>
                    <a:pt x="22214" y="13105"/>
                  </a:cubicBezTo>
                  <a:lnTo>
                    <a:pt x="20301" y="14798"/>
                  </a:lnTo>
                  <a:cubicBezTo>
                    <a:pt x="20081" y="15001"/>
                    <a:pt x="19962" y="15323"/>
                    <a:pt x="20047" y="15628"/>
                  </a:cubicBezTo>
                  <a:cubicBezTo>
                    <a:pt x="19911" y="15899"/>
                    <a:pt x="19759" y="16220"/>
                    <a:pt x="19657" y="16508"/>
                  </a:cubicBezTo>
                  <a:cubicBezTo>
                    <a:pt x="19369" y="17287"/>
                    <a:pt x="19285" y="18049"/>
                    <a:pt x="19200" y="18794"/>
                  </a:cubicBezTo>
                  <a:cubicBezTo>
                    <a:pt x="19149" y="19386"/>
                    <a:pt x="19082" y="19945"/>
                    <a:pt x="18929" y="20453"/>
                  </a:cubicBezTo>
                  <a:cubicBezTo>
                    <a:pt x="18591" y="21604"/>
                    <a:pt x="18608" y="22840"/>
                    <a:pt x="18608" y="24008"/>
                  </a:cubicBezTo>
                  <a:lnTo>
                    <a:pt x="18608" y="24652"/>
                  </a:lnTo>
                  <a:cubicBezTo>
                    <a:pt x="18608" y="28038"/>
                    <a:pt x="18083" y="31136"/>
                    <a:pt x="16999" y="34116"/>
                  </a:cubicBezTo>
                  <a:cubicBezTo>
                    <a:pt x="16153" y="35775"/>
                    <a:pt x="15221" y="37248"/>
                    <a:pt x="14426" y="38535"/>
                  </a:cubicBezTo>
                  <a:cubicBezTo>
                    <a:pt x="14290" y="37892"/>
                    <a:pt x="14155" y="37434"/>
                    <a:pt x="14121" y="37401"/>
                  </a:cubicBezTo>
                  <a:cubicBezTo>
                    <a:pt x="14036" y="37147"/>
                    <a:pt x="13850" y="36927"/>
                    <a:pt x="13579" y="36842"/>
                  </a:cubicBezTo>
                  <a:cubicBezTo>
                    <a:pt x="13495" y="36825"/>
                    <a:pt x="13410" y="36808"/>
                    <a:pt x="13325" y="36808"/>
                  </a:cubicBezTo>
                  <a:cubicBezTo>
                    <a:pt x="13156" y="36808"/>
                    <a:pt x="12987" y="36876"/>
                    <a:pt x="12834" y="36977"/>
                  </a:cubicBezTo>
                  <a:cubicBezTo>
                    <a:pt x="11818" y="37688"/>
                    <a:pt x="10989" y="38535"/>
                    <a:pt x="10430" y="39449"/>
                  </a:cubicBezTo>
                  <a:cubicBezTo>
                    <a:pt x="10430" y="39449"/>
                    <a:pt x="10430" y="39432"/>
                    <a:pt x="10396" y="39432"/>
                  </a:cubicBezTo>
                  <a:cubicBezTo>
                    <a:pt x="10312" y="39195"/>
                    <a:pt x="10227" y="38958"/>
                    <a:pt x="10142" y="38755"/>
                  </a:cubicBezTo>
                  <a:lnTo>
                    <a:pt x="10125" y="38704"/>
                  </a:lnTo>
                  <a:cubicBezTo>
                    <a:pt x="10024" y="38416"/>
                    <a:pt x="9939" y="38146"/>
                    <a:pt x="9854" y="37858"/>
                  </a:cubicBezTo>
                  <a:cubicBezTo>
                    <a:pt x="9973" y="37756"/>
                    <a:pt x="10091" y="37604"/>
                    <a:pt x="10142" y="37485"/>
                  </a:cubicBezTo>
                  <a:cubicBezTo>
                    <a:pt x="10227" y="37316"/>
                    <a:pt x="10295" y="37147"/>
                    <a:pt x="10295" y="36994"/>
                  </a:cubicBezTo>
                  <a:cubicBezTo>
                    <a:pt x="10955" y="35809"/>
                    <a:pt x="11446" y="33540"/>
                    <a:pt x="10803" y="32084"/>
                  </a:cubicBezTo>
                  <a:cubicBezTo>
                    <a:pt x="10481" y="31373"/>
                    <a:pt x="9922" y="30899"/>
                    <a:pt x="9211" y="30747"/>
                  </a:cubicBezTo>
                  <a:cubicBezTo>
                    <a:pt x="8839" y="30239"/>
                    <a:pt x="8314" y="29934"/>
                    <a:pt x="7806" y="29934"/>
                  </a:cubicBezTo>
                  <a:cubicBezTo>
                    <a:pt x="7586" y="29934"/>
                    <a:pt x="6672" y="29985"/>
                    <a:pt x="6384" y="31238"/>
                  </a:cubicBezTo>
                  <a:cubicBezTo>
                    <a:pt x="5774" y="31475"/>
                    <a:pt x="5368" y="31966"/>
                    <a:pt x="5215" y="32609"/>
                  </a:cubicBezTo>
                  <a:cubicBezTo>
                    <a:pt x="4928" y="34014"/>
                    <a:pt x="5977" y="35961"/>
                    <a:pt x="7196" y="37180"/>
                  </a:cubicBezTo>
                  <a:cubicBezTo>
                    <a:pt x="7230" y="37316"/>
                    <a:pt x="7264" y="37418"/>
                    <a:pt x="7332" y="37519"/>
                  </a:cubicBezTo>
                  <a:cubicBezTo>
                    <a:pt x="7416" y="37671"/>
                    <a:pt x="7518" y="37773"/>
                    <a:pt x="7653" y="37909"/>
                  </a:cubicBezTo>
                  <a:cubicBezTo>
                    <a:pt x="7552" y="37909"/>
                    <a:pt x="7416" y="37892"/>
                    <a:pt x="7281" y="37892"/>
                  </a:cubicBezTo>
                  <a:cubicBezTo>
                    <a:pt x="6282" y="37892"/>
                    <a:pt x="5385" y="38162"/>
                    <a:pt x="5334" y="38162"/>
                  </a:cubicBezTo>
                  <a:cubicBezTo>
                    <a:pt x="4911" y="38281"/>
                    <a:pt x="4657" y="38738"/>
                    <a:pt x="4775" y="39178"/>
                  </a:cubicBezTo>
                  <a:cubicBezTo>
                    <a:pt x="5080" y="40431"/>
                    <a:pt x="7874" y="42480"/>
                    <a:pt x="9347" y="42581"/>
                  </a:cubicBezTo>
                  <a:cubicBezTo>
                    <a:pt x="9313" y="43665"/>
                    <a:pt x="9736" y="44511"/>
                    <a:pt x="10413" y="44884"/>
                  </a:cubicBezTo>
                  <a:cubicBezTo>
                    <a:pt x="10498" y="45087"/>
                    <a:pt x="10616" y="45256"/>
                    <a:pt x="10701" y="45426"/>
                  </a:cubicBezTo>
                  <a:cubicBezTo>
                    <a:pt x="10312" y="46712"/>
                    <a:pt x="10193" y="47898"/>
                    <a:pt x="10362" y="48981"/>
                  </a:cubicBezTo>
                  <a:cubicBezTo>
                    <a:pt x="10295" y="48896"/>
                    <a:pt x="10244" y="48778"/>
                    <a:pt x="10193" y="48693"/>
                  </a:cubicBezTo>
                  <a:cubicBezTo>
                    <a:pt x="9550" y="47813"/>
                    <a:pt x="8872" y="47627"/>
                    <a:pt x="8432" y="47627"/>
                  </a:cubicBezTo>
                  <a:cubicBezTo>
                    <a:pt x="7704" y="47627"/>
                    <a:pt x="7061" y="48067"/>
                    <a:pt x="6604" y="48863"/>
                  </a:cubicBezTo>
                  <a:cubicBezTo>
                    <a:pt x="6418" y="49201"/>
                    <a:pt x="6265" y="49591"/>
                    <a:pt x="6164" y="50031"/>
                  </a:cubicBezTo>
                  <a:cubicBezTo>
                    <a:pt x="5588" y="48761"/>
                    <a:pt x="4657" y="47559"/>
                    <a:pt x="3184" y="47559"/>
                  </a:cubicBezTo>
                  <a:cubicBezTo>
                    <a:pt x="2777" y="47559"/>
                    <a:pt x="2354" y="47661"/>
                    <a:pt x="1931" y="47847"/>
                  </a:cubicBezTo>
                  <a:cubicBezTo>
                    <a:pt x="915" y="48321"/>
                    <a:pt x="712" y="48998"/>
                    <a:pt x="729" y="49455"/>
                  </a:cubicBezTo>
                  <a:cubicBezTo>
                    <a:pt x="763" y="50962"/>
                    <a:pt x="3268" y="52333"/>
                    <a:pt x="5453" y="53265"/>
                  </a:cubicBezTo>
                  <a:cubicBezTo>
                    <a:pt x="5537" y="53400"/>
                    <a:pt x="5639" y="53519"/>
                    <a:pt x="5723" y="53671"/>
                  </a:cubicBezTo>
                  <a:cubicBezTo>
                    <a:pt x="4995" y="53298"/>
                    <a:pt x="4149" y="53078"/>
                    <a:pt x="3252" y="53078"/>
                  </a:cubicBezTo>
                  <a:cubicBezTo>
                    <a:pt x="1812" y="53078"/>
                    <a:pt x="661" y="53637"/>
                    <a:pt x="323" y="54484"/>
                  </a:cubicBezTo>
                  <a:cubicBezTo>
                    <a:pt x="204" y="54771"/>
                    <a:pt x="1" y="55533"/>
                    <a:pt x="814" y="56312"/>
                  </a:cubicBezTo>
                  <a:cubicBezTo>
                    <a:pt x="1558" y="57040"/>
                    <a:pt x="2591" y="57396"/>
                    <a:pt x="3878" y="57396"/>
                  </a:cubicBezTo>
                  <a:cubicBezTo>
                    <a:pt x="4962" y="57396"/>
                    <a:pt x="5994" y="57142"/>
                    <a:pt x="6604" y="56955"/>
                  </a:cubicBezTo>
                  <a:cubicBezTo>
                    <a:pt x="6655" y="56972"/>
                    <a:pt x="6672" y="56989"/>
                    <a:pt x="6722" y="56989"/>
                  </a:cubicBezTo>
                  <a:cubicBezTo>
                    <a:pt x="6841" y="57057"/>
                    <a:pt x="6993" y="57142"/>
                    <a:pt x="7112" y="57209"/>
                  </a:cubicBezTo>
                  <a:lnTo>
                    <a:pt x="8195" y="57751"/>
                  </a:lnTo>
                  <a:cubicBezTo>
                    <a:pt x="8365" y="58090"/>
                    <a:pt x="8551" y="58428"/>
                    <a:pt x="8720" y="58801"/>
                  </a:cubicBezTo>
                  <a:cubicBezTo>
                    <a:pt x="8094" y="58598"/>
                    <a:pt x="7416" y="58513"/>
                    <a:pt x="6858" y="58513"/>
                  </a:cubicBezTo>
                  <a:cubicBezTo>
                    <a:pt x="5723" y="58513"/>
                    <a:pt x="4860" y="58902"/>
                    <a:pt x="4437" y="59580"/>
                  </a:cubicBezTo>
                  <a:cubicBezTo>
                    <a:pt x="4183" y="60003"/>
                    <a:pt x="3963" y="60748"/>
                    <a:pt x="4538" y="61815"/>
                  </a:cubicBezTo>
                  <a:cubicBezTo>
                    <a:pt x="5215" y="63135"/>
                    <a:pt x="6231" y="63406"/>
                    <a:pt x="6976" y="63406"/>
                  </a:cubicBezTo>
                  <a:cubicBezTo>
                    <a:pt x="8331" y="63406"/>
                    <a:pt x="9685" y="62458"/>
                    <a:pt x="10464" y="61798"/>
                  </a:cubicBezTo>
                  <a:cubicBezTo>
                    <a:pt x="10633" y="61984"/>
                    <a:pt x="10803" y="62187"/>
                    <a:pt x="11006" y="62373"/>
                  </a:cubicBezTo>
                  <a:cubicBezTo>
                    <a:pt x="10108" y="62526"/>
                    <a:pt x="9194" y="62949"/>
                    <a:pt x="8872" y="63745"/>
                  </a:cubicBezTo>
                  <a:cubicBezTo>
                    <a:pt x="8771" y="64066"/>
                    <a:pt x="8602" y="64862"/>
                    <a:pt x="9550" y="65692"/>
                  </a:cubicBezTo>
                  <a:cubicBezTo>
                    <a:pt x="10058" y="66132"/>
                    <a:pt x="10633" y="66369"/>
                    <a:pt x="11243" y="66369"/>
                  </a:cubicBezTo>
                  <a:cubicBezTo>
                    <a:pt x="12529" y="66369"/>
                    <a:pt x="13579" y="65353"/>
                    <a:pt x="14121" y="64659"/>
                  </a:cubicBezTo>
                  <a:cubicBezTo>
                    <a:pt x="14189" y="64659"/>
                    <a:pt x="14256" y="64659"/>
                    <a:pt x="14307" y="64642"/>
                  </a:cubicBezTo>
                  <a:lnTo>
                    <a:pt x="14595" y="64777"/>
                  </a:lnTo>
                  <a:cubicBezTo>
                    <a:pt x="15492" y="65251"/>
                    <a:pt x="16407" y="65692"/>
                    <a:pt x="17236" y="66098"/>
                  </a:cubicBezTo>
                  <a:cubicBezTo>
                    <a:pt x="18320" y="69382"/>
                    <a:pt x="20775" y="70060"/>
                    <a:pt x="24330" y="70060"/>
                  </a:cubicBezTo>
                  <a:cubicBezTo>
                    <a:pt x="25820" y="70060"/>
                    <a:pt x="27632" y="69941"/>
                    <a:pt x="29714" y="69806"/>
                  </a:cubicBezTo>
                  <a:cubicBezTo>
                    <a:pt x="32880" y="69586"/>
                    <a:pt x="36808" y="69332"/>
                    <a:pt x="41718" y="69332"/>
                  </a:cubicBezTo>
                  <a:lnTo>
                    <a:pt x="44003" y="69332"/>
                  </a:lnTo>
                  <a:cubicBezTo>
                    <a:pt x="44223" y="69332"/>
                    <a:pt x="44427" y="69247"/>
                    <a:pt x="44579" y="69129"/>
                  </a:cubicBezTo>
                  <a:cubicBezTo>
                    <a:pt x="47034" y="68671"/>
                    <a:pt x="48371" y="67469"/>
                    <a:pt x="48727" y="65336"/>
                  </a:cubicBezTo>
                  <a:cubicBezTo>
                    <a:pt x="49472" y="65505"/>
                    <a:pt x="50200" y="65573"/>
                    <a:pt x="50962" y="65573"/>
                  </a:cubicBezTo>
                  <a:cubicBezTo>
                    <a:pt x="52028" y="65573"/>
                    <a:pt x="53112" y="65404"/>
                    <a:pt x="54145" y="65082"/>
                  </a:cubicBezTo>
                  <a:cubicBezTo>
                    <a:pt x="56752" y="64269"/>
                    <a:pt x="58123" y="61391"/>
                    <a:pt x="57819" y="57785"/>
                  </a:cubicBezTo>
                  <a:lnTo>
                    <a:pt x="57819" y="57785"/>
                  </a:lnTo>
                  <a:cubicBezTo>
                    <a:pt x="57886" y="57802"/>
                    <a:pt x="57937" y="57802"/>
                    <a:pt x="57988" y="57802"/>
                  </a:cubicBezTo>
                  <a:cubicBezTo>
                    <a:pt x="58056" y="57802"/>
                    <a:pt x="58140" y="57802"/>
                    <a:pt x="58208" y="57785"/>
                  </a:cubicBezTo>
                  <a:cubicBezTo>
                    <a:pt x="58716" y="57650"/>
                    <a:pt x="59224" y="57531"/>
                    <a:pt x="59749" y="57396"/>
                  </a:cubicBezTo>
                  <a:cubicBezTo>
                    <a:pt x="60663" y="57159"/>
                    <a:pt x="61594" y="56955"/>
                    <a:pt x="62525" y="56685"/>
                  </a:cubicBezTo>
                  <a:lnTo>
                    <a:pt x="62644" y="56634"/>
                  </a:lnTo>
                  <a:cubicBezTo>
                    <a:pt x="63033" y="57328"/>
                    <a:pt x="63778" y="58327"/>
                    <a:pt x="64930" y="58327"/>
                  </a:cubicBezTo>
                  <a:cubicBezTo>
                    <a:pt x="65302" y="58327"/>
                    <a:pt x="65658" y="58225"/>
                    <a:pt x="66013" y="58039"/>
                  </a:cubicBezTo>
                  <a:cubicBezTo>
                    <a:pt x="67046" y="57446"/>
                    <a:pt x="66927" y="56617"/>
                    <a:pt x="66860" y="56363"/>
                  </a:cubicBezTo>
                  <a:cubicBezTo>
                    <a:pt x="66843" y="56312"/>
                    <a:pt x="66843" y="56278"/>
                    <a:pt x="66826" y="56210"/>
                  </a:cubicBezTo>
                  <a:lnTo>
                    <a:pt x="66826" y="56210"/>
                  </a:lnTo>
                  <a:cubicBezTo>
                    <a:pt x="67300" y="56566"/>
                    <a:pt x="67859" y="56820"/>
                    <a:pt x="68468" y="56820"/>
                  </a:cubicBezTo>
                  <a:cubicBezTo>
                    <a:pt x="68942" y="56820"/>
                    <a:pt x="69619" y="56685"/>
                    <a:pt x="70229" y="55923"/>
                  </a:cubicBezTo>
                  <a:cubicBezTo>
                    <a:pt x="70940" y="55025"/>
                    <a:pt x="70771" y="54314"/>
                    <a:pt x="70601" y="53976"/>
                  </a:cubicBezTo>
                  <a:cubicBezTo>
                    <a:pt x="70246" y="53231"/>
                    <a:pt x="69281" y="52790"/>
                    <a:pt x="68011" y="52757"/>
                  </a:cubicBezTo>
                  <a:cubicBezTo>
                    <a:pt x="68062" y="52706"/>
                    <a:pt x="68112" y="52638"/>
                    <a:pt x="68180" y="52553"/>
                  </a:cubicBezTo>
                  <a:lnTo>
                    <a:pt x="69247" y="52232"/>
                  </a:lnTo>
                  <a:cubicBezTo>
                    <a:pt x="69873" y="52553"/>
                    <a:pt x="70923" y="53011"/>
                    <a:pt x="72006" y="53011"/>
                  </a:cubicBezTo>
                  <a:cubicBezTo>
                    <a:pt x="72616" y="53011"/>
                    <a:pt x="73175" y="52875"/>
                    <a:pt x="73632" y="52570"/>
                  </a:cubicBezTo>
                  <a:cubicBezTo>
                    <a:pt x="74241" y="52164"/>
                    <a:pt x="74495" y="51571"/>
                    <a:pt x="74326" y="50962"/>
                  </a:cubicBezTo>
                  <a:cubicBezTo>
                    <a:pt x="74072" y="50115"/>
                    <a:pt x="73039" y="49591"/>
                    <a:pt x="72023" y="49438"/>
                  </a:cubicBezTo>
                  <a:cubicBezTo>
                    <a:pt x="73700" y="48947"/>
                    <a:pt x="74631" y="48321"/>
                    <a:pt x="74800" y="47559"/>
                  </a:cubicBezTo>
                  <a:cubicBezTo>
                    <a:pt x="74783" y="47237"/>
                    <a:pt x="74800" y="46611"/>
                    <a:pt x="74004" y="46018"/>
                  </a:cubicBezTo>
                  <a:cubicBezTo>
                    <a:pt x="73581" y="45697"/>
                    <a:pt x="73124" y="45544"/>
                    <a:pt x="72667" y="45544"/>
                  </a:cubicBezTo>
                  <a:cubicBezTo>
                    <a:pt x="71888" y="45544"/>
                    <a:pt x="71228" y="46018"/>
                    <a:pt x="70703" y="46577"/>
                  </a:cubicBezTo>
                  <a:cubicBezTo>
                    <a:pt x="70652" y="46357"/>
                    <a:pt x="70584" y="46137"/>
                    <a:pt x="70500" y="45951"/>
                  </a:cubicBezTo>
                  <a:cubicBezTo>
                    <a:pt x="70212" y="45273"/>
                    <a:pt x="69636" y="44867"/>
                    <a:pt x="69010" y="44867"/>
                  </a:cubicBezTo>
                  <a:cubicBezTo>
                    <a:pt x="68536" y="44867"/>
                    <a:pt x="68096" y="45053"/>
                    <a:pt x="67672" y="45460"/>
                  </a:cubicBezTo>
                  <a:cubicBezTo>
                    <a:pt x="66944" y="46137"/>
                    <a:pt x="66741" y="46949"/>
                    <a:pt x="66860" y="47762"/>
                  </a:cubicBezTo>
                  <a:cubicBezTo>
                    <a:pt x="66606" y="47593"/>
                    <a:pt x="66335" y="47508"/>
                    <a:pt x="66064" y="47508"/>
                  </a:cubicBezTo>
                  <a:cubicBezTo>
                    <a:pt x="65725" y="47508"/>
                    <a:pt x="65082" y="47644"/>
                    <a:pt x="64642" y="48524"/>
                  </a:cubicBezTo>
                  <a:cubicBezTo>
                    <a:pt x="63880" y="50031"/>
                    <a:pt x="64625" y="51487"/>
                    <a:pt x="65708" y="52486"/>
                  </a:cubicBezTo>
                  <a:cubicBezTo>
                    <a:pt x="65556" y="52672"/>
                    <a:pt x="65387" y="52875"/>
                    <a:pt x="65234" y="53061"/>
                  </a:cubicBezTo>
                  <a:cubicBezTo>
                    <a:pt x="64913" y="53434"/>
                    <a:pt x="64439" y="53756"/>
                    <a:pt x="63812" y="54060"/>
                  </a:cubicBezTo>
                  <a:cubicBezTo>
                    <a:pt x="64642" y="52570"/>
                    <a:pt x="64642" y="51013"/>
                    <a:pt x="64201" y="50014"/>
                  </a:cubicBezTo>
                  <a:cubicBezTo>
                    <a:pt x="63863" y="49252"/>
                    <a:pt x="63220" y="48778"/>
                    <a:pt x="62542" y="48778"/>
                  </a:cubicBezTo>
                  <a:cubicBezTo>
                    <a:pt x="62187" y="48778"/>
                    <a:pt x="61814" y="48913"/>
                    <a:pt x="61493" y="49167"/>
                  </a:cubicBezTo>
                  <a:cubicBezTo>
                    <a:pt x="59867" y="50352"/>
                    <a:pt x="60731" y="53078"/>
                    <a:pt x="61357" y="54517"/>
                  </a:cubicBezTo>
                  <a:cubicBezTo>
                    <a:pt x="61323" y="54585"/>
                    <a:pt x="61273" y="54670"/>
                    <a:pt x="61239" y="54704"/>
                  </a:cubicBezTo>
                  <a:cubicBezTo>
                    <a:pt x="61222" y="54738"/>
                    <a:pt x="61188" y="54771"/>
                    <a:pt x="61171" y="54788"/>
                  </a:cubicBezTo>
                  <a:cubicBezTo>
                    <a:pt x="61154" y="54839"/>
                    <a:pt x="61137" y="54856"/>
                    <a:pt x="61103" y="54873"/>
                  </a:cubicBezTo>
                  <a:lnTo>
                    <a:pt x="61086" y="54907"/>
                  </a:lnTo>
                  <a:cubicBezTo>
                    <a:pt x="61052" y="54958"/>
                    <a:pt x="60985" y="55008"/>
                    <a:pt x="60934" y="55042"/>
                  </a:cubicBezTo>
                  <a:cubicBezTo>
                    <a:pt x="60765" y="55093"/>
                    <a:pt x="60595" y="55161"/>
                    <a:pt x="60426" y="55195"/>
                  </a:cubicBezTo>
                  <a:cubicBezTo>
                    <a:pt x="59529" y="55466"/>
                    <a:pt x="58564" y="55770"/>
                    <a:pt x="57632" y="56126"/>
                  </a:cubicBezTo>
                  <a:cubicBezTo>
                    <a:pt x="57616" y="56126"/>
                    <a:pt x="57599" y="56143"/>
                    <a:pt x="57582" y="56177"/>
                  </a:cubicBezTo>
                  <a:cubicBezTo>
                    <a:pt x="57531" y="55940"/>
                    <a:pt x="57497" y="55719"/>
                    <a:pt x="57429" y="55499"/>
                  </a:cubicBezTo>
                  <a:cubicBezTo>
                    <a:pt x="57497" y="55466"/>
                    <a:pt x="57548" y="55449"/>
                    <a:pt x="57616" y="55415"/>
                  </a:cubicBezTo>
                  <a:cubicBezTo>
                    <a:pt x="58310" y="55076"/>
                    <a:pt x="58377" y="54585"/>
                    <a:pt x="58360" y="54331"/>
                  </a:cubicBezTo>
                  <a:cubicBezTo>
                    <a:pt x="58344" y="54162"/>
                    <a:pt x="58276" y="53993"/>
                    <a:pt x="58174" y="53857"/>
                  </a:cubicBezTo>
                  <a:cubicBezTo>
                    <a:pt x="58107" y="53772"/>
                    <a:pt x="58039" y="53722"/>
                    <a:pt x="58022" y="53688"/>
                  </a:cubicBezTo>
                  <a:cubicBezTo>
                    <a:pt x="58005" y="53671"/>
                    <a:pt x="57954" y="53654"/>
                    <a:pt x="57937" y="53637"/>
                  </a:cubicBezTo>
                  <a:cubicBezTo>
                    <a:pt x="57869" y="53586"/>
                    <a:pt x="57836" y="53552"/>
                    <a:pt x="57751" y="53519"/>
                  </a:cubicBezTo>
                  <a:lnTo>
                    <a:pt x="57717" y="53519"/>
                  </a:lnTo>
                  <a:cubicBezTo>
                    <a:pt x="57514" y="53417"/>
                    <a:pt x="57243" y="53332"/>
                    <a:pt x="56854" y="53265"/>
                  </a:cubicBezTo>
                  <a:cubicBezTo>
                    <a:pt x="56854" y="53095"/>
                    <a:pt x="56854" y="52926"/>
                    <a:pt x="56837" y="52757"/>
                  </a:cubicBezTo>
                  <a:cubicBezTo>
                    <a:pt x="57074" y="52672"/>
                    <a:pt x="57277" y="52587"/>
                    <a:pt x="57463" y="52503"/>
                  </a:cubicBezTo>
                  <a:cubicBezTo>
                    <a:pt x="58597" y="52062"/>
                    <a:pt x="58987" y="51775"/>
                    <a:pt x="59156" y="51351"/>
                  </a:cubicBezTo>
                  <a:cubicBezTo>
                    <a:pt x="59241" y="51097"/>
                    <a:pt x="59241" y="50843"/>
                    <a:pt x="59122" y="50590"/>
                  </a:cubicBezTo>
                  <a:cubicBezTo>
                    <a:pt x="59055" y="50454"/>
                    <a:pt x="58953" y="50336"/>
                    <a:pt x="58801" y="50217"/>
                  </a:cubicBezTo>
                  <a:cubicBezTo>
                    <a:pt x="58784" y="50200"/>
                    <a:pt x="58733" y="50183"/>
                    <a:pt x="58716" y="50166"/>
                  </a:cubicBezTo>
                  <a:cubicBezTo>
                    <a:pt x="58648" y="50115"/>
                    <a:pt x="58614" y="50099"/>
                    <a:pt x="58547" y="50082"/>
                  </a:cubicBezTo>
                  <a:cubicBezTo>
                    <a:pt x="58530" y="50048"/>
                    <a:pt x="58479" y="50048"/>
                    <a:pt x="58462" y="50031"/>
                  </a:cubicBezTo>
                  <a:cubicBezTo>
                    <a:pt x="58428" y="50014"/>
                    <a:pt x="58360" y="49997"/>
                    <a:pt x="58293" y="49997"/>
                  </a:cubicBezTo>
                  <a:lnTo>
                    <a:pt x="58259" y="49997"/>
                  </a:lnTo>
                  <a:cubicBezTo>
                    <a:pt x="57920" y="49929"/>
                    <a:pt x="57429" y="49878"/>
                    <a:pt x="56735" y="49878"/>
                  </a:cubicBezTo>
                  <a:lnTo>
                    <a:pt x="56329" y="49878"/>
                  </a:lnTo>
                  <a:cubicBezTo>
                    <a:pt x="56346" y="49845"/>
                    <a:pt x="56363" y="49794"/>
                    <a:pt x="56397" y="49743"/>
                  </a:cubicBezTo>
                  <a:cubicBezTo>
                    <a:pt x="56989" y="49438"/>
                    <a:pt x="57717" y="48981"/>
                    <a:pt x="57632" y="48219"/>
                  </a:cubicBezTo>
                  <a:cubicBezTo>
                    <a:pt x="57616" y="48050"/>
                    <a:pt x="57531" y="47796"/>
                    <a:pt x="57294" y="47593"/>
                  </a:cubicBezTo>
                  <a:lnTo>
                    <a:pt x="57853" y="47034"/>
                  </a:lnTo>
                  <a:cubicBezTo>
                    <a:pt x="58902" y="47914"/>
                    <a:pt x="61137" y="48389"/>
                    <a:pt x="62187" y="48389"/>
                  </a:cubicBezTo>
                  <a:cubicBezTo>
                    <a:pt x="62593" y="48389"/>
                    <a:pt x="62881" y="48321"/>
                    <a:pt x="63135" y="48219"/>
                  </a:cubicBezTo>
                  <a:cubicBezTo>
                    <a:pt x="63541" y="48016"/>
                    <a:pt x="63727" y="47559"/>
                    <a:pt x="63558" y="47136"/>
                  </a:cubicBezTo>
                  <a:cubicBezTo>
                    <a:pt x="63524" y="47051"/>
                    <a:pt x="62966" y="45714"/>
                    <a:pt x="61933" y="44799"/>
                  </a:cubicBezTo>
                  <a:cubicBezTo>
                    <a:pt x="63389" y="44461"/>
                    <a:pt x="64879" y="43699"/>
                    <a:pt x="65404" y="42649"/>
                  </a:cubicBezTo>
                  <a:cubicBezTo>
                    <a:pt x="65708" y="42056"/>
                    <a:pt x="65674" y="41413"/>
                    <a:pt x="65370" y="40871"/>
                  </a:cubicBezTo>
                  <a:cubicBezTo>
                    <a:pt x="65674" y="40194"/>
                    <a:pt x="65590" y="39703"/>
                    <a:pt x="65421" y="39381"/>
                  </a:cubicBezTo>
                  <a:cubicBezTo>
                    <a:pt x="65167" y="38907"/>
                    <a:pt x="64692" y="38620"/>
                    <a:pt x="64049" y="38620"/>
                  </a:cubicBezTo>
                  <a:cubicBezTo>
                    <a:pt x="63863" y="38620"/>
                    <a:pt x="63643" y="38653"/>
                    <a:pt x="63457" y="38704"/>
                  </a:cubicBezTo>
                  <a:cubicBezTo>
                    <a:pt x="63135" y="38535"/>
                    <a:pt x="62830" y="38450"/>
                    <a:pt x="62458" y="38450"/>
                  </a:cubicBezTo>
                  <a:cubicBezTo>
                    <a:pt x="60511" y="38450"/>
                    <a:pt x="58970" y="41159"/>
                    <a:pt x="58699" y="42886"/>
                  </a:cubicBezTo>
                  <a:cubicBezTo>
                    <a:pt x="58699" y="42886"/>
                    <a:pt x="58689" y="42896"/>
                    <a:pt x="58684" y="42909"/>
                  </a:cubicBezTo>
                  <a:lnTo>
                    <a:pt x="58684" y="42909"/>
                  </a:lnTo>
                  <a:lnTo>
                    <a:pt x="58818" y="42209"/>
                  </a:lnTo>
                  <a:lnTo>
                    <a:pt x="58953" y="41464"/>
                  </a:lnTo>
                  <a:cubicBezTo>
                    <a:pt x="58987" y="41210"/>
                    <a:pt x="59038" y="40939"/>
                    <a:pt x="59072" y="40702"/>
                  </a:cubicBezTo>
                  <a:lnTo>
                    <a:pt x="59105" y="40550"/>
                  </a:lnTo>
                  <a:cubicBezTo>
                    <a:pt x="59122" y="40347"/>
                    <a:pt x="59156" y="40143"/>
                    <a:pt x="59190" y="39940"/>
                  </a:cubicBezTo>
                  <a:cubicBezTo>
                    <a:pt x="59241" y="39297"/>
                    <a:pt x="59292" y="38670"/>
                    <a:pt x="59309" y="38010"/>
                  </a:cubicBezTo>
                  <a:cubicBezTo>
                    <a:pt x="60748" y="37587"/>
                    <a:pt x="61679" y="36910"/>
                    <a:pt x="61950" y="36080"/>
                  </a:cubicBezTo>
                  <a:cubicBezTo>
                    <a:pt x="63761" y="35013"/>
                    <a:pt x="65150" y="34133"/>
                    <a:pt x="65353" y="32999"/>
                  </a:cubicBezTo>
                  <a:cubicBezTo>
                    <a:pt x="65404" y="32779"/>
                    <a:pt x="65404" y="32592"/>
                    <a:pt x="65353" y="32406"/>
                  </a:cubicBezTo>
                  <a:cubicBezTo>
                    <a:pt x="65759" y="31915"/>
                    <a:pt x="65895" y="31407"/>
                    <a:pt x="65911" y="31052"/>
                  </a:cubicBezTo>
                  <a:cubicBezTo>
                    <a:pt x="65996" y="29968"/>
                    <a:pt x="65336" y="29138"/>
                    <a:pt x="65150" y="28918"/>
                  </a:cubicBezTo>
                  <a:cubicBezTo>
                    <a:pt x="64743" y="28461"/>
                    <a:pt x="64218" y="28207"/>
                    <a:pt x="63660" y="28207"/>
                  </a:cubicBezTo>
                  <a:lnTo>
                    <a:pt x="63626" y="28207"/>
                  </a:lnTo>
                  <a:cubicBezTo>
                    <a:pt x="63626" y="28173"/>
                    <a:pt x="63609" y="28123"/>
                    <a:pt x="63609" y="28089"/>
                  </a:cubicBezTo>
                  <a:cubicBezTo>
                    <a:pt x="63524" y="27750"/>
                    <a:pt x="63304" y="27310"/>
                    <a:pt x="62745" y="26937"/>
                  </a:cubicBezTo>
                  <a:cubicBezTo>
                    <a:pt x="62322" y="26684"/>
                    <a:pt x="61831" y="26548"/>
                    <a:pt x="61323" y="26548"/>
                  </a:cubicBezTo>
                  <a:cubicBezTo>
                    <a:pt x="60951" y="26548"/>
                    <a:pt x="60646" y="26599"/>
                    <a:pt x="60375" y="26684"/>
                  </a:cubicBezTo>
                  <a:cubicBezTo>
                    <a:pt x="60003" y="26294"/>
                    <a:pt x="59461" y="25871"/>
                    <a:pt x="58733" y="25871"/>
                  </a:cubicBezTo>
                  <a:cubicBezTo>
                    <a:pt x="58564" y="25871"/>
                    <a:pt x="58377" y="25888"/>
                    <a:pt x="58208" y="25955"/>
                  </a:cubicBezTo>
                  <a:cubicBezTo>
                    <a:pt x="57345" y="26209"/>
                    <a:pt x="56786" y="26904"/>
                    <a:pt x="56498" y="27395"/>
                  </a:cubicBezTo>
                  <a:cubicBezTo>
                    <a:pt x="56176" y="27445"/>
                    <a:pt x="55906" y="27581"/>
                    <a:pt x="55685" y="27767"/>
                  </a:cubicBezTo>
                  <a:cubicBezTo>
                    <a:pt x="55330" y="27581"/>
                    <a:pt x="55008" y="27513"/>
                    <a:pt x="54788" y="27513"/>
                  </a:cubicBezTo>
                  <a:cubicBezTo>
                    <a:pt x="54297" y="27513"/>
                    <a:pt x="53806" y="27733"/>
                    <a:pt x="53484" y="28123"/>
                  </a:cubicBezTo>
                  <a:cubicBezTo>
                    <a:pt x="53349" y="28292"/>
                    <a:pt x="53231" y="28495"/>
                    <a:pt x="53180" y="28681"/>
                  </a:cubicBezTo>
                  <a:cubicBezTo>
                    <a:pt x="52198" y="28715"/>
                    <a:pt x="51419" y="29206"/>
                    <a:pt x="50928" y="30019"/>
                  </a:cubicBezTo>
                  <a:cubicBezTo>
                    <a:pt x="50826" y="30205"/>
                    <a:pt x="50742" y="30374"/>
                    <a:pt x="50674" y="30544"/>
                  </a:cubicBezTo>
                  <a:cubicBezTo>
                    <a:pt x="50572" y="28952"/>
                    <a:pt x="49912" y="27107"/>
                    <a:pt x="48202" y="25397"/>
                  </a:cubicBezTo>
                  <a:cubicBezTo>
                    <a:pt x="47169" y="24364"/>
                    <a:pt x="45815" y="23839"/>
                    <a:pt x="44240" y="23839"/>
                  </a:cubicBezTo>
                  <a:cubicBezTo>
                    <a:pt x="43919" y="23839"/>
                    <a:pt x="43631" y="23856"/>
                    <a:pt x="43377" y="23890"/>
                  </a:cubicBezTo>
                  <a:cubicBezTo>
                    <a:pt x="44003" y="23162"/>
                    <a:pt x="44545" y="22315"/>
                    <a:pt x="44918" y="21401"/>
                  </a:cubicBezTo>
                  <a:cubicBezTo>
                    <a:pt x="45392" y="20284"/>
                    <a:pt x="45646" y="19065"/>
                    <a:pt x="45646" y="17846"/>
                  </a:cubicBezTo>
                  <a:lnTo>
                    <a:pt x="45646" y="12834"/>
                  </a:lnTo>
                  <a:cubicBezTo>
                    <a:pt x="45815" y="12022"/>
                    <a:pt x="46712" y="6909"/>
                    <a:pt x="43885" y="3624"/>
                  </a:cubicBezTo>
                  <a:cubicBezTo>
                    <a:pt x="43631" y="3116"/>
                    <a:pt x="43038" y="2710"/>
                    <a:pt x="42361" y="2303"/>
                  </a:cubicBezTo>
                  <a:cubicBezTo>
                    <a:pt x="42276" y="2270"/>
                    <a:pt x="42209" y="2219"/>
                    <a:pt x="42175" y="2185"/>
                  </a:cubicBezTo>
                  <a:cubicBezTo>
                    <a:pt x="39263" y="272"/>
                    <a:pt x="35707" y="1"/>
                    <a:pt x="33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4"/>
            <p:cNvSpPr/>
            <p:nvPr/>
          </p:nvSpPr>
          <p:spPr>
            <a:xfrm>
              <a:off x="6138350" y="3608575"/>
              <a:ext cx="215875" cy="202350"/>
            </a:xfrm>
            <a:custGeom>
              <a:avLst/>
              <a:gdLst/>
              <a:ahLst/>
              <a:cxnLst/>
              <a:rect l="l" t="t" r="r" b="b"/>
              <a:pathLst>
                <a:path w="8635" h="8094" extrusionOk="0">
                  <a:moveTo>
                    <a:pt x="3268" y="0"/>
                  </a:moveTo>
                  <a:cubicBezTo>
                    <a:pt x="2523" y="0"/>
                    <a:pt x="1829" y="390"/>
                    <a:pt x="1338" y="1118"/>
                  </a:cubicBezTo>
                  <a:cubicBezTo>
                    <a:pt x="0" y="3099"/>
                    <a:pt x="1490" y="7094"/>
                    <a:pt x="1660" y="7551"/>
                  </a:cubicBezTo>
                  <a:cubicBezTo>
                    <a:pt x="1778" y="7890"/>
                    <a:pt x="2100" y="8093"/>
                    <a:pt x="2438" y="8093"/>
                  </a:cubicBezTo>
                  <a:cubicBezTo>
                    <a:pt x="2506" y="8093"/>
                    <a:pt x="2557" y="8093"/>
                    <a:pt x="2608" y="8076"/>
                  </a:cubicBezTo>
                  <a:cubicBezTo>
                    <a:pt x="3099" y="7975"/>
                    <a:pt x="7297" y="7027"/>
                    <a:pt x="8263" y="4843"/>
                  </a:cubicBezTo>
                  <a:cubicBezTo>
                    <a:pt x="8635" y="3996"/>
                    <a:pt x="8601" y="3099"/>
                    <a:pt x="8178" y="2472"/>
                  </a:cubicBezTo>
                  <a:cubicBezTo>
                    <a:pt x="7805" y="1914"/>
                    <a:pt x="7213" y="1626"/>
                    <a:pt x="6519" y="1626"/>
                  </a:cubicBezTo>
                  <a:cubicBezTo>
                    <a:pt x="6146" y="1626"/>
                    <a:pt x="5740" y="1710"/>
                    <a:pt x="5334" y="1897"/>
                  </a:cubicBezTo>
                  <a:cubicBezTo>
                    <a:pt x="5215" y="1423"/>
                    <a:pt x="5012" y="1033"/>
                    <a:pt x="4724" y="711"/>
                  </a:cubicBezTo>
                  <a:cubicBezTo>
                    <a:pt x="4352" y="220"/>
                    <a:pt x="3827" y="0"/>
                    <a:pt x="3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4"/>
            <p:cNvSpPr/>
            <p:nvPr/>
          </p:nvSpPr>
          <p:spPr>
            <a:xfrm>
              <a:off x="5122100" y="3681800"/>
              <a:ext cx="214200" cy="208275"/>
            </a:xfrm>
            <a:custGeom>
              <a:avLst/>
              <a:gdLst/>
              <a:ahLst/>
              <a:cxnLst/>
              <a:rect l="l" t="t" r="r" b="b"/>
              <a:pathLst>
                <a:path w="8568" h="8331" extrusionOk="0">
                  <a:moveTo>
                    <a:pt x="5350" y="0"/>
                  </a:moveTo>
                  <a:cubicBezTo>
                    <a:pt x="4842" y="0"/>
                    <a:pt x="4351" y="220"/>
                    <a:pt x="3996" y="576"/>
                  </a:cubicBezTo>
                  <a:cubicBezTo>
                    <a:pt x="3674" y="915"/>
                    <a:pt x="3454" y="1355"/>
                    <a:pt x="3302" y="1914"/>
                  </a:cubicBezTo>
                  <a:cubicBezTo>
                    <a:pt x="2861" y="1727"/>
                    <a:pt x="2489" y="1676"/>
                    <a:pt x="2201" y="1676"/>
                  </a:cubicBezTo>
                  <a:cubicBezTo>
                    <a:pt x="1507" y="1676"/>
                    <a:pt x="881" y="1998"/>
                    <a:pt x="508" y="2523"/>
                  </a:cubicBezTo>
                  <a:cubicBezTo>
                    <a:pt x="85" y="3116"/>
                    <a:pt x="0" y="3894"/>
                    <a:pt x="271" y="4690"/>
                  </a:cubicBezTo>
                  <a:cubicBezTo>
                    <a:pt x="1050" y="6942"/>
                    <a:pt x="5147" y="8161"/>
                    <a:pt x="5604" y="8279"/>
                  </a:cubicBezTo>
                  <a:cubicBezTo>
                    <a:pt x="5689" y="8296"/>
                    <a:pt x="5757" y="8330"/>
                    <a:pt x="5841" y="8330"/>
                  </a:cubicBezTo>
                  <a:cubicBezTo>
                    <a:pt x="6163" y="8330"/>
                    <a:pt x="6468" y="8127"/>
                    <a:pt x="6603" y="7839"/>
                  </a:cubicBezTo>
                  <a:cubicBezTo>
                    <a:pt x="6806" y="7399"/>
                    <a:pt x="8567" y="3454"/>
                    <a:pt x="7433" y="1389"/>
                  </a:cubicBezTo>
                  <a:cubicBezTo>
                    <a:pt x="6959" y="542"/>
                    <a:pt x="6163" y="0"/>
                    <a:pt x="5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4"/>
            <p:cNvSpPr/>
            <p:nvPr/>
          </p:nvSpPr>
          <p:spPr>
            <a:xfrm>
              <a:off x="6606475" y="4011950"/>
              <a:ext cx="175250" cy="164675"/>
            </a:xfrm>
            <a:custGeom>
              <a:avLst/>
              <a:gdLst/>
              <a:ahLst/>
              <a:cxnLst/>
              <a:rect l="l" t="t" r="r" b="b"/>
              <a:pathLst>
                <a:path w="7010" h="6587" extrusionOk="0">
                  <a:moveTo>
                    <a:pt x="2760" y="0"/>
                  </a:moveTo>
                  <a:cubicBezTo>
                    <a:pt x="2168" y="0"/>
                    <a:pt x="1592" y="305"/>
                    <a:pt x="1169" y="847"/>
                  </a:cubicBezTo>
                  <a:cubicBezTo>
                    <a:pt x="1" y="2354"/>
                    <a:pt x="847" y="5401"/>
                    <a:pt x="1050" y="5994"/>
                  </a:cubicBezTo>
                  <a:cubicBezTo>
                    <a:pt x="1152" y="6349"/>
                    <a:pt x="1474" y="6586"/>
                    <a:pt x="1846" y="6586"/>
                  </a:cubicBezTo>
                  <a:lnTo>
                    <a:pt x="1981" y="6586"/>
                  </a:lnTo>
                  <a:cubicBezTo>
                    <a:pt x="2591" y="6502"/>
                    <a:pt x="5740" y="5977"/>
                    <a:pt x="6637" y="4301"/>
                  </a:cubicBezTo>
                  <a:cubicBezTo>
                    <a:pt x="7010" y="3606"/>
                    <a:pt x="7010" y="2828"/>
                    <a:pt x="6671" y="2235"/>
                  </a:cubicBezTo>
                  <a:cubicBezTo>
                    <a:pt x="6366" y="1727"/>
                    <a:pt x="5825" y="1422"/>
                    <a:pt x="5198" y="1422"/>
                  </a:cubicBezTo>
                  <a:cubicBezTo>
                    <a:pt x="4978" y="1422"/>
                    <a:pt x="4775" y="1439"/>
                    <a:pt x="4538" y="1507"/>
                  </a:cubicBezTo>
                  <a:cubicBezTo>
                    <a:pt x="4453" y="1168"/>
                    <a:pt x="4301" y="881"/>
                    <a:pt x="4098" y="644"/>
                  </a:cubicBezTo>
                  <a:cubicBezTo>
                    <a:pt x="3759" y="237"/>
                    <a:pt x="3268" y="0"/>
                    <a:pt x="2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4"/>
            <p:cNvSpPr/>
            <p:nvPr/>
          </p:nvSpPr>
          <p:spPr>
            <a:xfrm>
              <a:off x="4890150" y="4209600"/>
              <a:ext cx="164250" cy="159175"/>
            </a:xfrm>
            <a:custGeom>
              <a:avLst/>
              <a:gdLst/>
              <a:ahLst/>
              <a:cxnLst/>
              <a:rect l="l" t="t" r="r" b="b"/>
              <a:pathLst>
                <a:path w="6570" h="6367" extrusionOk="0">
                  <a:moveTo>
                    <a:pt x="3691" y="1"/>
                  </a:moveTo>
                  <a:cubicBezTo>
                    <a:pt x="3099" y="1"/>
                    <a:pt x="2591" y="272"/>
                    <a:pt x="2269" y="729"/>
                  </a:cubicBezTo>
                  <a:cubicBezTo>
                    <a:pt x="2083" y="1034"/>
                    <a:pt x="1930" y="1457"/>
                    <a:pt x="1981" y="2083"/>
                  </a:cubicBezTo>
                  <a:cubicBezTo>
                    <a:pt x="1185" y="2151"/>
                    <a:pt x="576" y="2557"/>
                    <a:pt x="305" y="3167"/>
                  </a:cubicBezTo>
                  <a:cubicBezTo>
                    <a:pt x="0" y="3844"/>
                    <a:pt x="170" y="4657"/>
                    <a:pt x="728" y="5266"/>
                  </a:cubicBezTo>
                  <a:cubicBezTo>
                    <a:pt x="1389" y="6011"/>
                    <a:pt x="2608" y="6367"/>
                    <a:pt x="4385" y="6367"/>
                  </a:cubicBezTo>
                  <a:cubicBezTo>
                    <a:pt x="5164" y="6367"/>
                    <a:pt x="5757" y="6299"/>
                    <a:pt x="5790" y="6299"/>
                  </a:cubicBezTo>
                  <a:cubicBezTo>
                    <a:pt x="6214" y="6265"/>
                    <a:pt x="6502" y="5893"/>
                    <a:pt x="6519" y="5503"/>
                  </a:cubicBezTo>
                  <a:cubicBezTo>
                    <a:pt x="6552" y="4860"/>
                    <a:pt x="6569" y="1660"/>
                    <a:pt x="5079" y="509"/>
                  </a:cubicBezTo>
                  <a:cubicBezTo>
                    <a:pt x="4656" y="170"/>
                    <a:pt x="4182" y="1"/>
                    <a:pt x="3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4"/>
            <p:cNvSpPr/>
            <p:nvPr/>
          </p:nvSpPr>
          <p:spPr>
            <a:xfrm>
              <a:off x="5142825" y="3390600"/>
              <a:ext cx="114325" cy="110900"/>
            </a:xfrm>
            <a:custGeom>
              <a:avLst/>
              <a:gdLst/>
              <a:ahLst/>
              <a:cxnLst/>
              <a:rect l="l" t="t" r="r" b="b"/>
              <a:pathLst>
                <a:path w="4573" h="4436" extrusionOk="0">
                  <a:moveTo>
                    <a:pt x="2710" y="0"/>
                  </a:moveTo>
                  <a:cubicBezTo>
                    <a:pt x="2371" y="0"/>
                    <a:pt x="2032" y="136"/>
                    <a:pt x="1795" y="373"/>
                  </a:cubicBezTo>
                  <a:cubicBezTo>
                    <a:pt x="1711" y="457"/>
                    <a:pt x="1626" y="559"/>
                    <a:pt x="1558" y="694"/>
                  </a:cubicBezTo>
                  <a:lnTo>
                    <a:pt x="1406" y="694"/>
                  </a:lnTo>
                  <a:cubicBezTo>
                    <a:pt x="966" y="694"/>
                    <a:pt x="559" y="897"/>
                    <a:pt x="306" y="1236"/>
                  </a:cubicBezTo>
                  <a:cubicBezTo>
                    <a:pt x="35" y="1625"/>
                    <a:pt x="1" y="2116"/>
                    <a:pt x="153" y="2590"/>
                  </a:cubicBezTo>
                  <a:cubicBezTo>
                    <a:pt x="526" y="3691"/>
                    <a:pt x="2168" y="4250"/>
                    <a:pt x="2676" y="4402"/>
                  </a:cubicBezTo>
                  <a:cubicBezTo>
                    <a:pt x="2760" y="4419"/>
                    <a:pt x="2828" y="4436"/>
                    <a:pt x="2913" y="4436"/>
                  </a:cubicBezTo>
                  <a:cubicBezTo>
                    <a:pt x="3235" y="4436"/>
                    <a:pt x="3556" y="4250"/>
                    <a:pt x="3675" y="3945"/>
                  </a:cubicBezTo>
                  <a:cubicBezTo>
                    <a:pt x="3895" y="3488"/>
                    <a:pt x="4572" y="1862"/>
                    <a:pt x="3996" y="813"/>
                  </a:cubicBezTo>
                  <a:cubicBezTo>
                    <a:pt x="3726" y="305"/>
                    <a:pt x="3218" y="0"/>
                    <a:pt x="2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4"/>
            <p:cNvSpPr/>
            <p:nvPr/>
          </p:nvSpPr>
          <p:spPr>
            <a:xfrm>
              <a:off x="6447325" y="3609425"/>
              <a:ext cx="114300" cy="107525"/>
            </a:xfrm>
            <a:custGeom>
              <a:avLst/>
              <a:gdLst/>
              <a:ahLst/>
              <a:cxnLst/>
              <a:rect l="l" t="t" r="r" b="b"/>
              <a:pathLst>
                <a:path w="4572" h="4301" extrusionOk="0">
                  <a:moveTo>
                    <a:pt x="1897" y="0"/>
                  </a:moveTo>
                  <a:cubicBezTo>
                    <a:pt x="1474" y="0"/>
                    <a:pt x="1084" y="186"/>
                    <a:pt x="780" y="542"/>
                  </a:cubicBezTo>
                  <a:cubicBezTo>
                    <a:pt x="1" y="1456"/>
                    <a:pt x="373" y="3149"/>
                    <a:pt x="509" y="3657"/>
                  </a:cubicBezTo>
                  <a:cubicBezTo>
                    <a:pt x="593" y="4047"/>
                    <a:pt x="932" y="4301"/>
                    <a:pt x="1304" y="4301"/>
                  </a:cubicBezTo>
                  <a:lnTo>
                    <a:pt x="1406" y="4301"/>
                  </a:lnTo>
                  <a:cubicBezTo>
                    <a:pt x="1931" y="4250"/>
                    <a:pt x="3658" y="3996"/>
                    <a:pt x="4250" y="3014"/>
                  </a:cubicBezTo>
                  <a:cubicBezTo>
                    <a:pt x="4555" y="2523"/>
                    <a:pt x="4572" y="1930"/>
                    <a:pt x="4318" y="1473"/>
                  </a:cubicBezTo>
                  <a:cubicBezTo>
                    <a:pt x="4081" y="1084"/>
                    <a:pt x="3658" y="830"/>
                    <a:pt x="3150" y="830"/>
                  </a:cubicBezTo>
                  <a:lnTo>
                    <a:pt x="3133" y="830"/>
                  </a:lnTo>
                  <a:cubicBezTo>
                    <a:pt x="3099" y="711"/>
                    <a:pt x="3014" y="610"/>
                    <a:pt x="2947" y="508"/>
                  </a:cubicBezTo>
                  <a:cubicBezTo>
                    <a:pt x="2693" y="186"/>
                    <a:pt x="2303" y="0"/>
                    <a:pt x="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4"/>
            <p:cNvSpPr/>
            <p:nvPr/>
          </p:nvSpPr>
          <p:spPr>
            <a:xfrm>
              <a:off x="6137925" y="3412175"/>
              <a:ext cx="133775" cy="127000"/>
            </a:xfrm>
            <a:custGeom>
              <a:avLst/>
              <a:gdLst/>
              <a:ahLst/>
              <a:cxnLst/>
              <a:rect l="l" t="t" r="r" b="b"/>
              <a:pathLst>
                <a:path w="5351" h="5080" extrusionOk="0">
                  <a:moveTo>
                    <a:pt x="1863" y="1"/>
                  </a:moveTo>
                  <a:cubicBezTo>
                    <a:pt x="1169" y="1"/>
                    <a:pt x="542" y="508"/>
                    <a:pt x="356" y="1270"/>
                  </a:cubicBezTo>
                  <a:cubicBezTo>
                    <a:pt x="0" y="2676"/>
                    <a:pt x="1473" y="4453"/>
                    <a:pt x="1778" y="4792"/>
                  </a:cubicBezTo>
                  <a:cubicBezTo>
                    <a:pt x="1947" y="4978"/>
                    <a:pt x="2185" y="5080"/>
                    <a:pt x="2405" y="5080"/>
                  </a:cubicBezTo>
                  <a:cubicBezTo>
                    <a:pt x="2557" y="5080"/>
                    <a:pt x="2726" y="5029"/>
                    <a:pt x="2845" y="4944"/>
                  </a:cubicBezTo>
                  <a:cubicBezTo>
                    <a:pt x="3404" y="4606"/>
                    <a:pt x="5198" y="3387"/>
                    <a:pt x="5300" y="1981"/>
                  </a:cubicBezTo>
                  <a:cubicBezTo>
                    <a:pt x="5351" y="1457"/>
                    <a:pt x="5181" y="966"/>
                    <a:pt x="4860" y="627"/>
                  </a:cubicBezTo>
                  <a:cubicBezTo>
                    <a:pt x="4589" y="339"/>
                    <a:pt x="4233" y="187"/>
                    <a:pt x="3844" y="187"/>
                  </a:cubicBezTo>
                  <a:cubicBezTo>
                    <a:pt x="3624" y="187"/>
                    <a:pt x="3302" y="255"/>
                    <a:pt x="2980" y="458"/>
                  </a:cubicBezTo>
                  <a:cubicBezTo>
                    <a:pt x="2642" y="119"/>
                    <a:pt x="2218" y="1"/>
                    <a:pt x="1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4"/>
            <p:cNvSpPr/>
            <p:nvPr/>
          </p:nvSpPr>
          <p:spPr>
            <a:xfrm>
              <a:off x="5074275" y="4153075"/>
              <a:ext cx="109300" cy="74900"/>
            </a:xfrm>
            <a:custGeom>
              <a:avLst/>
              <a:gdLst/>
              <a:ahLst/>
              <a:cxnLst/>
              <a:rect l="l" t="t" r="r" b="b"/>
              <a:pathLst>
                <a:path w="4372" h="2996" extrusionOk="0">
                  <a:moveTo>
                    <a:pt x="1708" y="1"/>
                  </a:moveTo>
                  <a:cubicBezTo>
                    <a:pt x="796" y="1"/>
                    <a:pt x="0" y="247"/>
                    <a:pt x="0" y="247"/>
                  </a:cubicBezTo>
                  <a:cubicBezTo>
                    <a:pt x="224" y="1066"/>
                    <a:pt x="2765" y="2996"/>
                    <a:pt x="3865" y="2996"/>
                  </a:cubicBezTo>
                  <a:cubicBezTo>
                    <a:pt x="4176" y="2996"/>
                    <a:pt x="4372" y="2842"/>
                    <a:pt x="4368" y="2465"/>
                  </a:cubicBezTo>
                  <a:cubicBezTo>
                    <a:pt x="4339" y="436"/>
                    <a:pt x="2921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4"/>
            <p:cNvSpPr/>
            <p:nvPr/>
          </p:nvSpPr>
          <p:spPr>
            <a:xfrm>
              <a:off x="5170750" y="4126225"/>
              <a:ext cx="144800" cy="164700"/>
            </a:xfrm>
            <a:custGeom>
              <a:avLst/>
              <a:gdLst/>
              <a:ahLst/>
              <a:cxnLst/>
              <a:rect l="l" t="t" r="r" b="b"/>
              <a:pathLst>
                <a:path w="5792" h="6588" extrusionOk="0">
                  <a:moveTo>
                    <a:pt x="3844" y="0"/>
                  </a:moveTo>
                  <a:cubicBezTo>
                    <a:pt x="0" y="2753"/>
                    <a:pt x="215" y="6588"/>
                    <a:pt x="1820" y="6588"/>
                  </a:cubicBezTo>
                  <a:cubicBezTo>
                    <a:pt x="1883" y="6588"/>
                    <a:pt x="1949" y="6582"/>
                    <a:pt x="2016" y="6570"/>
                  </a:cubicBezTo>
                  <a:cubicBezTo>
                    <a:pt x="5791" y="5909"/>
                    <a:pt x="3845" y="1"/>
                    <a:pt x="3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4"/>
            <p:cNvSpPr/>
            <p:nvPr/>
          </p:nvSpPr>
          <p:spPr>
            <a:xfrm>
              <a:off x="5145800" y="4090250"/>
              <a:ext cx="287425" cy="507950"/>
            </a:xfrm>
            <a:custGeom>
              <a:avLst/>
              <a:gdLst/>
              <a:ahLst/>
              <a:cxnLst/>
              <a:rect l="l" t="t" r="r" b="b"/>
              <a:pathLst>
                <a:path w="11497" h="20318" extrusionOk="0">
                  <a:moveTo>
                    <a:pt x="0" y="0"/>
                  </a:moveTo>
                  <a:cubicBezTo>
                    <a:pt x="153" y="982"/>
                    <a:pt x="339" y="1947"/>
                    <a:pt x="610" y="2912"/>
                  </a:cubicBezTo>
                  <a:cubicBezTo>
                    <a:pt x="678" y="3133"/>
                    <a:pt x="762" y="3370"/>
                    <a:pt x="830" y="3624"/>
                  </a:cubicBezTo>
                  <a:cubicBezTo>
                    <a:pt x="881" y="3861"/>
                    <a:pt x="982" y="4098"/>
                    <a:pt x="1067" y="4318"/>
                  </a:cubicBezTo>
                  <a:lnTo>
                    <a:pt x="1321" y="5012"/>
                  </a:lnTo>
                  <a:lnTo>
                    <a:pt x="1592" y="5723"/>
                  </a:lnTo>
                  <a:cubicBezTo>
                    <a:pt x="2337" y="7551"/>
                    <a:pt x="3268" y="9295"/>
                    <a:pt x="4301" y="10988"/>
                  </a:cubicBezTo>
                  <a:cubicBezTo>
                    <a:pt x="5316" y="12681"/>
                    <a:pt x="6434" y="14290"/>
                    <a:pt x="7636" y="15847"/>
                  </a:cubicBezTo>
                  <a:cubicBezTo>
                    <a:pt x="8855" y="17405"/>
                    <a:pt x="10125" y="18929"/>
                    <a:pt x="11496" y="20317"/>
                  </a:cubicBezTo>
                  <a:lnTo>
                    <a:pt x="11479" y="20283"/>
                  </a:lnTo>
                  <a:cubicBezTo>
                    <a:pt x="10142" y="18844"/>
                    <a:pt x="8906" y="17303"/>
                    <a:pt x="7771" y="15712"/>
                  </a:cubicBezTo>
                  <a:cubicBezTo>
                    <a:pt x="6603" y="14120"/>
                    <a:pt x="5520" y="12495"/>
                    <a:pt x="4555" y="10802"/>
                  </a:cubicBezTo>
                  <a:cubicBezTo>
                    <a:pt x="3573" y="9109"/>
                    <a:pt x="2726" y="7331"/>
                    <a:pt x="1947" y="5554"/>
                  </a:cubicBezTo>
                  <a:cubicBezTo>
                    <a:pt x="1541" y="4656"/>
                    <a:pt x="1202" y="3725"/>
                    <a:pt x="898" y="2828"/>
                  </a:cubicBezTo>
                  <a:cubicBezTo>
                    <a:pt x="745" y="2354"/>
                    <a:pt x="576" y="1897"/>
                    <a:pt x="440" y="1423"/>
                  </a:cubicBezTo>
                  <a:cubicBezTo>
                    <a:pt x="305" y="948"/>
                    <a:pt x="187" y="474"/>
                    <a:pt x="5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4"/>
            <p:cNvSpPr/>
            <p:nvPr/>
          </p:nvSpPr>
          <p:spPr>
            <a:xfrm>
              <a:off x="5219025" y="4157550"/>
              <a:ext cx="32175" cy="147325"/>
            </a:xfrm>
            <a:custGeom>
              <a:avLst/>
              <a:gdLst/>
              <a:ahLst/>
              <a:cxnLst/>
              <a:rect l="l" t="t" r="r" b="b"/>
              <a:pathLst>
                <a:path w="1287" h="5893" extrusionOk="0">
                  <a:moveTo>
                    <a:pt x="1287" y="0"/>
                  </a:moveTo>
                  <a:cubicBezTo>
                    <a:pt x="948" y="932"/>
                    <a:pt x="627" y="1913"/>
                    <a:pt x="390" y="2879"/>
                  </a:cubicBezTo>
                  <a:cubicBezTo>
                    <a:pt x="271" y="3370"/>
                    <a:pt x="187" y="3861"/>
                    <a:pt x="102" y="4368"/>
                  </a:cubicBezTo>
                  <a:cubicBezTo>
                    <a:pt x="34" y="4876"/>
                    <a:pt x="0" y="5384"/>
                    <a:pt x="85" y="5892"/>
                  </a:cubicBezTo>
                  <a:lnTo>
                    <a:pt x="288" y="5841"/>
                  </a:lnTo>
                  <a:cubicBezTo>
                    <a:pt x="187" y="5384"/>
                    <a:pt x="203" y="4876"/>
                    <a:pt x="271" y="4385"/>
                  </a:cubicBezTo>
                  <a:cubicBezTo>
                    <a:pt x="305" y="3894"/>
                    <a:pt x="390" y="3386"/>
                    <a:pt x="508" y="2895"/>
                  </a:cubicBezTo>
                  <a:cubicBezTo>
                    <a:pt x="711" y="1930"/>
                    <a:pt x="965" y="948"/>
                    <a:pt x="1287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4"/>
            <p:cNvSpPr/>
            <p:nvPr/>
          </p:nvSpPr>
          <p:spPr>
            <a:xfrm>
              <a:off x="5092475" y="4163475"/>
              <a:ext cx="97775" cy="63100"/>
            </a:xfrm>
            <a:custGeom>
              <a:avLst/>
              <a:gdLst/>
              <a:ahLst/>
              <a:cxnLst/>
              <a:rect l="l" t="t" r="r" b="b"/>
              <a:pathLst>
                <a:path w="3911" h="2524" extrusionOk="0">
                  <a:moveTo>
                    <a:pt x="0" y="0"/>
                  </a:moveTo>
                  <a:lnTo>
                    <a:pt x="525" y="204"/>
                  </a:lnTo>
                  <a:cubicBezTo>
                    <a:pt x="694" y="288"/>
                    <a:pt x="880" y="356"/>
                    <a:pt x="1050" y="441"/>
                  </a:cubicBezTo>
                  <a:cubicBezTo>
                    <a:pt x="1388" y="610"/>
                    <a:pt x="1727" y="796"/>
                    <a:pt x="2049" y="1016"/>
                  </a:cubicBezTo>
                  <a:cubicBezTo>
                    <a:pt x="2370" y="1219"/>
                    <a:pt x="2692" y="1439"/>
                    <a:pt x="2963" y="1693"/>
                  </a:cubicBezTo>
                  <a:cubicBezTo>
                    <a:pt x="3234" y="1947"/>
                    <a:pt x="3505" y="2218"/>
                    <a:pt x="3725" y="2523"/>
                  </a:cubicBezTo>
                  <a:lnTo>
                    <a:pt x="3911" y="2405"/>
                  </a:lnTo>
                  <a:cubicBezTo>
                    <a:pt x="3657" y="2100"/>
                    <a:pt x="3386" y="1829"/>
                    <a:pt x="3064" y="1592"/>
                  </a:cubicBezTo>
                  <a:cubicBezTo>
                    <a:pt x="2777" y="1355"/>
                    <a:pt x="2438" y="1135"/>
                    <a:pt x="2116" y="932"/>
                  </a:cubicBezTo>
                  <a:cubicBezTo>
                    <a:pt x="1778" y="745"/>
                    <a:pt x="1439" y="559"/>
                    <a:pt x="1084" y="407"/>
                  </a:cubicBezTo>
                  <a:cubicBezTo>
                    <a:pt x="914" y="322"/>
                    <a:pt x="711" y="254"/>
                    <a:pt x="542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4"/>
            <p:cNvSpPr/>
            <p:nvPr/>
          </p:nvSpPr>
          <p:spPr>
            <a:xfrm>
              <a:off x="5111925" y="3954375"/>
              <a:ext cx="39825" cy="33475"/>
            </a:xfrm>
            <a:custGeom>
              <a:avLst/>
              <a:gdLst/>
              <a:ahLst/>
              <a:cxnLst/>
              <a:rect l="l" t="t" r="r" b="b"/>
              <a:pathLst>
                <a:path w="1593" h="1339" extrusionOk="0">
                  <a:moveTo>
                    <a:pt x="664" y="0"/>
                  </a:moveTo>
                  <a:cubicBezTo>
                    <a:pt x="329" y="0"/>
                    <a:pt x="44" y="332"/>
                    <a:pt x="1" y="1152"/>
                  </a:cubicBezTo>
                  <a:cubicBezTo>
                    <a:pt x="44" y="1146"/>
                    <a:pt x="87" y="1143"/>
                    <a:pt x="129" y="1143"/>
                  </a:cubicBezTo>
                  <a:cubicBezTo>
                    <a:pt x="340" y="1143"/>
                    <a:pt x="546" y="1212"/>
                    <a:pt x="729" y="1338"/>
                  </a:cubicBezTo>
                  <a:cubicBezTo>
                    <a:pt x="915" y="1000"/>
                    <a:pt x="1186" y="779"/>
                    <a:pt x="1592" y="779"/>
                  </a:cubicBezTo>
                  <a:cubicBezTo>
                    <a:pt x="1352" y="307"/>
                    <a:pt x="985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4"/>
            <p:cNvSpPr/>
            <p:nvPr/>
          </p:nvSpPr>
          <p:spPr>
            <a:xfrm>
              <a:off x="5122525" y="3973425"/>
              <a:ext cx="93550" cy="141025"/>
            </a:xfrm>
            <a:custGeom>
              <a:avLst/>
              <a:gdLst/>
              <a:ahLst/>
              <a:cxnLst/>
              <a:rect l="l" t="t" r="r" b="b"/>
              <a:pathLst>
                <a:path w="3742" h="5641" extrusionOk="0">
                  <a:moveTo>
                    <a:pt x="1168" y="1"/>
                  </a:moveTo>
                  <a:cubicBezTo>
                    <a:pt x="762" y="17"/>
                    <a:pt x="491" y="238"/>
                    <a:pt x="305" y="559"/>
                  </a:cubicBezTo>
                  <a:cubicBezTo>
                    <a:pt x="85" y="932"/>
                    <a:pt x="0" y="1457"/>
                    <a:pt x="17" y="2049"/>
                  </a:cubicBezTo>
                  <a:cubicBezTo>
                    <a:pt x="51" y="3183"/>
                    <a:pt x="406" y="4504"/>
                    <a:pt x="982" y="5384"/>
                  </a:cubicBezTo>
                  <a:cubicBezTo>
                    <a:pt x="1089" y="5568"/>
                    <a:pt x="1224" y="5641"/>
                    <a:pt x="1361" y="5641"/>
                  </a:cubicBezTo>
                  <a:cubicBezTo>
                    <a:pt x="1376" y="5641"/>
                    <a:pt x="1391" y="5640"/>
                    <a:pt x="1405" y="5638"/>
                  </a:cubicBezTo>
                  <a:cubicBezTo>
                    <a:pt x="2472" y="5435"/>
                    <a:pt x="3742" y="238"/>
                    <a:pt x="1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4"/>
            <p:cNvSpPr/>
            <p:nvPr/>
          </p:nvSpPr>
          <p:spPr>
            <a:xfrm>
              <a:off x="5058600" y="3982750"/>
              <a:ext cx="98650" cy="133000"/>
            </a:xfrm>
            <a:custGeom>
              <a:avLst/>
              <a:gdLst/>
              <a:ahLst/>
              <a:cxnLst/>
              <a:rect l="l" t="t" r="r" b="b"/>
              <a:pathLst>
                <a:path w="3946" h="5320" extrusionOk="0">
                  <a:moveTo>
                    <a:pt x="2151" y="0"/>
                  </a:moveTo>
                  <a:cubicBezTo>
                    <a:pt x="2049" y="0"/>
                    <a:pt x="1914" y="34"/>
                    <a:pt x="1812" y="68"/>
                  </a:cubicBezTo>
                  <a:cubicBezTo>
                    <a:pt x="1" y="610"/>
                    <a:pt x="1711" y="3962"/>
                    <a:pt x="3471" y="5198"/>
                  </a:cubicBezTo>
                  <a:cubicBezTo>
                    <a:pt x="3574" y="5282"/>
                    <a:pt x="3671" y="5319"/>
                    <a:pt x="3758" y="5319"/>
                  </a:cubicBezTo>
                  <a:cubicBezTo>
                    <a:pt x="3829" y="5319"/>
                    <a:pt x="3892" y="5294"/>
                    <a:pt x="3945" y="5248"/>
                  </a:cubicBezTo>
                  <a:lnTo>
                    <a:pt x="3945" y="5248"/>
                  </a:lnTo>
                  <a:cubicBezTo>
                    <a:pt x="3924" y="5254"/>
                    <a:pt x="3902" y="5257"/>
                    <a:pt x="3879" y="5257"/>
                  </a:cubicBezTo>
                  <a:cubicBezTo>
                    <a:pt x="3762" y="5257"/>
                    <a:pt x="3636" y="5179"/>
                    <a:pt x="3522" y="4995"/>
                  </a:cubicBezTo>
                  <a:cubicBezTo>
                    <a:pt x="2963" y="4131"/>
                    <a:pt x="2608" y="2794"/>
                    <a:pt x="2574" y="1676"/>
                  </a:cubicBezTo>
                  <a:cubicBezTo>
                    <a:pt x="2574" y="1084"/>
                    <a:pt x="2659" y="559"/>
                    <a:pt x="2879" y="203"/>
                  </a:cubicBezTo>
                  <a:cubicBezTo>
                    <a:pt x="2659" y="68"/>
                    <a:pt x="2422" y="0"/>
                    <a:pt x="2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4"/>
            <p:cNvSpPr/>
            <p:nvPr/>
          </p:nvSpPr>
          <p:spPr>
            <a:xfrm>
              <a:off x="5116600" y="3985700"/>
              <a:ext cx="39375" cy="129125"/>
            </a:xfrm>
            <a:custGeom>
              <a:avLst/>
              <a:gdLst/>
              <a:ahLst/>
              <a:cxnLst/>
              <a:rect l="l" t="t" r="r" b="b"/>
              <a:pathLst>
                <a:path w="1575" h="5165" extrusionOk="0">
                  <a:moveTo>
                    <a:pt x="339" y="1"/>
                  </a:moveTo>
                  <a:cubicBezTo>
                    <a:pt x="305" y="34"/>
                    <a:pt x="254" y="102"/>
                    <a:pt x="237" y="170"/>
                  </a:cubicBezTo>
                  <a:cubicBezTo>
                    <a:pt x="68" y="542"/>
                    <a:pt x="0" y="1084"/>
                    <a:pt x="51" y="1677"/>
                  </a:cubicBezTo>
                  <a:cubicBezTo>
                    <a:pt x="136" y="2794"/>
                    <a:pt x="576" y="4098"/>
                    <a:pt x="1185" y="4927"/>
                  </a:cubicBezTo>
                  <a:cubicBezTo>
                    <a:pt x="1321" y="5080"/>
                    <a:pt x="1439" y="5164"/>
                    <a:pt x="1575" y="5164"/>
                  </a:cubicBezTo>
                  <a:cubicBezTo>
                    <a:pt x="1439" y="5164"/>
                    <a:pt x="1321" y="5080"/>
                    <a:pt x="1219" y="4910"/>
                  </a:cubicBezTo>
                  <a:cubicBezTo>
                    <a:pt x="643" y="4047"/>
                    <a:pt x="288" y="2709"/>
                    <a:pt x="254" y="1592"/>
                  </a:cubicBezTo>
                  <a:cubicBezTo>
                    <a:pt x="254" y="1016"/>
                    <a:pt x="339" y="492"/>
                    <a:pt x="559" y="102"/>
                  </a:cubicBezTo>
                  <a:cubicBezTo>
                    <a:pt x="474" y="68"/>
                    <a:pt x="406" y="17"/>
                    <a:pt x="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4"/>
            <p:cNvSpPr/>
            <p:nvPr/>
          </p:nvSpPr>
          <p:spPr>
            <a:xfrm>
              <a:off x="5133525" y="4098225"/>
              <a:ext cx="39300" cy="22950"/>
            </a:xfrm>
            <a:custGeom>
              <a:avLst/>
              <a:gdLst/>
              <a:ahLst/>
              <a:cxnLst/>
              <a:rect l="l" t="t" r="r" b="b"/>
              <a:pathLst>
                <a:path w="1572" h="918" extrusionOk="0">
                  <a:moveTo>
                    <a:pt x="808" y="1"/>
                  </a:moveTo>
                  <a:cubicBezTo>
                    <a:pt x="653" y="1"/>
                    <a:pt x="576" y="342"/>
                    <a:pt x="576" y="342"/>
                  </a:cubicBezTo>
                  <a:cubicBezTo>
                    <a:pt x="576" y="342"/>
                    <a:pt x="411" y="287"/>
                    <a:pt x="265" y="287"/>
                  </a:cubicBezTo>
                  <a:cubicBezTo>
                    <a:pt x="168" y="287"/>
                    <a:pt x="78" y="311"/>
                    <a:pt x="51" y="392"/>
                  </a:cubicBezTo>
                  <a:cubicBezTo>
                    <a:pt x="0" y="562"/>
                    <a:pt x="288" y="867"/>
                    <a:pt x="847" y="917"/>
                  </a:cubicBezTo>
                  <a:cubicBezTo>
                    <a:pt x="851" y="918"/>
                    <a:pt x="856" y="918"/>
                    <a:pt x="861" y="918"/>
                  </a:cubicBezTo>
                  <a:cubicBezTo>
                    <a:pt x="1087" y="918"/>
                    <a:pt x="1572" y="524"/>
                    <a:pt x="1422" y="325"/>
                  </a:cubicBezTo>
                  <a:cubicBezTo>
                    <a:pt x="1389" y="251"/>
                    <a:pt x="1336" y="227"/>
                    <a:pt x="1281" y="227"/>
                  </a:cubicBezTo>
                  <a:cubicBezTo>
                    <a:pt x="1170" y="227"/>
                    <a:pt x="1050" y="325"/>
                    <a:pt x="1050" y="325"/>
                  </a:cubicBezTo>
                  <a:cubicBezTo>
                    <a:pt x="1050" y="325"/>
                    <a:pt x="999" y="54"/>
                    <a:pt x="830" y="3"/>
                  </a:cubicBezTo>
                  <a:cubicBezTo>
                    <a:pt x="823" y="2"/>
                    <a:pt x="815" y="1"/>
                    <a:pt x="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4"/>
            <p:cNvSpPr/>
            <p:nvPr/>
          </p:nvSpPr>
          <p:spPr>
            <a:xfrm>
              <a:off x="6512925" y="4574900"/>
              <a:ext cx="91050" cy="46550"/>
            </a:xfrm>
            <a:custGeom>
              <a:avLst/>
              <a:gdLst/>
              <a:ahLst/>
              <a:cxnLst/>
              <a:rect l="l" t="t" r="r" b="b"/>
              <a:pathLst>
                <a:path w="3642" h="1862" extrusionOk="0">
                  <a:moveTo>
                    <a:pt x="909" y="0"/>
                  </a:moveTo>
                  <a:cubicBezTo>
                    <a:pt x="585" y="0"/>
                    <a:pt x="268" y="61"/>
                    <a:pt x="1" y="203"/>
                  </a:cubicBezTo>
                  <a:cubicBezTo>
                    <a:pt x="1" y="203"/>
                    <a:pt x="643" y="1862"/>
                    <a:pt x="1762" y="1862"/>
                  </a:cubicBezTo>
                  <a:cubicBezTo>
                    <a:pt x="1967" y="1862"/>
                    <a:pt x="2187" y="1807"/>
                    <a:pt x="2422" y="1676"/>
                  </a:cubicBezTo>
                  <a:cubicBezTo>
                    <a:pt x="3642" y="985"/>
                    <a:pt x="2214" y="0"/>
                    <a:pt x="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4"/>
            <p:cNvSpPr/>
            <p:nvPr/>
          </p:nvSpPr>
          <p:spPr>
            <a:xfrm>
              <a:off x="6690275" y="4344150"/>
              <a:ext cx="128275" cy="65275"/>
            </a:xfrm>
            <a:custGeom>
              <a:avLst/>
              <a:gdLst/>
              <a:ahLst/>
              <a:cxnLst/>
              <a:rect l="l" t="t" r="r" b="b"/>
              <a:pathLst>
                <a:path w="5131" h="2611" extrusionOk="0">
                  <a:moveTo>
                    <a:pt x="2443" y="1"/>
                  </a:moveTo>
                  <a:cubicBezTo>
                    <a:pt x="1011" y="1"/>
                    <a:pt x="1" y="2610"/>
                    <a:pt x="1" y="2610"/>
                  </a:cubicBezTo>
                  <a:cubicBezTo>
                    <a:pt x="1" y="2610"/>
                    <a:pt x="5131" y="1679"/>
                    <a:pt x="3285" y="307"/>
                  </a:cubicBezTo>
                  <a:cubicBezTo>
                    <a:pt x="2992" y="92"/>
                    <a:pt x="2710" y="1"/>
                    <a:pt x="2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4"/>
            <p:cNvSpPr/>
            <p:nvPr/>
          </p:nvSpPr>
          <p:spPr>
            <a:xfrm>
              <a:off x="6584475" y="4524875"/>
              <a:ext cx="111850" cy="58900"/>
            </a:xfrm>
            <a:custGeom>
              <a:avLst/>
              <a:gdLst/>
              <a:ahLst/>
              <a:cxnLst/>
              <a:rect l="l" t="t" r="r" b="b"/>
              <a:pathLst>
                <a:path w="4474" h="2356" extrusionOk="0">
                  <a:moveTo>
                    <a:pt x="1895" y="1"/>
                  </a:moveTo>
                  <a:cubicBezTo>
                    <a:pt x="1160" y="1"/>
                    <a:pt x="405" y="182"/>
                    <a:pt x="0" y="545"/>
                  </a:cubicBezTo>
                  <a:cubicBezTo>
                    <a:pt x="0" y="545"/>
                    <a:pt x="1200" y="2355"/>
                    <a:pt x="2425" y="2355"/>
                  </a:cubicBezTo>
                  <a:cubicBezTo>
                    <a:pt x="2793" y="2355"/>
                    <a:pt x="3164" y="2191"/>
                    <a:pt x="3505" y="1764"/>
                  </a:cubicBezTo>
                  <a:cubicBezTo>
                    <a:pt x="4474" y="588"/>
                    <a:pt x="3217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4"/>
            <p:cNvSpPr/>
            <p:nvPr/>
          </p:nvSpPr>
          <p:spPr>
            <a:xfrm>
              <a:off x="6663625" y="4441300"/>
              <a:ext cx="123575" cy="48500"/>
            </a:xfrm>
            <a:custGeom>
              <a:avLst/>
              <a:gdLst/>
              <a:ahLst/>
              <a:cxnLst/>
              <a:rect l="l" t="t" r="r" b="b"/>
              <a:pathLst>
                <a:path w="4943" h="1940" extrusionOk="0">
                  <a:moveTo>
                    <a:pt x="2219" y="0"/>
                  </a:moveTo>
                  <a:cubicBezTo>
                    <a:pt x="1442" y="0"/>
                    <a:pt x="603" y="273"/>
                    <a:pt x="0" y="1010"/>
                  </a:cubicBezTo>
                  <a:cubicBezTo>
                    <a:pt x="0" y="1010"/>
                    <a:pt x="1414" y="1939"/>
                    <a:pt x="2761" y="1939"/>
                  </a:cubicBezTo>
                  <a:cubicBezTo>
                    <a:pt x="3177" y="1939"/>
                    <a:pt x="3586" y="1851"/>
                    <a:pt x="3945" y="1619"/>
                  </a:cubicBezTo>
                  <a:cubicBezTo>
                    <a:pt x="4942" y="977"/>
                    <a:pt x="3692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4"/>
            <p:cNvSpPr/>
            <p:nvPr/>
          </p:nvSpPr>
          <p:spPr>
            <a:xfrm>
              <a:off x="6602250" y="4326575"/>
              <a:ext cx="93050" cy="102300"/>
            </a:xfrm>
            <a:custGeom>
              <a:avLst/>
              <a:gdLst/>
              <a:ahLst/>
              <a:cxnLst/>
              <a:rect l="l" t="t" r="r" b="b"/>
              <a:pathLst>
                <a:path w="3722" h="4092" extrusionOk="0">
                  <a:moveTo>
                    <a:pt x="2315" y="1"/>
                  </a:moveTo>
                  <a:cubicBezTo>
                    <a:pt x="2095" y="1"/>
                    <a:pt x="1845" y="112"/>
                    <a:pt x="1575" y="367"/>
                  </a:cubicBezTo>
                  <a:cubicBezTo>
                    <a:pt x="0" y="1857"/>
                    <a:pt x="2167" y="4092"/>
                    <a:pt x="2167" y="4092"/>
                  </a:cubicBezTo>
                  <a:cubicBezTo>
                    <a:pt x="3721" y="2538"/>
                    <a:pt x="3365" y="1"/>
                    <a:pt x="2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4"/>
            <p:cNvSpPr/>
            <p:nvPr/>
          </p:nvSpPr>
          <p:spPr>
            <a:xfrm>
              <a:off x="6547225" y="4392800"/>
              <a:ext cx="84875" cy="97025"/>
            </a:xfrm>
            <a:custGeom>
              <a:avLst/>
              <a:gdLst/>
              <a:ahLst/>
              <a:cxnLst/>
              <a:rect l="l" t="t" r="r" b="b"/>
              <a:pathLst>
                <a:path w="3395" h="3881" extrusionOk="0">
                  <a:moveTo>
                    <a:pt x="1589" y="0"/>
                  </a:moveTo>
                  <a:cubicBezTo>
                    <a:pt x="1353" y="0"/>
                    <a:pt x="1121" y="163"/>
                    <a:pt x="932" y="546"/>
                  </a:cubicBezTo>
                  <a:cubicBezTo>
                    <a:pt x="0" y="2357"/>
                    <a:pt x="2286" y="3881"/>
                    <a:pt x="2286" y="3881"/>
                  </a:cubicBezTo>
                  <a:cubicBezTo>
                    <a:pt x="3395" y="2278"/>
                    <a:pt x="2469" y="0"/>
                    <a:pt x="1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4"/>
            <p:cNvSpPr/>
            <p:nvPr/>
          </p:nvSpPr>
          <p:spPr>
            <a:xfrm>
              <a:off x="6447325" y="4424950"/>
              <a:ext cx="97275" cy="125400"/>
            </a:xfrm>
            <a:custGeom>
              <a:avLst/>
              <a:gdLst/>
              <a:ahLst/>
              <a:cxnLst/>
              <a:rect l="l" t="t" r="r" b="b"/>
              <a:pathLst>
                <a:path w="3891" h="5016" extrusionOk="0">
                  <a:moveTo>
                    <a:pt x="2039" y="1"/>
                  </a:moveTo>
                  <a:cubicBezTo>
                    <a:pt x="1860" y="1"/>
                    <a:pt x="1669" y="66"/>
                    <a:pt x="1474" y="208"/>
                  </a:cubicBezTo>
                  <a:cubicBezTo>
                    <a:pt x="1" y="1308"/>
                    <a:pt x="1846" y="5016"/>
                    <a:pt x="1846" y="5016"/>
                  </a:cubicBezTo>
                  <a:cubicBezTo>
                    <a:pt x="3891" y="2853"/>
                    <a:pt x="3226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4"/>
            <p:cNvSpPr/>
            <p:nvPr/>
          </p:nvSpPr>
          <p:spPr>
            <a:xfrm>
              <a:off x="6383000" y="4371300"/>
              <a:ext cx="358100" cy="238325"/>
            </a:xfrm>
            <a:custGeom>
              <a:avLst/>
              <a:gdLst/>
              <a:ahLst/>
              <a:cxnLst/>
              <a:rect l="l" t="t" r="r" b="b"/>
              <a:pathLst>
                <a:path w="14324" h="9533" extrusionOk="0">
                  <a:moveTo>
                    <a:pt x="14307" y="0"/>
                  </a:moveTo>
                  <a:cubicBezTo>
                    <a:pt x="13646" y="339"/>
                    <a:pt x="13054" y="813"/>
                    <a:pt x="12478" y="1270"/>
                  </a:cubicBezTo>
                  <a:cubicBezTo>
                    <a:pt x="11936" y="1744"/>
                    <a:pt x="11378" y="2252"/>
                    <a:pt x="10870" y="2777"/>
                  </a:cubicBezTo>
                  <a:cubicBezTo>
                    <a:pt x="9837" y="3827"/>
                    <a:pt x="8889" y="4978"/>
                    <a:pt x="7975" y="6112"/>
                  </a:cubicBezTo>
                  <a:cubicBezTo>
                    <a:pt x="7501" y="6654"/>
                    <a:pt x="6891" y="7043"/>
                    <a:pt x="6231" y="7348"/>
                  </a:cubicBezTo>
                  <a:lnTo>
                    <a:pt x="5723" y="7551"/>
                  </a:lnTo>
                  <a:lnTo>
                    <a:pt x="5215" y="7755"/>
                  </a:lnTo>
                  <a:lnTo>
                    <a:pt x="4707" y="7941"/>
                  </a:lnTo>
                  <a:lnTo>
                    <a:pt x="4182" y="8110"/>
                  </a:lnTo>
                  <a:cubicBezTo>
                    <a:pt x="2811" y="8550"/>
                    <a:pt x="1372" y="8940"/>
                    <a:pt x="0" y="9464"/>
                  </a:cubicBezTo>
                  <a:lnTo>
                    <a:pt x="17" y="9532"/>
                  </a:lnTo>
                  <a:cubicBezTo>
                    <a:pt x="1439" y="9143"/>
                    <a:pt x="2878" y="8821"/>
                    <a:pt x="4284" y="8432"/>
                  </a:cubicBezTo>
                  <a:lnTo>
                    <a:pt x="4825" y="8262"/>
                  </a:lnTo>
                  <a:lnTo>
                    <a:pt x="5350" y="8059"/>
                  </a:lnTo>
                  <a:lnTo>
                    <a:pt x="5875" y="7856"/>
                  </a:lnTo>
                  <a:lnTo>
                    <a:pt x="6383" y="7619"/>
                  </a:lnTo>
                  <a:cubicBezTo>
                    <a:pt x="7043" y="7280"/>
                    <a:pt x="7704" y="6857"/>
                    <a:pt x="8178" y="6265"/>
                  </a:cubicBezTo>
                  <a:cubicBezTo>
                    <a:pt x="9075" y="5079"/>
                    <a:pt x="9989" y="3962"/>
                    <a:pt x="11005" y="2878"/>
                  </a:cubicBezTo>
                  <a:cubicBezTo>
                    <a:pt x="11513" y="2354"/>
                    <a:pt x="12021" y="1829"/>
                    <a:pt x="12563" y="1338"/>
                  </a:cubicBezTo>
                  <a:cubicBezTo>
                    <a:pt x="13121" y="847"/>
                    <a:pt x="13680" y="390"/>
                    <a:pt x="14324" y="17"/>
                  </a:cubicBezTo>
                  <a:lnTo>
                    <a:pt x="1430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4"/>
            <p:cNvSpPr/>
            <p:nvPr/>
          </p:nvSpPr>
          <p:spPr>
            <a:xfrm>
              <a:off x="6620875" y="4457500"/>
              <a:ext cx="120225" cy="23450"/>
            </a:xfrm>
            <a:custGeom>
              <a:avLst/>
              <a:gdLst/>
              <a:ahLst/>
              <a:cxnLst/>
              <a:rect l="l" t="t" r="r" b="b"/>
              <a:pathLst>
                <a:path w="4809" h="938" extrusionOk="0">
                  <a:moveTo>
                    <a:pt x="3834" y="1"/>
                  </a:moveTo>
                  <a:cubicBezTo>
                    <a:pt x="3747" y="1"/>
                    <a:pt x="3660" y="3"/>
                    <a:pt x="3573" y="6"/>
                  </a:cubicBezTo>
                  <a:cubicBezTo>
                    <a:pt x="3183" y="23"/>
                    <a:pt x="2760" y="91"/>
                    <a:pt x="2354" y="175"/>
                  </a:cubicBezTo>
                  <a:cubicBezTo>
                    <a:pt x="1947" y="260"/>
                    <a:pt x="1541" y="345"/>
                    <a:pt x="1152" y="463"/>
                  </a:cubicBezTo>
                  <a:cubicBezTo>
                    <a:pt x="762" y="599"/>
                    <a:pt x="356" y="751"/>
                    <a:pt x="0" y="937"/>
                  </a:cubicBezTo>
                  <a:lnTo>
                    <a:pt x="1185" y="616"/>
                  </a:lnTo>
                  <a:cubicBezTo>
                    <a:pt x="1592" y="514"/>
                    <a:pt x="1964" y="379"/>
                    <a:pt x="2371" y="294"/>
                  </a:cubicBezTo>
                  <a:cubicBezTo>
                    <a:pt x="2777" y="192"/>
                    <a:pt x="3183" y="125"/>
                    <a:pt x="3573" y="91"/>
                  </a:cubicBezTo>
                  <a:cubicBezTo>
                    <a:pt x="3748" y="83"/>
                    <a:pt x="3927" y="73"/>
                    <a:pt x="4106" y="73"/>
                  </a:cubicBezTo>
                  <a:cubicBezTo>
                    <a:pt x="4341" y="73"/>
                    <a:pt x="4578" y="91"/>
                    <a:pt x="4809" y="159"/>
                  </a:cubicBezTo>
                  <a:lnTo>
                    <a:pt x="4809" y="125"/>
                  </a:lnTo>
                  <a:cubicBezTo>
                    <a:pt x="4486" y="31"/>
                    <a:pt x="4164" y="1"/>
                    <a:pt x="3834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4"/>
            <p:cNvSpPr/>
            <p:nvPr/>
          </p:nvSpPr>
          <p:spPr>
            <a:xfrm>
              <a:off x="6591675" y="4430125"/>
              <a:ext cx="16100" cy="78750"/>
            </a:xfrm>
            <a:custGeom>
              <a:avLst/>
              <a:gdLst/>
              <a:ahLst/>
              <a:cxnLst/>
              <a:rect l="l" t="t" r="r" b="b"/>
              <a:pathLst>
                <a:path w="644" h="3150" extrusionOk="0">
                  <a:moveTo>
                    <a:pt x="0" y="1"/>
                  </a:moveTo>
                  <a:lnTo>
                    <a:pt x="152" y="373"/>
                  </a:lnTo>
                  <a:lnTo>
                    <a:pt x="288" y="763"/>
                  </a:lnTo>
                  <a:cubicBezTo>
                    <a:pt x="339" y="1033"/>
                    <a:pt x="406" y="1287"/>
                    <a:pt x="423" y="1558"/>
                  </a:cubicBezTo>
                  <a:cubicBezTo>
                    <a:pt x="474" y="1846"/>
                    <a:pt x="457" y="2100"/>
                    <a:pt x="423" y="2371"/>
                  </a:cubicBezTo>
                  <a:cubicBezTo>
                    <a:pt x="406" y="2625"/>
                    <a:pt x="373" y="2896"/>
                    <a:pt x="254" y="3150"/>
                  </a:cubicBezTo>
                  <a:cubicBezTo>
                    <a:pt x="373" y="3048"/>
                    <a:pt x="423" y="2913"/>
                    <a:pt x="491" y="2794"/>
                  </a:cubicBezTo>
                  <a:cubicBezTo>
                    <a:pt x="542" y="2659"/>
                    <a:pt x="576" y="2540"/>
                    <a:pt x="593" y="2388"/>
                  </a:cubicBezTo>
                  <a:cubicBezTo>
                    <a:pt x="643" y="2100"/>
                    <a:pt x="626" y="1812"/>
                    <a:pt x="576" y="1541"/>
                  </a:cubicBezTo>
                  <a:cubicBezTo>
                    <a:pt x="542" y="1270"/>
                    <a:pt x="457" y="1000"/>
                    <a:pt x="373" y="746"/>
                  </a:cubicBezTo>
                  <a:cubicBezTo>
                    <a:pt x="322" y="610"/>
                    <a:pt x="254" y="492"/>
                    <a:pt x="220" y="356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4"/>
            <p:cNvSpPr/>
            <p:nvPr/>
          </p:nvSpPr>
          <p:spPr>
            <a:xfrm>
              <a:off x="6650925" y="4359450"/>
              <a:ext cx="11875" cy="88050"/>
            </a:xfrm>
            <a:custGeom>
              <a:avLst/>
              <a:gdLst/>
              <a:ahLst/>
              <a:cxnLst/>
              <a:rect l="l" t="t" r="r" b="b"/>
              <a:pathLst>
                <a:path w="475" h="3522" extrusionOk="0">
                  <a:moveTo>
                    <a:pt x="68" y="0"/>
                  </a:moveTo>
                  <a:cubicBezTo>
                    <a:pt x="203" y="271"/>
                    <a:pt x="288" y="559"/>
                    <a:pt x="322" y="847"/>
                  </a:cubicBezTo>
                  <a:cubicBezTo>
                    <a:pt x="373" y="1152"/>
                    <a:pt x="339" y="1456"/>
                    <a:pt x="322" y="1744"/>
                  </a:cubicBezTo>
                  <a:cubicBezTo>
                    <a:pt x="305" y="2049"/>
                    <a:pt x="220" y="2337"/>
                    <a:pt x="170" y="2641"/>
                  </a:cubicBezTo>
                  <a:cubicBezTo>
                    <a:pt x="136" y="2929"/>
                    <a:pt x="68" y="3234"/>
                    <a:pt x="0" y="3522"/>
                  </a:cubicBezTo>
                  <a:cubicBezTo>
                    <a:pt x="153" y="3251"/>
                    <a:pt x="237" y="2946"/>
                    <a:pt x="322" y="2675"/>
                  </a:cubicBezTo>
                  <a:cubicBezTo>
                    <a:pt x="407" y="2371"/>
                    <a:pt x="424" y="2066"/>
                    <a:pt x="457" y="1761"/>
                  </a:cubicBezTo>
                  <a:cubicBezTo>
                    <a:pt x="474" y="1473"/>
                    <a:pt x="474" y="1152"/>
                    <a:pt x="407" y="847"/>
                  </a:cubicBezTo>
                  <a:cubicBezTo>
                    <a:pt x="356" y="559"/>
                    <a:pt x="254" y="271"/>
                    <a:pt x="85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4"/>
            <p:cNvSpPr/>
            <p:nvPr/>
          </p:nvSpPr>
          <p:spPr>
            <a:xfrm>
              <a:off x="6569225" y="4536100"/>
              <a:ext cx="84250" cy="17650"/>
            </a:xfrm>
            <a:custGeom>
              <a:avLst/>
              <a:gdLst/>
              <a:ahLst/>
              <a:cxnLst/>
              <a:rect l="l" t="t" r="r" b="b"/>
              <a:pathLst>
                <a:path w="3370" h="706" extrusionOk="0">
                  <a:moveTo>
                    <a:pt x="1228" y="0"/>
                  </a:moveTo>
                  <a:cubicBezTo>
                    <a:pt x="1106" y="0"/>
                    <a:pt x="983" y="4"/>
                    <a:pt x="864" y="11"/>
                  </a:cubicBezTo>
                  <a:cubicBezTo>
                    <a:pt x="559" y="28"/>
                    <a:pt x="272" y="79"/>
                    <a:pt x="1" y="181"/>
                  </a:cubicBezTo>
                  <a:cubicBezTo>
                    <a:pt x="289" y="181"/>
                    <a:pt x="593" y="181"/>
                    <a:pt x="864" y="164"/>
                  </a:cubicBezTo>
                  <a:cubicBezTo>
                    <a:pt x="1045" y="164"/>
                    <a:pt x="1233" y="156"/>
                    <a:pt x="1429" y="156"/>
                  </a:cubicBezTo>
                  <a:cubicBezTo>
                    <a:pt x="1526" y="156"/>
                    <a:pt x="1626" y="158"/>
                    <a:pt x="1728" y="164"/>
                  </a:cubicBezTo>
                  <a:cubicBezTo>
                    <a:pt x="2015" y="181"/>
                    <a:pt x="2320" y="231"/>
                    <a:pt x="2591" y="316"/>
                  </a:cubicBezTo>
                  <a:cubicBezTo>
                    <a:pt x="2896" y="401"/>
                    <a:pt x="3150" y="519"/>
                    <a:pt x="3370" y="705"/>
                  </a:cubicBezTo>
                  <a:lnTo>
                    <a:pt x="3370" y="688"/>
                  </a:lnTo>
                  <a:cubicBezTo>
                    <a:pt x="3167" y="485"/>
                    <a:pt x="2896" y="333"/>
                    <a:pt x="2625" y="231"/>
                  </a:cubicBezTo>
                  <a:cubicBezTo>
                    <a:pt x="2337" y="113"/>
                    <a:pt x="2049" y="79"/>
                    <a:pt x="1745" y="28"/>
                  </a:cubicBezTo>
                  <a:cubicBezTo>
                    <a:pt x="1576" y="8"/>
                    <a:pt x="1402" y="0"/>
                    <a:pt x="1228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4"/>
            <p:cNvSpPr/>
            <p:nvPr/>
          </p:nvSpPr>
          <p:spPr>
            <a:xfrm>
              <a:off x="6457900" y="4470750"/>
              <a:ext cx="46600" cy="115600"/>
            </a:xfrm>
            <a:custGeom>
              <a:avLst/>
              <a:gdLst/>
              <a:ahLst/>
              <a:cxnLst/>
              <a:rect l="l" t="t" r="r" b="b"/>
              <a:pathLst>
                <a:path w="1864" h="4624" extrusionOk="0">
                  <a:moveTo>
                    <a:pt x="1796" y="1"/>
                  </a:moveTo>
                  <a:lnTo>
                    <a:pt x="1829" y="661"/>
                  </a:lnTo>
                  <a:cubicBezTo>
                    <a:pt x="1829" y="864"/>
                    <a:pt x="1796" y="1101"/>
                    <a:pt x="1796" y="1305"/>
                  </a:cubicBezTo>
                  <a:cubicBezTo>
                    <a:pt x="1779" y="1542"/>
                    <a:pt x="1762" y="1762"/>
                    <a:pt x="1711" y="1965"/>
                  </a:cubicBezTo>
                  <a:cubicBezTo>
                    <a:pt x="1660" y="2185"/>
                    <a:pt x="1626" y="2388"/>
                    <a:pt x="1542" y="2608"/>
                  </a:cubicBezTo>
                  <a:cubicBezTo>
                    <a:pt x="1423" y="3032"/>
                    <a:pt x="1237" y="3421"/>
                    <a:pt x="983" y="3760"/>
                  </a:cubicBezTo>
                  <a:cubicBezTo>
                    <a:pt x="881" y="3861"/>
                    <a:pt x="831" y="3929"/>
                    <a:pt x="763" y="4014"/>
                  </a:cubicBezTo>
                  <a:cubicBezTo>
                    <a:pt x="678" y="4098"/>
                    <a:pt x="610" y="4200"/>
                    <a:pt x="526" y="4251"/>
                  </a:cubicBezTo>
                  <a:cubicBezTo>
                    <a:pt x="390" y="4386"/>
                    <a:pt x="187" y="4538"/>
                    <a:pt x="1" y="4623"/>
                  </a:cubicBezTo>
                  <a:cubicBezTo>
                    <a:pt x="238" y="4572"/>
                    <a:pt x="424" y="4471"/>
                    <a:pt x="594" y="4301"/>
                  </a:cubicBezTo>
                  <a:cubicBezTo>
                    <a:pt x="780" y="4166"/>
                    <a:pt x="932" y="3997"/>
                    <a:pt x="1085" y="3827"/>
                  </a:cubicBezTo>
                  <a:cubicBezTo>
                    <a:pt x="1355" y="3489"/>
                    <a:pt x="1525" y="3048"/>
                    <a:pt x="1660" y="2625"/>
                  </a:cubicBezTo>
                  <a:cubicBezTo>
                    <a:pt x="1745" y="2405"/>
                    <a:pt x="1762" y="2185"/>
                    <a:pt x="1796" y="1965"/>
                  </a:cubicBezTo>
                  <a:cubicBezTo>
                    <a:pt x="1829" y="1762"/>
                    <a:pt x="1846" y="1525"/>
                    <a:pt x="1863" y="1305"/>
                  </a:cubicBezTo>
                  <a:lnTo>
                    <a:pt x="1863" y="661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4"/>
            <p:cNvSpPr/>
            <p:nvPr/>
          </p:nvSpPr>
          <p:spPr>
            <a:xfrm>
              <a:off x="6493900" y="4575725"/>
              <a:ext cx="68150" cy="24150"/>
            </a:xfrm>
            <a:custGeom>
              <a:avLst/>
              <a:gdLst/>
              <a:ahLst/>
              <a:cxnLst/>
              <a:rect l="l" t="t" r="r" b="b"/>
              <a:pathLst>
                <a:path w="2726" h="966" extrusionOk="0">
                  <a:moveTo>
                    <a:pt x="0" y="1"/>
                  </a:moveTo>
                  <a:cubicBezTo>
                    <a:pt x="220" y="102"/>
                    <a:pt x="440" y="170"/>
                    <a:pt x="728" y="221"/>
                  </a:cubicBezTo>
                  <a:cubicBezTo>
                    <a:pt x="948" y="289"/>
                    <a:pt x="1185" y="322"/>
                    <a:pt x="1422" y="390"/>
                  </a:cubicBezTo>
                  <a:cubicBezTo>
                    <a:pt x="1659" y="458"/>
                    <a:pt x="1879" y="543"/>
                    <a:pt x="2099" y="627"/>
                  </a:cubicBezTo>
                  <a:cubicBezTo>
                    <a:pt x="2303" y="712"/>
                    <a:pt x="2540" y="813"/>
                    <a:pt x="2726" y="966"/>
                  </a:cubicBezTo>
                  <a:lnTo>
                    <a:pt x="2726" y="949"/>
                  </a:lnTo>
                  <a:cubicBezTo>
                    <a:pt x="2540" y="780"/>
                    <a:pt x="2336" y="644"/>
                    <a:pt x="2116" y="543"/>
                  </a:cubicBezTo>
                  <a:cubicBezTo>
                    <a:pt x="1913" y="441"/>
                    <a:pt x="1676" y="356"/>
                    <a:pt x="1439" y="272"/>
                  </a:cubicBezTo>
                  <a:cubicBezTo>
                    <a:pt x="1202" y="187"/>
                    <a:pt x="982" y="102"/>
                    <a:pt x="745" y="52"/>
                  </a:cubicBezTo>
                  <a:cubicBezTo>
                    <a:pt x="491" y="18"/>
                    <a:pt x="254" y="1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4"/>
            <p:cNvSpPr/>
            <p:nvPr/>
          </p:nvSpPr>
          <p:spPr>
            <a:xfrm>
              <a:off x="6363075" y="4306200"/>
              <a:ext cx="141000" cy="67825"/>
            </a:xfrm>
            <a:custGeom>
              <a:avLst/>
              <a:gdLst/>
              <a:ahLst/>
              <a:cxnLst/>
              <a:rect l="l" t="t" r="r" b="b"/>
              <a:pathLst>
                <a:path w="5640" h="2713" extrusionOk="0">
                  <a:moveTo>
                    <a:pt x="2765" y="0"/>
                  </a:moveTo>
                  <a:cubicBezTo>
                    <a:pt x="2285" y="0"/>
                    <a:pt x="1752" y="182"/>
                    <a:pt x="1170" y="640"/>
                  </a:cubicBezTo>
                  <a:cubicBezTo>
                    <a:pt x="1" y="1576"/>
                    <a:pt x="3435" y="2712"/>
                    <a:pt x="5039" y="2712"/>
                  </a:cubicBezTo>
                  <a:cubicBezTo>
                    <a:pt x="5294" y="2712"/>
                    <a:pt x="5503" y="2684"/>
                    <a:pt x="5639" y="2621"/>
                  </a:cubicBezTo>
                  <a:cubicBezTo>
                    <a:pt x="5639" y="2621"/>
                    <a:pt x="4589" y="0"/>
                    <a:pt x="2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4"/>
            <p:cNvSpPr/>
            <p:nvPr/>
          </p:nvSpPr>
          <p:spPr>
            <a:xfrm>
              <a:off x="6258550" y="4162200"/>
              <a:ext cx="140500" cy="154525"/>
            </a:xfrm>
            <a:custGeom>
              <a:avLst/>
              <a:gdLst/>
              <a:ahLst/>
              <a:cxnLst/>
              <a:rect l="l" t="t" r="r" b="b"/>
              <a:pathLst>
                <a:path w="5620" h="6181" extrusionOk="0">
                  <a:moveTo>
                    <a:pt x="949" y="1"/>
                  </a:moveTo>
                  <a:cubicBezTo>
                    <a:pt x="949" y="1"/>
                    <a:pt x="1" y="6163"/>
                    <a:pt x="3827" y="6180"/>
                  </a:cubicBezTo>
                  <a:cubicBezTo>
                    <a:pt x="3834" y="6180"/>
                    <a:pt x="3842" y="6180"/>
                    <a:pt x="3849" y="6180"/>
                  </a:cubicBezTo>
                  <a:cubicBezTo>
                    <a:pt x="5619" y="6180"/>
                    <a:pt x="5332" y="2159"/>
                    <a:pt x="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4"/>
            <p:cNvSpPr/>
            <p:nvPr/>
          </p:nvSpPr>
          <p:spPr>
            <a:xfrm>
              <a:off x="6195500" y="4106750"/>
              <a:ext cx="201075" cy="548150"/>
            </a:xfrm>
            <a:custGeom>
              <a:avLst/>
              <a:gdLst/>
              <a:ahLst/>
              <a:cxnLst/>
              <a:rect l="l" t="t" r="r" b="b"/>
              <a:pathLst>
                <a:path w="8043" h="21926" extrusionOk="0">
                  <a:moveTo>
                    <a:pt x="7974" y="1"/>
                  </a:moveTo>
                  <a:cubicBezTo>
                    <a:pt x="7907" y="492"/>
                    <a:pt x="7890" y="983"/>
                    <a:pt x="7805" y="1457"/>
                  </a:cubicBezTo>
                  <a:cubicBezTo>
                    <a:pt x="7771" y="1948"/>
                    <a:pt x="7687" y="2439"/>
                    <a:pt x="7602" y="2930"/>
                  </a:cubicBezTo>
                  <a:cubicBezTo>
                    <a:pt x="7433" y="3895"/>
                    <a:pt x="7263" y="4843"/>
                    <a:pt x="7009" y="5808"/>
                  </a:cubicBezTo>
                  <a:cubicBezTo>
                    <a:pt x="6535" y="7704"/>
                    <a:pt x="5977" y="9566"/>
                    <a:pt x="5299" y="11412"/>
                  </a:cubicBezTo>
                  <a:cubicBezTo>
                    <a:pt x="4605" y="13257"/>
                    <a:pt x="3809" y="15035"/>
                    <a:pt x="2912" y="16779"/>
                  </a:cubicBezTo>
                  <a:cubicBezTo>
                    <a:pt x="2032" y="18523"/>
                    <a:pt x="1084" y="20233"/>
                    <a:pt x="0" y="21892"/>
                  </a:cubicBezTo>
                  <a:lnTo>
                    <a:pt x="68" y="21926"/>
                  </a:lnTo>
                  <a:cubicBezTo>
                    <a:pt x="1185" y="20317"/>
                    <a:pt x="2201" y="18624"/>
                    <a:pt x="3132" y="16897"/>
                  </a:cubicBezTo>
                  <a:cubicBezTo>
                    <a:pt x="4063" y="15154"/>
                    <a:pt x="4893" y="13376"/>
                    <a:pt x="5621" y="11530"/>
                  </a:cubicBezTo>
                  <a:cubicBezTo>
                    <a:pt x="6349" y="9719"/>
                    <a:pt x="7009" y="7840"/>
                    <a:pt x="7433" y="5909"/>
                  </a:cubicBezTo>
                  <a:lnTo>
                    <a:pt x="7568" y="5181"/>
                  </a:lnTo>
                  <a:lnTo>
                    <a:pt x="7703" y="4453"/>
                  </a:lnTo>
                  <a:cubicBezTo>
                    <a:pt x="7737" y="4199"/>
                    <a:pt x="7771" y="3962"/>
                    <a:pt x="7805" y="3708"/>
                  </a:cubicBezTo>
                  <a:cubicBezTo>
                    <a:pt x="7839" y="3455"/>
                    <a:pt x="7873" y="3217"/>
                    <a:pt x="7890" y="2964"/>
                  </a:cubicBezTo>
                  <a:cubicBezTo>
                    <a:pt x="7991" y="1965"/>
                    <a:pt x="8042" y="1000"/>
                    <a:pt x="8025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4"/>
            <p:cNvSpPr/>
            <p:nvPr/>
          </p:nvSpPr>
          <p:spPr>
            <a:xfrm>
              <a:off x="6339825" y="4283675"/>
              <a:ext cx="86800" cy="81300"/>
            </a:xfrm>
            <a:custGeom>
              <a:avLst/>
              <a:gdLst/>
              <a:ahLst/>
              <a:cxnLst/>
              <a:rect l="l" t="t" r="r" b="b"/>
              <a:pathLst>
                <a:path w="3472" h="3252" extrusionOk="0">
                  <a:moveTo>
                    <a:pt x="3471" y="1"/>
                  </a:moveTo>
                  <a:lnTo>
                    <a:pt x="0" y="2964"/>
                  </a:lnTo>
                  <a:lnTo>
                    <a:pt x="305" y="325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4"/>
            <p:cNvSpPr/>
            <p:nvPr/>
          </p:nvSpPr>
          <p:spPr>
            <a:xfrm>
              <a:off x="6303425" y="4190550"/>
              <a:ext cx="53775" cy="140125"/>
            </a:xfrm>
            <a:custGeom>
              <a:avLst/>
              <a:gdLst/>
              <a:ahLst/>
              <a:cxnLst/>
              <a:rect l="l" t="t" r="r" b="b"/>
              <a:pathLst>
                <a:path w="2151" h="5605" extrusionOk="0">
                  <a:moveTo>
                    <a:pt x="0" y="1"/>
                  </a:moveTo>
                  <a:cubicBezTo>
                    <a:pt x="457" y="881"/>
                    <a:pt x="881" y="1796"/>
                    <a:pt x="1253" y="2727"/>
                  </a:cubicBezTo>
                  <a:cubicBezTo>
                    <a:pt x="1422" y="3184"/>
                    <a:pt x="1592" y="3658"/>
                    <a:pt x="1710" y="4149"/>
                  </a:cubicBezTo>
                  <a:cubicBezTo>
                    <a:pt x="1846" y="4623"/>
                    <a:pt x="1947" y="5114"/>
                    <a:pt x="1930" y="5605"/>
                  </a:cubicBezTo>
                  <a:lnTo>
                    <a:pt x="2151" y="5605"/>
                  </a:lnTo>
                  <a:cubicBezTo>
                    <a:pt x="2151" y="5080"/>
                    <a:pt x="2032" y="4589"/>
                    <a:pt x="1880" y="4098"/>
                  </a:cubicBezTo>
                  <a:cubicBezTo>
                    <a:pt x="1727" y="3607"/>
                    <a:pt x="1541" y="3150"/>
                    <a:pt x="1355" y="2676"/>
                  </a:cubicBezTo>
                  <a:cubicBezTo>
                    <a:pt x="948" y="1745"/>
                    <a:pt x="491" y="864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4"/>
            <p:cNvSpPr/>
            <p:nvPr/>
          </p:nvSpPr>
          <p:spPr>
            <a:xfrm>
              <a:off x="6380875" y="4322625"/>
              <a:ext cx="107950" cy="37700"/>
            </a:xfrm>
            <a:custGeom>
              <a:avLst/>
              <a:gdLst/>
              <a:ahLst/>
              <a:cxnLst/>
              <a:rect l="l" t="t" r="r" b="b"/>
              <a:pathLst>
                <a:path w="4318" h="1508" extrusionOk="0">
                  <a:moveTo>
                    <a:pt x="1" y="0"/>
                  </a:moveTo>
                  <a:lnTo>
                    <a:pt x="18" y="187"/>
                  </a:lnTo>
                  <a:cubicBezTo>
                    <a:pt x="65" y="184"/>
                    <a:pt x="113" y="183"/>
                    <a:pt x="161" y="183"/>
                  </a:cubicBezTo>
                  <a:cubicBezTo>
                    <a:pt x="473" y="183"/>
                    <a:pt x="798" y="227"/>
                    <a:pt x="1135" y="271"/>
                  </a:cubicBezTo>
                  <a:cubicBezTo>
                    <a:pt x="1491" y="339"/>
                    <a:pt x="1880" y="424"/>
                    <a:pt x="2235" y="559"/>
                  </a:cubicBezTo>
                  <a:cubicBezTo>
                    <a:pt x="2591" y="677"/>
                    <a:pt x="2963" y="813"/>
                    <a:pt x="3285" y="982"/>
                  </a:cubicBezTo>
                  <a:lnTo>
                    <a:pt x="3810" y="1236"/>
                  </a:lnTo>
                  <a:lnTo>
                    <a:pt x="4318" y="1507"/>
                  </a:lnTo>
                  <a:lnTo>
                    <a:pt x="3827" y="1202"/>
                  </a:lnTo>
                  <a:cubicBezTo>
                    <a:pt x="3658" y="1118"/>
                    <a:pt x="3488" y="1016"/>
                    <a:pt x="3319" y="931"/>
                  </a:cubicBezTo>
                  <a:cubicBezTo>
                    <a:pt x="2980" y="762"/>
                    <a:pt x="2625" y="593"/>
                    <a:pt x="2252" y="474"/>
                  </a:cubicBezTo>
                  <a:cubicBezTo>
                    <a:pt x="1897" y="339"/>
                    <a:pt x="1541" y="220"/>
                    <a:pt x="1152" y="136"/>
                  </a:cubicBezTo>
                  <a:cubicBezTo>
                    <a:pt x="779" y="68"/>
                    <a:pt x="390" y="0"/>
                    <a:pt x="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4"/>
            <p:cNvSpPr/>
            <p:nvPr/>
          </p:nvSpPr>
          <p:spPr>
            <a:xfrm>
              <a:off x="6518450" y="4172575"/>
              <a:ext cx="42425" cy="36200"/>
            </a:xfrm>
            <a:custGeom>
              <a:avLst/>
              <a:gdLst/>
              <a:ahLst/>
              <a:cxnLst/>
              <a:rect l="l" t="t" r="r" b="b"/>
              <a:pathLst>
                <a:path w="1697" h="1448" extrusionOk="0">
                  <a:moveTo>
                    <a:pt x="728" y="0"/>
                  </a:moveTo>
                  <a:cubicBezTo>
                    <a:pt x="509" y="0"/>
                    <a:pt x="255" y="59"/>
                    <a:pt x="0" y="178"/>
                  </a:cubicBezTo>
                  <a:cubicBezTo>
                    <a:pt x="288" y="432"/>
                    <a:pt x="373" y="771"/>
                    <a:pt x="305" y="1160"/>
                  </a:cubicBezTo>
                  <a:cubicBezTo>
                    <a:pt x="559" y="1177"/>
                    <a:pt x="796" y="1279"/>
                    <a:pt x="982" y="1448"/>
                  </a:cubicBezTo>
                  <a:cubicBezTo>
                    <a:pt x="1697" y="483"/>
                    <a:pt x="1353" y="0"/>
                    <a:pt x="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4"/>
            <p:cNvSpPr/>
            <p:nvPr/>
          </p:nvSpPr>
          <p:spPr>
            <a:xfrm>
              <a:off x="6409725" y="4168250"/>
              <a:ext cx="118475" cy="117450"/>
            </a:xfrm>
            <a:custGeom>
              <a:avLst/>
              <a:gdLst/>
              <a:ahLst/>
              <a:cxnLst/>
              <a:rect l="l" t="t" r="r" b="b"/>
              <a:pathLst>
                <a:path w="4739" h="4698" extrusionOk="0">
                  <a:moveTo>
                    <a:pt x="3477" y="0"/>
                  </a:moveTo>
                  <a:cubicBezTo>
                    <a:pt x="1680" y="0"/>
                    <a:pt x="1" y="3837"/>
                    <a:pt x="641" y="4567"/>
                  </a:cubicBezTo>
                  <a:cubicBezTo>
                    <a:pt x="706" y="4653"/>
                    <a:pt x="790" y="4698"/>
                    <a:pt x="900" y="4698"/>
                  </a:cubicBezTo>
                  <a:cubicBezTo>
                    <a:pt x="963" y="4698"/>
                    <a:pt x="1035" y="4683"/>
                    <a:pt x="1115" y="4652"/>
                  </a:cubicBezTo>
                  <a:cubicBezTo>
                    <a:pt x="2114" y="4330"/>
                    <a:pt x="3232" y="3534"/>
                    <a:pt x="3960" y="2671"/>
                  </a:cubicBezTo>
                  <a:cubicBezTo>
                    <a:pt x="4315" y="2197"/>
                    <a:pt x="4603" y="1739"/>
                    <a:pt x="4654" y="1316"/>
                  </a:cubicBezTo>
                  <a:cubicBezTo>
                    <a:pt x="4738" y="927"/>
                    <a:pt x="4637" y="588"/>
                    <a:pt x="4349" y="334"/>
                  </a:cubicBezTo>
                  <a:cubicBezTo>
                    <a:pt x="4298" y="300"/>
                    <a:pt x="4264" y="266"/>
                    <a:pt x="4214" y="233"/>
                  </a:cubicBezTo>
                  <a:cubicBezTo>
                    <a:pt x="3970" y="72"/>
                    <a:pt x="3722" y="0"/>
                    <a:pt x="3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4"/>
            <p:cNvSpPr/>
            <p:nvPr/>
          </p:nvSpPr>
          <p:spPr>
            <a:xfrm>
              <a:off x="6425750" y="4201575"/>
              <a:ext cx="149050" cy="87475"/>
            </a:xfrm>
            <a:custGeom>
              <a:avLst/>
              <a:gdLst/>
              <a:ahLst/>
              <a:cxnLst/>
              <a:rect l="l" t="t" r="r" b="b"/>
              <a:pathLst>
                <a:path w="5962" h="3499" extrusionOk="0">
                  <a:moveTo>
                    <a:pt x="4047" y="0"/>
                  </a:moveTo>
                  <a:cubicBezTo>
                    <a:pt x="3962" y="423"/>
                    <a:pt x="3708" y="881"/>
                    <a:pt x="3319" y="1338"/>
                  </a:cubicBezTo>
                  <a:cubicBezTo>
                    <a:pt x="2591" y="2201"/>
                    <a:pt x="1473" y="2997"/>
                    <a:pt x="474" y="3319"/>
                  </a:cubicBezTo>
                  <a:cubicBezTo>
                    <a:pt x="392" y="3344"/>
                    <a:pt x="320" y="3357"/>
                    <a:pt x="256" y="3357"/>
                  </a:cubicBezTo>
                  <a:cubicBezTo>
                    <a:pt x="148" y="3357"/>
                    <a:pt x="64" y="3319"/>
                    <a:pt x="0" y="3234"/>
                  </a:cubicBezTo>
                  <a:lnTo>
                    <a:pt x="0" y="3234"/>
                  </a:lnTo>
                  <a:cubicBezTo>
                    <a:pt x="34" y="3386"/>
                    <a:pt x="186" y="3471"/>
                    <a:pt x="424" y="3488"/>
                  </a:cubicBezTo>
                  <a:cubicBezTo>
                    <a:pt x="522" y="3495"/>
                    <a:pt x="623" y="3498"/>
                    <a:pt x="726" y="3498"/>
                  </a:cubicBezTo>
                  <a:cubicBezTo>
                    <a:pt x="2865" y="3498"/>
                    <a:pt x="5961" y="2028"/>
                    <a:pt x="4944" y="542"/>
                  </a:cubicBezTo>
                  <a:cubicBezTo>
                    <a:pt x="4893" y="457"/>
                    <a:pt x="4809" y="356"/>
                    <a:pt x="4724" y="288"/>
                  </a:cubicBezTo>
                  <a:cubicBezTo>
                    <a:pt x="4504" y="119"/>
                    <a:pt x="4301" y="34"/>
                    <a:pt x="4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4"/>
            <p:cNvSpPr/>
            <p:nvPr/>
          </p:nvSpPr>
          <p:spPr>
            <a:xfrm>
              <a:off x="6426175" y="4201575"/>
              <a:ext cx="105400" cy="84275"/>
            </a:xfrm>
            <a:custGeom>
              <a:avLst/>
              <a:gdLst/>
              <a:ahLst/>
              <a:cxnLst/>
              <a:rect l="l" t="t" r="r" b="b"/>
              <a:pathLst>
                <a:path w="4216" h="3371" extrusionOk="0">
                  <a:moveTo>
                    <a:pt x="0" y="3268"/>
                  </a:moveTo>
                  <a:cubicBezTo>
                    <a:pt x="17" y="3282"/>
                    <a:pt x="36" y="3295"/>
                    <a:pt x="56" y="3306"/>
                  </a:cubicBezTo>
                  <a:lnTo>
                    <a:pt x="56" y="3306"/>
                  </a:lnTo>
                  <a:cubicBezTo>
                    <a:pt x="37" y="3294"/>
                    <a:pt x="19" y="3282"/>
                    <a:pt x="0" y="3268"/>
                  </a:cubicBezTo>
                  <a:close/>
                  <a:moveTo>
                    <a:pt x="3996" y="0"/>
                  </a:moveTo>
                  <a:cubicBezTo>
                    <a:pt x="3945" y="423"/>
                    <a:pt x="3657" y="881"/>
                    <a:pt x="3285" y="1321"/>
                  </a:cubicBezTo>
                  <a:cubicBezTo>
                    <a:pt x="2557" y="2201"/>
                    <a:pt x="1439" y="2997"/>
                    <a:pt x="440" y="3319"/>
                  </a:cubicBezTo>
                  <a:cubicBezTo>
                    <a:pt x="372" y="3343"/>
                    <a:pt x="308" y="3355"/>
                    <a:pt x="250" y="3355"/>
                  </a:cubicBezTo>
                  <a:cubicBezTo>
                    <a:pt x="176" y="3355"/>
                    <a:pt x="111" y="3337"/>
                    <a:pt x="56" y="3306"/>
                  </a:cubicBezTo>
                  <a:lnTo>
                    <a:pt x="56" y="3306"/>
                  </a:lnTo>
                  <a:cubicBezTo>
                    <a:pt x="123" y="3348"/>
                    <a:pt x="190" y="3371"/>
                    <a:pt x="269" y="3371"/>
                  </a:cubicBezTo>
                  <a:cubicBezTo>
                    <a:pt x="324" y="3371"/>
                    <a:pt x="385" y="3359"/>
                    <a:pt x="457" y="3335"/>
                  </a:cubicBezTo>
                  <a:cubicBezTo>
                    <a:pt x="1456" y="3081"/>
                    <a:pt x="2641" y="2353"/>
                    <a:pt x="3403" y="1524"/>
                  </a:cubicBezTo>
                  <a:cubicBezTo>
                    <a:pt x="3810" y="1101"/>
                    <a:pt x="4114" y="627"/>
                    <a:pt x="4199" y="237"/>
                  </a:cubicBezTo>
                  <a:cubicBezTo>
                    <a:pt x="4216" y="169"/>
                    <a:pt x="4216" y="102"/>
                    <a:pt x="4216" y="34"/>
                  </a:cubicBezTo>
                  <a:cubicBezTo>
                    <a:pt x="4148" y="17"/>
                    <a:pt x="4064" y="0"/>
                    <a:pt x="3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4"/>
            <p:cNvSpPr/>
            <p:nvPr/>
          </p:nvSpPr>
          <p:spPr>
            <a:xfrm>
              <a:off x="6415575" y="4268525"/>
              <a:ext cx="32625" cy="26500"/>
            </a:xfrm>
            <a:custGeom>
              <a:avLst/>
              <a:gdLst/>
              <a:ahLst/>
              <a:cxnLst/>
              <a:rect l="l" t="t" r="r" b="b"/>
              <a:pathLst>
                <a:path w="1305" h="1060" extrusionOk="0">
                  <a:moveTo>
                    <a:pt x="273" y="0"/>
                  </a:moveTo>
                  <a:cubicBezTo>
                    <a:pt x="251" y="0"/>
                    <a:pt x="229" y="5"/>
                    <a:pt x="204" y="14"/>
                  </a:cubicBezTo>
                  <a:cubicBezTo>
                    <a:pt x="1" y="99"/>
                    <a:pt x="136" y="725"/>
                    <a:pt x="306" y="827"/>
                  </a:cubicBezTo>
                  <a:cubicBezTo>
                    <a:pt x="534" y="996"/>
                    <a:pt x="754" y="1060"/>
                    <a:pt x="926" y="1060"/>
                  </a:cubicBezTo>
                  <a:cubicBezTo>
                    <a:pt x="1097" y="1060"/>
                    <a:pt x="1220" y="996"/>
                    <a:pt x="1254" y="911"/>
                  </a:cubicBezTo>
                  <a:cubicBezTo>
                    <a:pt x="1305" y="725"/>
                    <a:pt x="864" y="556"/>
                    <a:pt x="864" y="556"/>
                  </a:cubicBezTo>
                  <a:cubicBezTo>
                    <a:pt x="864" y="556"/>
                    <a:pt x="1034" y="217"/>
                    <a:pt x="864" y="133"/>
                  </a:cubicBezTo>
                  <a:cubicBezTo>
                    <a:pt x="837" y="119"/>
                    <a:pt x="809" y="113"/>
                    <a:pt x="782" y="113"/>
                  </a:cubicBezTo>
                  <a:cubicBezTo>
                    <a:pt x="640" y="113"/>
                    <a:pt x="509" y="268"/>
                    <a:pt x="509" y="268"/>
                  </a:cubicBezTo>
                  <a:cubicBezTo>
                    <a:pt x="509" y="268"/>
                    <a:pt x="442" y="0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4"/>
            <p:cNvSpPr/>
            <p:nvPr/>
          </p:nvSpPr>
          <p:spPr>
            <a:xfrm>
              <a:off x="6454400" y="3911575"/>
              <a:ext cx="126700" cy="119000"/>
            </a:xfrm>
            <a:custGeom>
              <a:avLst/>
              <a:gdLst/>
              <a:ahLst/>
              <a:cxnLst/>
              <a:rect l="l" t="t" r="r" b="b"/>
              <a:pathLst>
                <a:path w="5068" h="4760" extrusionOk="0">
                  <a:moveTo>
                    <a:pt x="2860" y="0"/>
                  </a:moveTo>
                  <a:cubicBezTo>
                    <a:pt x="2218" y="0"/>
                    <a:pt x="1381" y="646"/>
                    <a:pt x="530" y="2915"/>
                  </a:cubicBezTo>
                  <a:cubicBezTo>
                    <a:pt x="1" y="4334"/>
                    <a:pt x="187" y="4759"/>
                    <a:pt x="601" y="4759"/>
                  </a:cubicBezTo>
                  <a:cubicBezTo>
                    <a:pt x="1219" y="4759"/>
                    <a:pt x="2342" y="3812"/>
                    <a:pt x="2342" y="3812"/>
                  </a:cubicBezTo>
                  <a:cubicBezTo>
                    <a:pt x="5068" y="2796"/>
                    <a:pt x="4289" y="1052"/>
                    <a:pt x="3713" y="426"/>
                  </a:cubicBezTo>
                  <a:cubicBezTo>
                    <a:pt x="3509" y="197"/>
                    <a:pt x="321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4"/>
            <p:cNvSpPr/>
            <p:nvPr/>
          </p:nvSpPr>
          <p:spPr>
            <a:xfrm>
              <a:off x="6327550" y="3853300"/>
              <a:ext cx="191325" cy="210725"/>
            </a:xfrm>
            <a:custGeom>
              <a:avLst/>
              <a:gdLst/>
              <a:ahLst/>
              <a:cxnLst/>
              <a:rect l="l" t="t" r="r" b="b"/>
              <a:pathLst>
                <a:path w="7653" h="8429" extrusionOk="0">
                  <a:moveTo>
                    <a:pt x="3013" y="1"/>
                  </a:moveTo>
                  <a:cubicBezTo>
                    <a:pt x="2916" y="1"/>
                    <a:pt x="2814" y="15"/>
                    <a:pt x="2709" y="48"/>
                  </a:cubicBezTo>
                  <a:cubicBezTo>
                    <a:pt x="1744" y="336"/>
                    <a:pt x="1304" y="1504"/>
                    <a:pt x="1304" y="1504"/>
                  </a:cubicBezTo>
                  <a:cubicBezTo>
                    <a:pt x="1304" y="1504"/>
                    <a:pt x="1232" y="1492"/>
                    <a:pt x="1127" y="1492"/>
                  </a:cubicBezTo>
                  <a:cubicBezTo>
                    <a:pt x="901" y="1492"/>
                    <a:pt x="523" y="1547"/>
                    <a:pt x="373" y="1893"/>
                  </a:cubicBezTo>
                  <a:cubicBezTo>
                    <a:pt x="0" y="2706"/>
                    <a:pt x="2675" y="8429"/>
                    <a:pt x="2675" y="8429"/>
                  </a:cubicBezTo>
                  <a:lnTo>
                    <a:pt x="5029" y="5483"/>
                  </a:lnTo>
                  <a:cubicBezTo>
                    <a:pt x="6891" y="2875"/>
                    <a:pt x="7653" y="1589"/>
                    <a:pt x="6569" y="928"/>
                  </a:cubicBezTo>
                  <a:cubicBezTo>
                    <a:pt x="6232" y="731"/>
                    <a:pt x="5893" y="663"/>
                    <a:pt x="5586" y="663"/>
                  </a:cubicBezTo>
                  <a:cubicBezTo>
                    <a:pt x="4889" y="663"/>
                    <a:pt x="4352" y="1013"/>
                    <a:pt x="4352" y="1013"/>
                  </a:cubicBezTo>
                  <a:cubicBezTo>
                    <a:pt x="4352" y="1013"/>
                    <a:pt x="3825" y="1"/>
                    <a:pt x="3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4"/>
            <p:cNvSpPr/>
            <p:nvPr/>
          </p:nvSpPr>
          <p:spPr>
            <a:xfrm>
              <a:off x="6207350" y="3894525"/>
              <a:ext cx="199375" cy="165275"/>
            </a:xfrm>
            <a:custGeom>
              <a:avLst/>
              <a:gdLst/>
              <a:ahLst/>
              <a:cxnLst/>
              <a:rect l="l" t="t" r="r" b="b"/>
              <a:pathLst>
                <a:path w="7975" h="6611" extrusionOk="0">
                  <a:moveTo>
                    <a:pt x="3843" y="1"/>
                  </a:moveTo>
                  <a:cubicBezTo>
                    <a:pt x="3276" y="1"/>
                    <a:pt x="2855" y="573"/>
                    <a:pt x="2980" y="1226"/>
                  </a:cubicBezTo>
                  <a:cubicBezTo>
                    <a:pt x="2980" y="1226"/>
                    <a:pt x="2755" y="1168"/>
                    <a:pt x="2435" y="1168"/>
                  </a:cubicBezTo>
                  <a:cubicBezTo>
                    <a:pt x="1929" y="1168"/>
                    <a:pt x="1185" y="1315"/>
                    <a:pt x="728" y="2073"/>
                  </a:cubicBezTo>
                  <a:cubicBezTo>
                    <a:pt x="0" y="3343"/>
                    <a:pt x="982" y="3901"/>
                    <a:pt x="982" y="3901"/>
                  </a:cubicBezTo>
                  <a:cubicBezTo>
                    <a:pt x="982" y="3901"/>
                    <a:pt x="865" y="3857"/>
                    <a:pt x="713" y="3857"/>
                  </a:cubicBezTo>
                  <a:cubicBezTo>
                    <a:pt x="457" y="3857"/>
                    <a:pt x="104" y="3983"/>
                    <a:pt x="51" y="4663"/>
                  </a:cubicBezTo>
                  <a:cubicBezTo>
                    <a:pt x="0" y="5747"/>
                    <a:pt x="3302" y="6610"/>
                    <a:pt x="3302" y="6610"/>
                  </a:cubicBezTo>
                  <a:lnTo>
                    <a:pt x="7974" y="6509"/>
                  </a:lnTo>
                  <a:cubicBezTo>
                    <a:pt x="7974" y="6509"/>
                    <a:pt x="6231" y="3241"/>
                    <a:pt x="5215" y="1210"/>
                  </a:cubicBezTo>
                  <a:cubicBezTo>
                    <a:pt x="4790" y="332"/>
                    <a:pt x="427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4"/>
            <p:cNvSpPr/>
            <p:nvPr/>
          </p:nvSpPr>
          <p:spPr>
            <a:xfrm>
              <a:off x="6429975" y="3902775"/>
              <a:ext cx="22875" cy="19675"/>
            </a:xfrm>
            <a:custGeom>
              <a:avLst/>
              <a:gdLst/>
              <a:ahLst/>
              <a:cxnLst/>
              <a:rect l="l" t="t" r="r" b="b"/>
              <a:pathLst>
                <a:path w="915" h="787" extrusionOk="0">
                  <a:moveTo>
                    <a:pt x="455" y="0"/>
                  </a:moveTo>
                  <a:cubicBezTo>
                    <a:pt x="308" y="0"/>
                    <a:pt x="160" y="82"/>
                    <a:pt x="85" y="219"/>
                  </a:cubicBezTo>
                  <a:cubicBezTo>
                    <a:pt x="1" y="405"/>
                    <a:pt x="85" y="642"/>
                    <a:pt x="271" y="761"/>
                  </a:cubicBezTo>
                  <a:cubicBezTo>
                    <a:pt x="318" y="778"/>
                    <a:pt x="368" y="786"/>
                    <a:pt x="418" y="786"/>
                  </a:cubicBezTo>
                  <a:cubicBezTo>
                    <a:pt x="568" y="786"/>
                    <a:pt x="720" y="710"/>
                    <a:pt x="796" y="558"/>
                  </a:cubicBezTo>
                  <a:cubicBezTo>
                    <a:pt x="915" y="372"/>
                    <a:pt x="796" y="118"/>
                    <a:pt x="610" y="33"/>
                  </a:cubicBezTo>
                  <a:cubicBezTo>
                    <a:pt x="561" y="11"/>
                    <a:pt x="508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4"/>
            <p:cNvSpPr/>
            <p:nvPr/>
          </p:nvSpPr>
          <p:spPr>
            <a:xfrm>
              <a:off x="6488800" y="3932375"/>
              <a:ext cx="25425" cy="22425"/>
            </a:xfrm>
            <a:custGeom>
              <a:avLst/>
              <a:gdLst/>
              <a:ahLst/>
              <a:cxnLst/>
              <a:rect l="l" t="t" r="r" b="b"/>
              <a:pathLst>
                <a:path w="1017" h="897" extrusionOk="0">
                  <a:moveTo>
                    <a:pt x="517" y="1"/>
                  </a:moveTo>
                  <a:cubicBezTo>
                    <a:pt x="357" y="1"/>
                    <a:pt x="204" y="98"/>
                    <a:pt x="119" y="254"/>
                  </a:cubicBezTo>
                  <a:cubicBezTo>
                    <a:pt x="1" y="457"/>
                    <a:pt x="102" y="728"/>
                    <a:pt x="306" y="847"/>
                  </a:cubicBezTo>
                  <a:cubicBezTo>
                    <a:pt x="369" y="881"/>
                    <a:pt x="437" y="897"/>
                    <a:pt x="503" y="897"/>
                  </a:cubicBezTo>
                  <a:cubicBezTo>
                    <a:pt x="668" y="897"/>
                    <a:pt x="826" y="800"/>
                    <a:pt x="898" y="644"/>
                  </a:cubicBezTo>
                  <a:cubicBezTo>
                    <a:pt x="1017" y="440"/>
                    <a:pt x="915" y="170"/>
                    <a:pt x="712" y="51"/>
                  </a:cubicBezTo>
                  <a:cubicBezTo>
                    <a:pt x="649" y="17"/>
                    <a:pt x="582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4"/>
            <p:cNvSpPr/>
            <p:nvPr/>
          </p:nvSpPr>
          <p:spPr>
            <a:xfrm>
              <a:off x="6365650" y="3901900"/>
              <a:ext cx="27525" cy="27525"/>
            </a:xfrm>
            <a:custGeom>
              <a:avLst/>
              <a:gdLst/>
              <a:ahLst/>
              <a:cxnLst/>
              <a:rect l="l" t="t" r="r" b="b"/>
              <a:pathLst>
                <a:path w="1101" h="1101" extrusionOk="0">
                  <a:moveTo>
                    <a:pt x="559" y="0"/>
                  </a:moveTo>
                  <a:cubicBezTo>
                    <a:pt x="254" y="0"/>
                    <a:pt x="0" y="254"/>
                    <a:pt x="0" y="559"/>
                  </a:cubicBezTo>
                  <a:cubicBezTo>
                    <a:pt x="0" y="864"/>
                    <a:pt x="254" y="1101"/>
                    <a:pt x="559" y="1101"/>
                  </a:cubicBezTo>
                  <a:cubicBezTo>
                    <a:pt x="864" y="1101"/>
                    <a:pt x="1101" y="864"/>
                    <a:pt x="1101" y="559"/>
                  </a:cubicBezTo>
                  <a:cubicBezTo>
                    <a:pt x="1101" y="254"/>
                    <a:pt x="864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4"/>
            <p:cNvSpPr/>
            <p:nvPr/>
          </p:nvSpPr>
          <p:spPr>
            <a:xfrm>
              <a:off x="6411350" y="3943800"/>
              <a:ext cx="90600" cy="147325"/>
            </a:xfrm>
            <a:custGeom>
              <a:avLst/>
              <a:gdLst/>
              <a:ahLst/>
              <a:cxnLst/>
              <a:rect l="l" t="t" r="r" b="b"/>
              <a:pathLst>
                <a:path w="3624" h="5893" fill="none" extrusionOk="0">
                  <a:moveTo>
                    <a:pt x="3624" y="0"/>
                  </a:moveTo>
                  <a:lnTo>
                    <a:pt x="1" y="5892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4"/>
            <p:cNvSpPr/>
            <p:nvPr/>
          </p:nvSpPr>
          <p:spPr>
            <a:xfrm>
              <a:off x="6411350" y="3912475"/>
              <a:ext cx="29650" cy="178650"/>
            </a:xfrm>
            <a:custGeom>
              <a:avLst/>
              <a:gdLst/>
              <a:ahLst/>
              <a:cxnLst/>
              <a:rect l="l" t="t" r="r" b="b"/>
              <a:pathLst>
                <a:path w="1186" h="7146" fill="none" extrusionOk="0">
                  <a:moveTo>
                    <a:pt x="1186" y="1"/>
                  </a:moveTo>
                  <a:lnTo>
                    <a:pt x="1" y="7145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4"/>
            <p:cNvSpPr/>
            <p:nvPr/>
          </p:nvSpPr>
          <p:spPr>
            <a:xfrm>
              <a:off x="6379600" y="3915850"/>
              <a:ext cx="31775" cy="175275"/>
            </a:xfrm>
            <a:custGeom>
              <a:avLst/>
              <a:gdLst/>
              <a:ahLst/>
              <a:cxnLst/>
              <a:rect l="l" t="t" r="r" b="b"/>
              <a:pathLst>
                <a:path w="1271" h="7011" fill="none" extrusionOk="0">
                  <a:moveTo>
                    <a:pt x="1" y="1"/>
                  </a:moveTo>
                  <a:lnTo>
                    <a:pt x="1271" y="7010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4"/>
            <p:cNvSpPr/>
            <p:nvPr/>
          </p:nvSpPr>
          <p:spPr>
            <a:xfrm>
              <a:off x="6306800" y="3933650"/>
              <a:ext cx="104575" cy="157475"/>
            </a:xfrm>
            <a:custGeom>
              <a:avLst/>
              <a:gdLst/>
              <a:ahLst/>
              <a:cxnLst/>
              <a:rect l="l" t="t" r="r" b="b"/>
              <a:pathLst>
                <a:path w="4183" h="6299" fill="none" extrusionOk="0">
                  <a:moveTo>
                    <a:pt x="1" y="0"/>
                  </a:moveTo>
                  <a:lnTo>
                    <a:pt x="4183" y="6298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4"/>
            <p:cNvSpPr/>
            <p:nvPr/>
          </p:nvSpPr>
          <p:spPr>
            <a:xfrm>
              <a:off x="6296225" y="3925000"/>
              <a:ext cx="21200" cy="17950"/>
            </a:xfrm>
            <a:custGeom>
              <a:avLst/>
              <a:gdLst/>
              <a:ahLst/>
              <a:cxnLst/>
              <a:rect l="l" t="t" r="r" b="b"/>
              <a:pathLst>
                <a:path w="848" h="718" extrusionOk="0">
                  <a:moveTo>
                    <a:pt x="404" y="1"/>
                  </a:moveTo>
                  <a:cubicBezTo>
                    <a:pt x="270" y="1"/>
                    <a:pt x="147" y="88"/>
                    <a:pt x="85" y="211"/>
                  </a:cubicBezTo>
                  <a:cubicBezTo>
                    <a:pt x="1" y="397"/>
                    <a:pt x="85" y="600"/>
                    <a:pt x="254" y="685"/>
                  </a:cubicBezTo>
                  <a:cubicBezTo>
                    <a:pt x="304" y="707"/>
                    <a:pt x="355" y="718"/>
                    <a:pt x="405" y="718"/>
                  </a:cubicBezTo>
                  <a:cubicBezTo>
                    <a:pt x="541" y="718"/>
                    <a:pt x="667" y="639"/>
                    <a:pt x="729" y="515"/>
                  </a:cubicBezTo>
                  <a:cubicBezTo>
                    <a:pt x="847" y="329"/>
                    <a:pt x="762" y="126"/>
                    <a:pt x="559" y="41"/>
                  </a:cubicBezTo>
                  <a:cubicBezTo>
                    <a:pt x="508" y="13"/>
                    <a:pt x="455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4"/>
            <p:cNvSpPr/>
            <p:nvPr/>
          </p:nvSpPr>
          <p:spPr>
            <a:xfrm>
              <a:off x="6253050" y="3947625"/>
              <a:ext cx="21200" cy="18200"/>
            </a:xfrm>
            <a:custGeom>
              <a:avLst/>
              <a:gdLst/>
              <a:ahLst/>
              <a:cxnLst/>
              <a:rect l="l" t="t" r="r" b="b"/>
              <a:pathLst>
                <a:path w="848" h="728" extrusionOk="0">
                  <a:moveTo>
                    <a:pt x="422" y="0"/>
                  </a:moveTo>
                  <a:cubicBezTo>
                    <a:pt x="282" y="0"/>
                    <a:pt x="147" y="79"/>
                    <a:pt x="85" y="203"/>
                  </a:cubicBezTo>
                  <a:cubicBezTo>
                    <a:pt x="1" y="406"/>
                    <a:pt x="85" y="609"/>
                    <a:pt x="255" y="694"/>
                  </a:cubicBezTo>
                  <a:cubicBezTo>
                    <a:pt x="309" y="717"/>
                    <a:pt x="363" y="727"/>
                    <a:pt x="416" y="727"/>
                  </a:cubicBezTo>
                  <a:cubicBezTo>
                    <a:pt x="558" y="727"/>
                    <a:pt x="684" y="649"/>
                    <a:pt x="746" y="525"/>
                  </a:cubicBezTo>
                  <a:cubicBezTo>
                    <a:pt x="847" y="355"/>
                    <a:pt x="762" y="152"/>
                    <a:pt x="576" y="34"/>
                  </a:cubicBezTo>
                  <a:cubicBezTo>
                    <a:pt x="526" y="11"/>
                    <a:pt x="474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4"/>
            <p:cNvSpPr/>
            <p:nvPr/>
          </p:nvSpPr>
          <p:spPr>
            <a:xfrm>
              <a:off x="6263625" y="3956925"/>
              <a:ext cx="147750" cy="134200"/>
            </a:xfrm>
            <a:custGeom>
              <a:avLst/>
              <a:gdLst/>
              <a:ahLst/>
              <a:cxnLst/>
              <a:rect l="l" t="t" r="r" b="b"/>
              <a:pathLst>
                <a:path w="5910" h="5368" fill="none" extrusionOk="0">
                  <a:moveTo>
                    <a:pt x="1" y="0"/>
                  </a:moveTo>
                  <a:lnTo>
                    <a:pt x="5910" y="5367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4"/>
            <p:cNvSpPr/>
            <p:nvPr/>
          </p:nvSpPr>
          <p:spPr>
            <a:xfrm>
              <a:off x="6366075" y="3943725"/>
              <a:ext cx="207400" cy="148675"/>
            </a:xfrm>
            <a:custGeom>
              <a:avLst/>
              <a:gdLst/>
              <a:ahLst/>
              <a:cxnLst/>
              <a:rect l="l" t="t" r="r" b="b"/>
              <a:pathLst>
                <a:path w="8296" h="5947" extrusionOk="0">
                  <a:moveTo>
                    <a:pt x="3757" y="0"/>
                  </a:moveTo>
                  <a:cubicBezTo>
                    <a:pt x="3730" y="0"/>
                    <a:pt x="3702" y="1"/>
                    <a:pt x="3674" y="3"/>
                  </a:cubicBezTo>
                  <a:cubicBezTo>
                    <a:pt x="2455" y="88"/>
                    <a:pt x="1998" y="1459"/>
                    <a:pt x="1998" y="1459"/>
                  </a:cubicBezTo>
                  <a:cubicBezTo>
                    <a:pt x="1998" y="1459"/>
                    <a:pt x="1599" y="993"/>
                    <a:pt x="1064" y="993"/>
                  </a:cubicBezTo>
                  <a:cubicBezTo>
                    <a:pt x="946" y="993"/>
                    <a:pt x="822" y="1015"/>
                    <a:pt x="694" y="1070"/>
                  </a:cubicBezTo>
                  <a:cubicBezTo>
                    <a:pt x="0" y="1358"/>
                    <a:pt x="1439" y="5946"/>
                    <a:pt x="1439" y="5946"/>
                  </a:cubicBezTo>
                  <a:lnTo>
                    <a:pt x="3048" y="5743"/>
                  </a:lnTo>
                  <a:cubicBezTo>
                    <a:pt x="5502" y="4236"/>
                    <a:pt x="8296" y="2899"/>
                    <a:pt x="6908" y="1696"/>
                  </a:cubicBezTo>
                  <a:cubicBezTo>
                    <a:pt x="6460" y="1299"/>
                    <a:pt x="6065" y="1167"/>
                    <a:pt x="5736" y="1167"/>
                  </a:cubicBezTo>
                  <a:cubicBezTo>
                    <a:pt x="5068" y="1167"/>
                    <a:pt x="4673" y="1713"/>
                    <a:pt x="4673" y="1713"/>
                  </a:cubicBezTo>
                  <a:cubicBezTo>
                    <a:pt x="4673" y="1713"/>
                    <a:pt x="4899" y="0"/>
                    <a:pt x="3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4"/>
            <p:cNvSpPr/>
            <p:nvPr/>
          </p:nvSpPr>
          <p:spPr>
            <a:xfrm>
              <a:off x="6220125" y="3967450"/>
              <a:ext cx="183200" cy="141450"/>
            </a:xfrm>
            <a:custGeom>
              <a:avLst/>
              <a:gdLst/>
              <a:ahLst/>
              <a:cxnLst/>
              <a:rect l="l" t="t" r="r" b="b"/>
              <a:pathLst>
                <a:path w="7328" h="5658" extrusionOk="0">
                  <a:moveTo>
                    <a:pt x="5137" y="0"/>
                  </a:moveTo>
                  <a:cubicBezTo>
                    <a:pt x="5128" y="0"/>
                    <a:pt x="5119" y="1"/>
                    <a:pt x="5110" y="2"/>
                  </a:cubicBezTo>
                  <a:cubicBezTo>
                    <a:pt x="4348" y="155"/>
                    <a:pt x="4433" y="1509"/>
                    <a:pt x="4433" y="1509"/>
                  </a:cubicBezTo>
                  <a:cubicBezTo>
                    <a:pt x="4433" y="1509"/>
                    <a:pt x="3514" y="447"/>
                    <a:pt x="2578" y="447"/>
                  </a:cubicBezTo>
                  <a:cubicBezTo>
                    <a:pt x="2399" y="447"/>
                    <a:pt x="2219" y="486"/>
                    <a:pt x="2046" y="578"/>
                  </a:cubicBezTo>
                  <a:cubicBezTo>
                    <a:pt x="962" y="1154"/>
                    <a:pt x="2418" y="2576"/>
                    <a:pt x="2418" y="2576"/>
                  </a:cubicBezTo>
                  <a:cubicBezTo>
                    <a:pt x="2418" y="2576"/>
                    <a:pt x="2069" y="2507"/>
                    <a:pt x="1650" y="2507"/>
                  </a:cubicBezTo>
                  <a:cubicBezTo>
                    <a:pt x="930" y="2507"/>
                    <a:pt x="0" y="2710"/>
                    <a:pt x="268" y="3812"/>
                  </a:cubicBezTo>
                  <a:cubicBezTo>
                    <a:pt x="640" y="5420"/>
                    <a:pt x="3773" y="3863"/>
                    <a:pt x="5872" y="5657"/>
                  </a:cubicBezTo>
                  <a:lnTo>
                    <a:pt x="7328" y="4963"/>
                  </a:lnTo>
                  <a:cubicBezTo>
                    <a:pt x="7328" y="4963"/>
                    <a:pt x="5905" y="0"/>
                    <a:pt x="5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4"/>
            <p:cNvSpPr/>
            <p:nvPr/>
          </p:nvSpPr>
          <p:spPr>
            <a:xfrm>
              <a:off x="6332350" y="4032200"/>
              <a:ext cx="144625" cy="85250"/>
            </a:xfrm>
            <a:custGeom>
              <a:avLst/>
              <a:gdLst/>
              <a:ahLst/>
              <a:cxnLst/>
              <a:rect l="l" t="t" r="r" b="b"/>
              <a:pathLst>
                <a:path w="5785" h="3410" extrusionOk="0">
                  <a:moveTo>
                    <a:pt x="2422" y="1"/>
                  </a:moveTo>
                  <a:cubicBezTo>
                    <a:pt x="2364" y="1"/>
                    <a:pt x="2306" y="12"/>
                    <a:pt x="2246" y="37"/>
                  </a:cubicBezTo>
                  <a:cubicBezTo>
                    <a:pt x="1620" y="308"/>
                    <a:pt x="1722" y="1391"/>
                    <a:pt x="1722" y="1391"/>
                  </a:cubicBezTo>
                  <a:cubicBezTo>
                    <a:pt x="1722" y="1391"/>
                    <a:pt x="1344" y="1221"/>
                    <a:pt x="968" y="1221"/>
                  </a:cubicBezTo>
                  <a:cubicBezTo>
                    <a:pt x="683" y="1221"/>
                    <a:pt x="399" y="1319"/>
                    <a:pt x="282" y="1662"/>
                  </a:cubicBezTo>
                  <a:cubicBezTo>
                    <a:pt x="1" y="2398"/>
                    <a:pt x="1834" y="3410"/>
                    <a:pt x="2713" y="3410"/>
                  </a:cubicBezTo>
                  <a:cubicBezTo>
                    <a:pt x="2785" y="3410"/>
                    <a:pt x="2850" y="3403"/>
                    <a:pt x="2907" y="3389"/>
                  </a:cubicBezTo>
                  <a:cubicBezTo>
                    <a:pt x="4955" y="2830"/>
                    <a:pt x="5785" y="1865"/>
                    <a:pt x="5006" y="1036"/>
                  </a:cubicBezTo>
                  <a:cubicBezTo>
                    <a:pt x="4760" y="773"/>
                    <a:pt x="4517" y="684"/>
                    <a:pt x="4300" y="684"/>
                  </a:cubicBezTo>
                  <a:cubicBezTo>
                    <a:pt x="3831" y="684"/>
                    <a:pt x="3482" y="1103"/>
                    <a:pt x="3482" y="1103"/>
                  </a:cubicBezTo>
                  <a:cubicBezTo>
                    <a:pt x="3482" y="1103"/>
                    <a:pt x="2994" y="1"/>
                    <a:pt x="2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4"/>
            <p:cNvSpPr/>
            <p:nvPr/>
          </p:nvSpPr>
          <p:spPr>
            <a:xfrm>
              <a:off x="5156200" y="4763025"/>
              <a:ext cx="122100" cy="59575"/>
            </a:xfrm>
            <a:custGeom>
              <a:avLst/>
              <a:gdLst/>
              <a:ahLst/>
              <a:cxnLst/>
              <a:rect l="l" t="t" r="r" b="b"/>
              <a:pathLst>
                <a:path w="4884" h="2383" extrusionOk="0">
                  <a:moveTo>
                    <a:pt x="2962" y="0"/>
                  </a:moveTo>
                  <a:cubicBezTo>
                    <a:pt x="1429" y="0"/>
                    <a:pt x="0" y="841"/>
                    <a:pt x="1243" y="1922"/>
                  </a:cubicBezTo>
                  <a:cubicBezTo>
                    <a:pt x="1624" y="2252"/>
                    <a:pt x="2007" y="2382"/>
                    <a:pt x="2374" y="2382"/>
                  </a:cubicBezTo>
                  <a:cubicBezTo>
                    <a:pt x="3738" y="2382"/>
                    <a:pt x="4884" y="585"/>
                    <a:pt x="4884" y="585"/>
                  </a:cubicBezTo>
                  <a:cubicBezTo>
                    <a:pt x="4384" y="176"/>
                    <a:pt x="3662" y="0"/>
                    <a:pt x="2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4"/>
            <p:cNvSpPr/>
            <p:nvPr/>
          </p:nvSpPr>
          <p:spPr>
            <a:xfrm>
              <a:off x="4919775" y="4395125"/>
              <a:ext cx="166375" cy="105300"/>
            </a:xfrm>
            <a:custGeom>
              <a:avLst/>
              <a:gdLst/>
              <a:ahLst/>
              <a:cxnLst/>
              <a:rect l="l" t="t" r="r" b="b"/>
              <a:pathLst>
                <a:path w="6655" h="4212" extrusionOk="0">
                  <a:moveTo>
                    <a:pt x="3752" y="0"/>
                  </a:moveTo>
                  <a:cubicBezTo>
                    <a:pt x="3479" y="0"/>
                    <a:pt x="3182" y="66"/>
                    <a:pt x="2862" y="215"/>
                  </a:cubicBezTo>
                  <a:cubicBezTo>
                    <a:pt x="0" y="1553"/>
                    <a:pt x="6654" y="4211"/>
                    <a:pt x="6654" y="4211"/>
                  </a:cubicBezTo>
                  <a:cubicBezTo>
                    <a:pt x="6654" y="4211"/>
                    <a:pt x="5932" y="0"/>
                    <a:pt x="37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4"/>
            <p:cNvSpPr/>
            <p:nvPr/>
          </p:nvSpPr>
          <p:spPr>
            <a:xfrm>
              <a:off x="5047925" y="4668575"/>
              <a:ext cx="145725" cy="79800"/>
            </a:xfrm>
            <a:custGeom>
              <a:avLst/>
              <a:gdLst/>
              <a:ahLst/>
              <a:cxnLst/>
              <a:rect l="l" t="t" r="r" b="b"/>
              <a:pathLst>
                <a:path w="5829" h="3192" extrusionOk="0">
                  <a:moveTo>
                    <a:pt x="2328" y="0"/>
                  </a:moveTo>
                  <a:cubicBezTo>
                    <a:pt x="997" y="0"/>
                    <a:pt x="0" y="588"/>
                    <a:pt x="766" y="2060"/>
                  </a:cubicBezTo>
                  <a:cubicBezTo>
                    <a:pt x="1191" y="2895"/>
                    <a:pt x="1792" y="3192"/>
                    <a:pt x="2432" y="3192"/>
                  </a:cubicBezTo>
                  <a:cubicBezTo>
                    <a:pt x="4011" y="3192"/>
                    <a:pt x="5828" y="1383"/>
                    <a:pt x="5828" y="1383"/>
                  </a:cubicBezTo>
                  <a:cubicBezTo>
                    <a:pt x="5212" y="550"/>
                    <a:pt x="3614" y="0"/>
                    <a:pt x="2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4"/>
            <p:cNvSpPr/>
            <p:nvPr/>
          </p:nvSpPr>
          <p:spPr>
            <a:xfrm>
              <a:off x="4945200" y="4532700"/>
              <a:ext cx="160825" cy="66150"/>
            </a:xfrm>
            <a:custGeom>
              <a:avLst/>
              <a:gdLst/>
              <a:ahLst/>
              <a:cxnLst/>
              <a:rect l="l" t="t" r="r" b="b"/>
              <a:pathLst>
                <a:path w="6433" h="2646" extrusionOk="0">
                  <a:moveTo>
                    <a:pt x="2823" y="1"/>
                  </a:moveTo>
                  <a:cubicBezTo>
                    <a:pt x="1230" y="1"/>
                    <a:pt x="0" y="844"/>
                    <a:pt x="981" y="1806"/>
                  </a:cubicBezTo>
                  <a:cubicBezTo>
                    <a:pt x="1638" y="2445"/>
                    <a:pt x="2554" y="2646"/>
                    <a:pt x="3448" y="2646"/>
                  </a:cubicBezTo>
                  <a:cubicBezTo>
                    <a:pt x="4973" y="2646"/>
                    <a:pt x="6433" y="2060"/>
                    <a:pt x="6433" y="2060"/>
                  </a:cubicBezTo>
                  <a:cubicBezTo>
                    <a:pt x="5651" y="558"/>
                    <a:pt x="411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4"/>
            <p:cNvSpPr/>
            <p:nvPr/>
          </p:nvSpPr>
          <p:spPr>
            <a:xfrm>
              <a:off x="5086750" y="4396900"/>
              <a:ext cx="128050" cy="138650"/>
            </a:xfrm>
            <a:custGeom>
              <a:avLst/>
              <a:gdLst/>
              <a:ahLst/>
              <a:cxnLst/>
              <a:rect l="l" t="t" r="r" b="b"/>
              <a:pathLst>
                <a:path w="5122" h="5546" extrusionOk="0">
                  <a:moveTo>
                    <a:pt x="2319" y="0"/>
                  </a:moveTo>
                  <a:cubicBezTo>
                    <a:pt x="989" y="0"/>
                    <a:pt x="1" y="3145"/>
                    <a:pt x="1583" y="5545"/>
                  </a:cubicBezTo>
                  <a:cubicBezTo>
                    <a:pt x="1583" y="5545"/>
                    <a:pt x="5122" y="3124"/>
                    <a:pt x="3395" y="720"/>
                  </a:cubicBezTo>
                  <a:cubicBezTo>
                    <a:pt x="3040" y="217"/>
                    <a:pt x="2667" y="0"/>
                    <a:pt x="2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4"/>
            <p:cNvSpPr/>
            <p:nvPr/>
          </p:nvSpPr>
          <p:spPr>
            <a:xfrm>
              <a:off x="5154400" y="4506000"/>
              <a:ext cx="112050" cy="126050"/>
            </a:xfrm>
            <a:custGeom>
              <a:avLst/>
              <a:gdLst/>
              <a:ahLst/>
              <a:cxnLst/>
              <a:rect l="l" t="t" r="r" b="b"/>
              <a:pathLst>
                <a:path w="4482" h="5042" extrusionOk="0">
                  <a:moveTo>
                    <a:pt x="2862" y="1"/>
                  </a:moveTo>
                  <a:cubicBezTo>
                    <a:pt x="1666" y="1"/>
                    <a:pt x="0" y="2676"/>
                    <a:pt x="1011" y="5042"/>
                  </a:cubicBezTo>
                  <a:cubicBezTo>
                    <a:pt x="1011" y="5042"/>
                    <a:pt x="4481" y="3636"/>
                    <a:pt x="3770" y="944"/>
                  </a:cubicBezTo>
                  <a:cubicBezTo>
                    <a:pt x="3588" y="282"/>
                    <a:pt x="3250" y="1"/>
                    <a:pt x="28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4"/>
            <p:cNvSpPr/>
            <p:nvPr/>
          </p:nvSpPr>
          <p:spPr>
            <a:xfrm>
              <a:off x="5260525" y="4573150"/>
              <a:ext cx="139675" cy="170225"/>
            </a:xfrm>
            <a:custGeom>
              <a:avLst/>
              <a:gdLst/>
              <a:ahLst/>
              <a:cxnLst/>
              <a:rect l="l" t="t" r="r" b="b"/>
              <a:pathLst>
                <a:path w="5587" h="6809" extrusionOk="0">
                  <a:moveTo>
                    <a:pt x="2984" y="1"/>
                  </a:moveTo>
                  <a:cubicBezTo>
                    <a:pt x="1452" y="1"/>
                    <a:pt x="0" y="3498"/>
                    <a:pt x="2099" y="6808"/>
                  </a:cubicBezTo>
                  <a:cubicBezTo>
                    <a:pt x="2099" y="6808"/>
                    <a:pt x="5587" y="2339"/>
                    <a:pt x="3893" y="459"/>
                  </a:cubicBezTo>
                  <a:cubicBezTo>
                    <a:pt x="3606" y="143"/>
                    <a:pt x="3293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4"/>
            <p:cNvSpPr/>
            <p:nvPr/>
          </p:nvSpPr>
          <p:spPr>
            <a:xfrm>
              <a:off x="5028550" y="4435200"/>
              <a:ext cx="416950" cy="416950"/>
            </a:xfrm>
            <a:custGeom>
              <a:avLst/>
              <a:gdLst/>
              <a:ahLst/>
              <a:cxnLst/>
              <a:rect l="l" t="t" r="r" b="b"/>
              <a:pathLst>
                <a:path w="16678" h="16678" extrusionOk="0">
                  <a:moveTo>
                    <a:pt x="17" y="1"/>
                  </a:moveTo>
                  <a:lnTo>
                    <a:pt x="1" y="52"/>
                  </a:lnTo>
                  <a:cubicBezTo>
                    <a:pt x="762" y="712"/>
                    <a:pt x="1406" y="1491"/>
                    <a:pt x="1998" y="2286"/>
                  </a:cubicBezTo>
                  <a:cubicBezTo>
                    <a:pt x="2591" y="3099"/>
                    <a:pt x="3167" y="3946"/>
                    <a:pt x="3691" y="4792"/>
                  </a:cubicBezTo>
                  <a:cubicBezTo>
                    <a:pt x="4758" y="6502"/>
                    <a:pt x="5689" y="8280"/>
                    <a:pt x="6553" y="10125"/>
                  </a:cubicBezTo>
                  <a:cubicBezTo>
                    <a:pt x="7044" y="11056"/>
                    <a:pt x="7806" y="11801"/>
                    <a:pt x="8601" y="12428"/>
                  </a:cubicBezTo>
                  <a:lnTo>
                    <a:pt x="9228" y="12868"/>
                  </a:lnTo>
                  <a:lnTo>
                    <a:pt x="9854" y="13291"/>
                  </a:lnTo>
                  <a:lnTo>
                    <a:pt x="10514" y="13681"/>
                  </a:lnTo>
                  <a:lnTo>
                    <a:pt x="11175" y="14036"/>
                  </a:lnTo>
                  <a:cubicBezTo>
                    <a:pt x="12969" y="14967"/>
                    <a:pt x="14815" y="15797"/>
                    <a:pt x="16626" y="16677"/>
                  </a:cubicBezTo>
                  <a:lnTo>
                    <a:pt x="16677" y="16627"/>
                  </a:lnTo>
                  <a:cubicBezTo>
                    <a:pt x="14984" y="15509"/>
                    <a:pt x="13139" y="14629"/>
                    <a:pt x="11395" y="13630"/>
                  </a:cubicBezTo>
                  <a:lnTo>
                    <a:pt x="10751" y="13274"/>
                  </a:lnTo>
                  <a:lnTo>
                    <a:pt x="10108" y="12902"/>
                  </a:lnTo>
                  <a:lnTo>
                    <a:pt x="9482" y="12496"/>
                  </a:lnTo>
                  <a:lnTo>
                    <a:pt x="8855" y="12072"/>
                  </a:lnTo>
                  <a:cubicBezTo>
                    <a:pt x="8059" y="11480"/>
                    <a:pt x="7331" y="10803"/>
                    <a:pt x="6857" y="9956"/>
                  </a:cubicBezTo>
                  <a:cubicBezTo>
                    <a:pt x="5943" y="8161"/>
                    <a:pt x="4961" y="6384"/>
                    <a:pt x="3861" y="4691"/>
                  </a:cubicBezTo>
                  <a:cubicBezTo>
                    <a:pt x="3319" y="3844"/>
                    <a:pt x="2726" y="3014"/>
                    <a:pt x="2117" y="2202"/>
                  </a:cubicBezTo>
                  <a:cubicBezTo>
                    <a:pt x="1473" y="1423"/>
                    <a:pt x="796" y="661"/>
                    <a:pt x="1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4"/>
            <p:cNvSpPr/>
            <p:nvPr/>
          </p:nvSpPr>
          <p:spPr>
            <a:xfrm>
              <a:off x="5003575" y="4554450"/>
              <a:ext cx="156625" cy="60675"/>
            </a:xfrm>
            <a:custGeom>
              <a:avLst/>
              <a:gdLst/>
              <a:ahLst/>
              <a:cxnLst/>
              <a:rect l="l" t="t" r="r" b="b"/>
              <a:pathLst>
                <a:path w="6265" h="2427" extrusionOk="0">
                  <a:moveTo>
                    <a:pt x="377" y="1"/>
                  </a:moveTo>
                  <a:cubicBezTo>
                    <a:pt x="252" y="1"/>
                    <a:pt x="127" y="7"/>
                    <a:pt x="1" y="22"/>
                  </a:cubicBezTo>
                  <a:lnTo>
                    <a:pt x="1" y="39"/>
                  </a:lnTo>
                  <a:cubicBezTo>
                    <a:pt x="37" y="38"/>
                    <a:pt x="74" y="37"/>
                    <a:pt x="111" y="37"/>
                  </a:cubicBezTo>
                  <a:cubicBezTo>
                    <a:pt x="646" y="37"/>
                    <a:pt x="1152" y="150"/>
                    <a:pt x="1643" y="293"/>
                  </a:cubicBezTo>
                  <a:cubicBezTo>
                    <a:pt x="2202" y="445"/>
                    <a:pt x="2710" y="649"/>
                    <a:pt x="3217" y="903"/>
                  </a:cubicBezTo>
                  <a:cubicBezTo>
                    <a:pt x="3725" y="1140"/>
                    <a:pt x="4233" y="1410"/>
                    <a:pt x="4724" y="1664"/>
                  </a:cubicBezTo>
                  <a:lnTo>
                    <a:pt x="6265" y="2426"/>
                  </a:lnTo>
                  <a:cubicBezTo>
                    <a:pt x="5825" y="2071"/>
                    <a:pt x="5334" y="1783"/>
                    <a:pt x="4843" y="1478"/>
                  </a:cubicBezTo>
                  <a:cubicBezTo>
                    <a:pt x="4352" y="1207"/>
                    <a:pt x="3827" y="970"/>
                    <a:pt x="3302" y="733"/>
                  </a:cubicBezTo>
                  <a:cubicBezTo>
                    <a:pt x="2777" y="530"/>
                    <a:pt x="2235" y="310"/>
                    <a:pt x="1694" y="191"/>
                  </a:cubicBezTo>
                  <a:cubicBezTo>
                    <a:pt x="1257" y="86"/>
                    <a:pt x="821" y="1"/>
                    <a:pt x="37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4"/>
            <p:cNvSpPr/>
            <p:nvPr/>
          </p:nvSpPr>
          <p:spPr>
            <a:xfrm>
              <a:off x="5177125" y="4553725"/>
              <a:ext cx="36000" cy="105000"/>
            </a:xfrm>
            <a:custGeom>
              <a:avLst/>
              <a:gdLst/>
              <a:ahLst/>
              <a:cxnLst/>
              <a:rect l="l" t="t" r="r" b="b"/>
              <a:pathLst>
                <a:path w="1440" h="4200" extrusionOk="0">
                  <a:moveTo>
                    <a:pt x="1405" y="0"/>
                  </a:moveTo>
                  <a:lnTo>
                    <a:pt x="1067" y="458"/>
                  </a:lnTo>
                  <a:cubicBezTo>
                    <a:pt x="965" y="593"/>
                    <a:pt x="864" y="762"/>
                    <a:pt x="762" y="915"/>
                  </a:cubicBezTo>
                  <a:cubicBezTo>
                    <a:pt x="559" y="1253"/>
                    <a:pt x="373" y="1575"/>
                    <a:pt x="254" y="1947"/>
                  </a:cubicBezTo>
                  <a:cubicBezTo>
                    <a:pt x="119" y="2320"/>
                    <a:pt x="0" y="2692"/>
                    <a:pt x="0" y="3082"/>
                  </a:cubicBezTo>
                  <a:cubicBezTo>
                    <a:pt x="0" y="3268"/>
                    <a:pt x="0" y="3454"/>
                    <a:pt x="34" y="3640"/>
                  </a:cubicBezTo>
                  <a:cubicBezTo>
                    <a:pt x="85" y="3861"/>
                    <a:pt x="119" y="4047"/>
                    <a:pt x="237" y="4199"/>
                  </a:cubicBezTo>
                  <a:cubicBezTo>
                    <a:pt x="169" y="3810"/>
                    <a:pt x="169" y="3454"/>
                    <a:pt x="203" y="3099"/>
                  </a:cubicBezTo>
                  <a:cubicBezTo>
                    <a:pt x="254" y="2726"/>
                    <a:pt x="322" y="2371"/>
                    <a:pt x="423" y="2015"/>
                  </a:cubicBezTo>
                  <a:cubicBezTo>
                    <a:pt x="525" y="1660"/>
                    <a:pt x="677" y="1321"/>
                    <a:pt x="847" y="982"/>
                  </a:cubicBezTo>
                  <a:cubicBezTo>
                    <a:pt x="931" y="813"/>
                    <a:pt x="1033" y="661"/>
                    <a:pt x="1118" y="491"/>
                  </a:cubicBezTo>
                  <a:lnTo>
                    <a:pt x="1439" y="34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4"/>
            <p:cNvSpPr/>
            <p:nvPr/>
          </p:nvSpPr>
          <p:spPr>
            <a:xfrm>
              <a:off x="5122950" y="4442400"/>
              <a:ext cx="28375" cy="119400"/>
            </a:xfrm>
            <a:custGeom>
              <a:avLst/>
              <a:gdLst/>
              <a:ahLst/>
              <a:cxnLst/>
              <a:rect l="l" t="t" r="r" b="b"/>
              <a:pathLst>
                <a:path w="1135" h="4776" extrusionOk="0">
                  <a:moveTo>
                    <a:pt x="1101" y="1"/>
                  </a:moveTo>
                  <a:cubicBezTo>
                    <a:pt x="813" y="288"/>
                    <a:pt x="593" y="678"/>
                    <a:pt x="423" y="1050"/>
                  </a:cubicBezTo>
                  <a:cubicBezTo>
                    <a:pt x="254" y="1440"/>
                    <a:pt x="169" y="1863"/>
                    <a:pt x="119" y="2286"/>
                  </a:cubicBezTo>
                  <a:cubicBezTo>
                    <a:pt x="51" y="2710"/>
                    <a:pt x="0" y="3133"/>
                    <a:pt x="34" y="3522"/>
                  </a:cubicBezTo>
                  <a:cubicBezTo>
                    <a:pt x="51" y="3945"/>
                    <a:pt x="119" y="4369"/>
                    <a:pt x="237" y="4775"/>
                  </a:cubicBezTo>
                  <a:lnTo>
                    <a:pt x="237" y="3522"/>
                  </a:lnTo>
                  <a:cubicBezTo>
                    <a:pt x="237" y="3133"/>
                    <a:pt x="237" y="2710"/>
                    <a:pt x="288" y="2303"/>
                  </a:cubicBezTo>
                  <a:cubicBezTo>
                    <a:pt x="322" y="1897"/>
                    <a:pt x="389" y="1474"/>
                    <a:pt x="542" y="1101"/>
                  </a:cubicBezTo>
                  <a:cubicBezTo>
                    <a:pt x="660" y="712"/>
                    <a:pt x="847" y="339"/>
                    <a:pt x="1134" y="18"/>
                  </a:cubicBezTo>
                  <a:lnTo>
                    <a:pt x="110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4"/>
            <p:cNvSpPr/>
            <p:nvPr/>
          </p:nvSpPr>
          <p:spPr>
            <a:xfrm>
              <a:off x="5096275" y="4692550"/>
              <a:ext cx="117275" cy="17375"/>
            </a:xfrm>
            <a:custGeom>
              <a:avLst/>
              <a:gdLst/>
              <a:ahLst/>
              <a:cxnLst/>
              <a:rect l="l" t="t" r="r" b="b"/>
              <a:pathLst>
                <a:path w="4691" h="695" extrusionOk="0">
                  <a:moveTo>
                    <a:pt x="1753" y="1"/>
                  </a:moveTo>
                  <a:cubicBezTo>
                    <a:pt x="1545" y="1"/>
                    <a:pt x="1338" y="9"/>
                    <a:pt x="1135" y="34"/>
                  </a:cubicBezTo>
                  <a:cubicBezTo>
                    <a:pt x="728" y="102"/>
                    <a:pt x="339" y="238"/>
                    <a:pt x="0" y="441"/>
                  </a:cubicBezTo>
                  <a:lnTo>
                    <a:pt x="17" y="458"/>
                  </a:lnTo>
                  <a:cubicBezTo>
                    <a:pt x="373" y="272"/>
                    <a:pt x="779" y="170"/>
                    <a:pt x="1152" y="153"/>
                  </a:cubicBezTo>
                  <a:cubicBezTo>
                    <a:pt x="1275" y="138"/>
                    <a:pt x="1399" y="131"/>
                    <a:pt x="1521" y="131"/>
                  </a:cubicBezTo>
                  <a:cubicBezTo>
                    <a:pt x="1802" y="131"/>
                    <a:pt x="2078" y="163"/>
                    <a:pt x="2337" y="187"/>
                  </a:cubicBezTo>
                  <a:cubicBezTo>
                    <a:pt x="2743" y="255"/>
                    <a:pt x="3133" y="356"/>
                    <a:pt x="3505" y="441"/>
                  </a:cubicBezTo>
                  <a:cubicBezTo>
                    <a:pt x="3894" y="509"/>
                    <a:pt x="4267" y="610"/>
                    <a:pt x="4690" y="695"/>
                  </a:cubicBezTo>
                  <a:cubicBezTo>
                    <a:pt x="4335" y="492"/>
                    <a:pt x="3945" y="339"/>
                    <a:pt x="3573" y="238"/>
                  </a:cubicBezTo>
                  <a:cubicBezTo>
                    <a:pt x="3166" y="102"/>
                    <a:pt x="2760" y="68"/>
                    <a:pt x="2371" y="18"/>
                  </a:cubicBezTo>
                  <a:cubicBezTo>
                    <a:pt x="2168" y="9"/>
                    <a:pt x="1960" y="1"/>
                    <a:pt x="1753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4"/>
            <p:cNvSpPr/>
            <p:nvPr/>
          </p:nvSpPr>
          <p:spPr>
            <a:xfrm>
              <a:off x="5306625" y="4634150"/>
              <a:ext cx="43625" cy="167200"/>
            </a:xfrm>
            <a:custGeom>
              <a:avLst/>
              <a:gdLst/>
              <a:ahLst/>
              <a:cxnLst/>
              <a:rect l="l" t="t" r="r" b="b"/>
              <a:pathLst>
                <a:path w="1745" h="6688" extrusionOk="0">
                  <a:moveTo>
                    <a:pt x="543" y="0"/>
                  </a:moveTo>
                  <a:lnTo>
                    <a:pt x="289" y="864"/>
                  </a:lnTo>
                  <a:lnTo>
                    <a:pt x="102" y="1761"/>
                  </a:lnTo>
                  <a:cubicBezTo>
                    <a:pt x="69" y="2049"/>
                    <a:pt x="18" y="2370"/>
                    <a:pt x="18" y="2675"/>
                  </a:cubicBezTo>
                  <a:cubicBezTo>
                    <a:pt x="18" y="2963"/>
                    <a:pt x="1" y="3285"/>
                    <a:pt x="18" y="3573"/>
                  </a:cubicBezTo>
                  <a:cubicBezTo>
                    <a:pt x="69" y="4199"/>
                    <a:pt x="170" y="4808"/>
                    <a:pt x="458" y="5350"/>
                  </a:cubicBezTo>
                  <a:cubicBezTo>
                    <a:pt x="610" y="5638"/>
                    <a:pt x="780" y="5892"/>
                    <a:pt x="1000" y="6112"/>
                  </a:cubicBezTo>
                  <a:cubicBezTo>
                    <a:pt x="1203" y="6383"/>
                    <a:pt x="1457" y="6569"/>
                    <a:pt x="1745" y="6688"/>
                  </a:cubicBezTo>
                  <a:cubicBezTo>
                    <a:pt x="1508" y="6502"/>
                    <a:pt x="1288" y="6298"/>
                    <a:pt x="1118" y="6061"/>
                  </a:cubicBezTo>
                  <a:cubicBezTo>
                    <a:pt x="1034" y="5926"/>
                    <a:pt x="949" y="5807"/>
                    <a:pt x="864" y="5706"/>
                  </a:cubicBezTo>
                  <a:cubicBezTo>
                    <a:pt x="780" y="5570"/>
                    <a:pt x="746" y="5435"/>
                    <a:pt x="661" y="5299"/>
                  </a:cubicBezTo>
                  <a:cubicBezTo>
                    <a:pt x="407" y="4775"/>
                    <a:pt x="255" y="4182"/>
                    <a:pt x="187" y="3589"/>
                  </a:cubicBezTo>
                  <a:cubicBezTo>
                    <a:pt x="153" y="3285"/>
                    <a:pt x="153" y="2997"/>
                    <a:pt x="153" y="2692"/>
                  </a:cubicBezTo>
                  <a:cubicBezTo>
                    <a:pt x="153" y="2404"/>
                    <a:pt x="187" y="2100"/>
                    <a:pt x="204" y="1778"/>
                  </a:cubicBezTo>
                  <a:cubicBezTo>
                    <a:pt x="255" y="1490"/>
                    <a:pt x="289" y="1185"/>
                    <a:pt x="356" y="898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4"/>
            <p:cNvSpPr/>
            <p:nvPr/>
          </p:nvSpPr>
          <p:spPr>
            <a:xfrm>
              <a:off x="5207175" y="4775100"/>
              <a:ext cx="97800" cy="16525"/>
            </a:xfrm>
            <a:custGeom>
              <a:avLst/>
              <a:gdLst/>
              <a:ahLst/>
              <a:cxnLst/>
              <a:rect l="l" t="t" r="r" b="b"/>
              <a:pathLst>
                <a:path w="3912" h="661" extrusionOk="0">
                  <a:moveTo>
                    <a:pt x="2929" y="0"/>
                  </a:moveTo>
                  <a:cubicBezTo>
                    <a:pt x="2591" y="0"/>
                    <a:pt x="2235" y="34"/>
                    <a:pt x="1930" y="85"/>
                  </a:cubicBezTo>
                  <a:cubicBezTo>
                    <a:pt x="1592" y="119"/>
                    <a:pt x="1270" y="186"/>
                    <a:pt x="931" y="271"/>
                  </a:cubicBezTo>
                  <a:cubicBezTo>
                    <a:pt x="610" y="356"/>
                    <a:pt x="288" y="491"/>
                    <a:pt x="0" y="627"/>
                  </a:cubicBezTo>
                  <a:lnTo>
                    <a:pt x="0" y="660"/>
                  </a:lnTo>
                  <a:cubicBezTo>
                    <a:pt x="288" y="525"/>
                    <a:pt x="627" y="440"/>
                    <a:pt x="948" y="373"/>
                  </a:cubicBezTo>
                  <a:cubicBezTo>
                    <a:pt x="1270" y="322"/>
                    <a:pt x="1609" y="271"/>
                    <a:pt x="1930" y="254"/>
                  </a:cubicBezTo>
                  <a:cubicBezTo>
                    <a:pt x="2269" y="237"/>
                    <a:pt x="2591" y="237"/>
                    <a:pt x="2929" y="203"/>
                  </a:cubicBezTo>
                  <a:cubicBezTo>
                    <a:pt x="3268" y="186"/>
                    <a:pt x="3573" y="169"/>
                    <a:pt x="3911" y="102"/>
                  </a:cubicBezTo>
                  <a:cubicBezTo>
                    <a:pt x="3573" y="17"/>
                    <a:pt x="3234" y="0"/>
                    <a:pt x="2929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4"/>
            <p:cNvSpPr/>
            <p:nvPr/>
          </p:nvSpPr>
          <p:spPr>
            <a:xfrm>
              <a:off x="5079350" y="3206425"/>
              <a:ext cx="965475" cy="1356850"/>
            </a:xfrm>
            <a:custGeom>
              <a:avLst/>
              <a:gdLst/>
              <a:ahLst/>
              <a:cxnLst/>
              <a:rect l="l" t="t" r="r" b="b"/>
              <a:pathLst>
                <a:path w="38619" h="54274" extrusionOk="0">
                  <a:moveTo>
                    <a:pt x="28061" y="0"/>
                  </a:moveTo>
                  <a:cubicBezTo>
                    <a:pt x="27598" y="0"/>
                    <a:pt x="27143" y="18"/>
                    <a:pt x="26700" y="53"/>
                  </a:cubicBezTo>
                  <a:cubicBezTo>
                    <a:pt x="23635" y="290"/>
                    <a:pt x="20452" y="1814"/>
                    <a:pt x="18878" y="4540"/>
                  </a:cubicBezTo>
                  <a:cubicBezTo>
                    <a:pt x="18133" y="5860"/>
                    <a:pt x="17659" y="7316"/>
                    <a:pt x="17405" y="8772"/>
                  </a:cubicBezTo>
                  <a:cubicBezTo>
                    <a:pt x="17354" y="9162"/>
                    <a:pt x="17202" y="13140"/>
                    <a:pt x="17219" y="13140"/>
                  </a:cubicBezTo>
                  <a:cubicBezTo>
                    <a:pt x="15966" y="13547"/>
                    <a:pt x="15068" y="14681"/>
                    <a:pt x="14611" y="15934"/>
                  </a:cubicBezTo>
                  <a:cubicBezTo>
                    <a:pt x="14171" y="17204"/>
                    <a:pt x="14273" y="18558"/>
                    <a:pt x="13917" y="19828"/>
                  </a:cubicBezTo>
                  <a:cubicBezTo>
                    <a:pt x="13562" y="21081"/>
                    <a:pt x="13646" y="22486"/>
                    <a:pt x="13646" y="23807"/>
                  </a:cubicBezTo>
                  <a:cubicBezTo>
                    <a:pt x="13646" y="41177"/>
                    <a:pt x="0" y="44225"/>
                    <a:pt x="8432" y="52199"/>
                  </a:cubicBezTo>
                  <a:cubicBezTo>
                    <a:pt x="10007" y="53701"/>
                    <a:pt x="12260" y="54274"/>
                    <a:pt x="14846" y="54274"/>
                  </a:cubicBezTo>
                  <a:cubicBezTo>
                    <a:pt x="15262" y="54274"/>
                    <a:pt x="15686" y="54259"/>
                    <a:pt x="16118" y="54231"/>
                  </a:cubicBezTo>
                  <a:cubicBezTo>
                    <a:pt x="16558" y="53249"/>
                    <a:pt x="25007" y="35557"/>
                    <a:pt x="25057" y="30274"/>
                  </a:cubicBezTo>
                  <a:cubicBezTo>
                    <a:pt x="25108" y="24856"/>
                    <a:pt x="20029" y="22655"/>
                    <a:pt x="18742" y="20658"/>
                  </a:cubicBezTo>
                  <a:cubicBezTo>
                    <a:pt x="18387" y="20099"/>
                    <a:pt x="17828" y="19269"/>
                    <a:pt x="18217" y="18626"/>
                  </a:cubicBezTo>
                  <a:cubicBezTo>
                    <a:pt x="18362" y="18383"/>
                    <a:pt x="18588" y="18297"/>
                    <a:pt x="18834" y="18297"/>
                  </a:cubicBezTo>
                  <a:cubicBezTo>
                    <a:pt x="19137" y="18297"/>
                    <a:pt x="19472" y="18427"/>
                    <a:pt x="19724" y="18558"/>
                  </a:cubicBezTo>
                  <a:cubicBezTo>
                    <a:pt x="20368" y="18897"/>
                    <a:pt x="20926" y="19439"/>
                    <a:pt x="21536" y="19862"/>
                  </a:cubicBezTo>
                  <a:cubicBezTo>
                    <a:pt x="23043" y="20945"/>
                    <a:pt x="24922" y="21436"/>
                    <a:pt x="26429" y="22486"/>
                  </a:cubicBezTo>
                  <a:cubicBezTo>
                    <a:pt x="26920" y="22825"/>
                    <a:pt x="27360" y="23129"/>
                    <a:pt x="27902" y="23333"/>
                  </a:cubicBezTo>
                  <a:cubicBezTo>
                    <a:pt x="28477" y="23570"/>
                    <a:pt x="29087" y="23722"/>
                    <a:pt x="29713" y="23891"/>
                  </a:cubicBezTo>
                  <a:cubicBezTo>
                    <a:pt x="30492" y="24095"/>
                    <a:pt x="31271" y="24264"/>
                    <a:pt x="32084" y="24298"/>
                  </a:cubicBezTo>
                  <a:cubicBezTo>
                    <a:pt x="32095" y="24298"/>
                    <a:pt x="32107" y="24298"/>
                    <a:pt x="32118" y="24298"/>
                  </a:cubicBezTo>
                  <a:cubicBezTo>
                    <a:pt x="32884" y="24298"/>
                    <a:pt x="33617" y="23750"/>
                    <a:pt x="34251" y="23333"/>
                  </a:cubicBezTo>
                  <a:cubicBezTo>
                    <a:pt x="35774" y="22385"/>
                    <a:pt x="37163" y="21250"/>
                    <a:pt x="38382" y="19930"/>
                  </a:cubicBezTo>
                  <a:cubicBezTo>
                    <a:pt x="38365" y="19388"/>
                    <a:pt x="38382" y="18846"/>
                    <a:pt x="38399" y="18304"/>
                  </a:cubicBezTo>
                  <a:cubicBezTo>
                    <a:pt x="38619" y="14529"/>
                    <a:pt x="37349" y="3253"/>
                    <a:pt x="37349" y="3253"/>
                  </a:cubicBezTo>
                  <a:cubicBezTo>
                    <a:pt x="37197" y="2830"/>
                    <a:pt x="36248" y="2305"/>
                    <a:pt x="35893" y="2051"/>
                  </a:cubicBezTo>
                  <a:cubicBezTo>
                    <a:pt x="33683" y="607"/>
                    <a:pt x="30747" y="0"/>
                    <a:pt x="2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4"/>
            <p:cNvSpPr/>
            <p:nvPr/>
          </p:nvSpPr>
          <p:spPr>
            <a:xfrm>
              <a:off x="5142825" y="3809625"/>
              <a:ext cx="312400" cy="730575"/>
            </a:xfrm>
            <a:custGeom>
              <a:avLst/>
              <a:gdLst/>
              <a:ahLst/>
              <a:cxnLst/>
              <a:rect l="l" t="t" r="r" b="b"/>
              <a:pathLst>
                <a:path w="12496" h="29223" fill="none" extrusionOk="0">
                  <a:moveTo>
                    <a:pt x="8568" y="29223"/>
                  </a:moveTo>
                  <a:cubicBezTo>
                    <a:pt x="1" y="26412"/>
                    <a:pt x="3014" y="20199"/>
                    <a:pt x="4944" y="16931"/>
                  </a:cubicBezTo>
                  <a:cubicBezTo>
                    <a:pt x="6858" y="13680"/>
                    <a:pt x="11717" y="7467"/>
                    <a:pt x="12496" y="0"/>
                  </a:cubicBezTo>
                </a:path>
              </a:pathLst>
            </a:custGeom>
            <a:noFill/>
            <a:ln w="5500" cap="flat" cmpd="sng">
              <a:solidFill>
                <a:srgbClr val="191919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4"/>
            <p:cNvSpPr/>
            <p:nvPr/>
          </p:nvSpPr>
          <p:spPr>
            <a:xfrm>
              <a:off x="5360625" y="3880275"/>
              <a:ext cx="841650" cy="1034800"/>
            </a:xfrm>
            <a:custGeom>
              <a:avLst/>
              <a:gdLst/>
              <a:ahLst/>
              <a:cxnLst/>
              <a:rect l="l" t="t" r="r" b="b"/>
              <a:pathLst>
                <a:path w="33666" h="41392" extrusionOk="0">
                  <a:moveTo>
                    <a:pt x="13131" y="1"/>
                  </a:moveTo>
                  <a:cubicBezTo>
                    <a:pt x="6975" y="1"/>
                    <a:pt x="397" y="16844"/>
                    <a:pt x="279" y="23637"/>
                  </a:cubicBezTo>
                  <a:cubicBezTo>
                    <a:pt x="1" y="38795"/>
                    <a:pt x="264" y="41392"/>
                    <a:pt x="7286" y="41392"/>
                  </a:cubicBezTo>
                  <a:cubicBezTo>
                    <a:pt x="10947" y="41392"/>
                    <a:pt x="16444" y="40686"/>
                    <a:pt x="24659" y="40686"/>
                  </a:cubicBezTo>
                  <a:cubicBezTo>
                    <a:pt x="33666" y="40686"/>
                    <a:pt x="30517" y="35810"/>
                    <a:pt x="29755" y="25482"/>
                  </a:cubicBezTo>
                  <a:cubicBezTo>
                    <a:pt x="29349" y="19641"/>
                    <a:pt x="26623" y="8484"/>
                    <a:pt x="24676" y="4488"/>
                  </a:cubicBezTo>
                  <a:cubicBezTo>
                    <a:pt x="22729" y="510"/>
                    <a:pt x="19393" y="171"/>
                    <a:pt x="13214" y="2"/>
                  </a:cubicBezTo>
                  <a:cubicBezTo>
                    <a:pt x="13186" y="1"/>
                    <a:pt x="13159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4"/>
            <p:cNvSpPr/>
            <p:nvPr/>
          </p:nvSpPr>
          <p:spPr>
            <a:xfrm>
              <a:off x="5571175" y="4138075"/>
              <a:ext cx="152825" cy="383925"/>
            </a:xfrm>
            <a:custGeom>
              <a:avLst/>
              <a:gdLst/>
              <a:ahLst/>
              <a:cxnLst/>
              <a:rect l="l" t="t" r="r" b="b"/>
              <a:pathLst>
                <a:path w="6113" h="15357" extrusionOk="0">
                  <a:moveTo>
                    <a:pt x="3657" y="1"/>
                  </a:moveTo>
                  <a:lnTo>
                    <a:pt x="0" y="14341"/>
                  </a:lnTo>
                  <a:lnTo>
                    <a:pt x="6112" y="15357"/>
                  </a:lnTo>
                  <a:lnTo>
                    <a:pt x="36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4"/>
            <p:cNvSpPr/>
            <p:nvPr/>
          </p:nvSpPr>
          <p:spPr>
            <a:xfrm>
              <a:off x="5290125" y="3880300"/>
              <a:ext cx="495250" cy="516425"/>
            </a:xfrm>
            <a:custGeom>
              <a:avLst/>
              <a:gdLst/>
              <a:ahLst/>
              <a:cxnLst/>
              <a:rect l="l" t="t" r="r" b="b"/>
              <a:pathLst>
                <a:path w="19810" h="20657" extrusionOk="0">
                  <a:moveTo>
                    <a:pt x="14984" y="1"/>
                  </a:moveTo>
                  <a:cubicBezTo>
                    <a:pt x="14984" y="1"/>
                    <a:pt x="6993" y="661"/>
                    <a:pt x="1" y="19640"/>
                  </a:cubicBezTo>
                  <a:lnTo>
                    <a:pt x="14815" y="20656"/>
                  </a:lnTo>
                  <a:lnTo>
                    <a:pt x="14899" y="10328"/>
                  </a:lnTo>
                  <a:lnTo>
                    <a:pt x="19809" y="2185"/>
                  </a:lnTo>
                  <a:lnTo>
                    <a:pt x="14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4"/>
            <p:cNvSpPr/>
            <p:nvPr/>
          </p:nvSpPr>
          <p:spPr>
            <a:xfrm>
              <a:off x="5926300" y="4085175"/>
              <a:ext cx="26250" cy="11025"/>
            </a:xfrm>
            <a:custGeom>
              <a:avLst/>
              <a:gdLst/>
              <a:ahLst/>
              <a:cxnLst/>
              <a:rect l="l" t="t" r="r" b="b"/>
              <a:pathLst>
                <a:path w="1050" h="441" extrusionOk="0">
                  <a:moveTo>
                    <a:pt x="1050" y="0"/>
                  </a:moveTo>
                  <a:lnTo>
                    <a:pt x="0" y="119"/>
                  </a:lnTo>
                  <a:lnTo>
                    <a:pt x="85" y="440"/>
                  </a:lnTo>
                  <a:lnTo>
                    <a:pt x="407" y="373"/>
                  </a:lnTo>
                  <a:lnTo>
                    <a:pt x="440" y="237"/>
                  </a:lnTo>
                  <a:lnTo>
                    <a:pt x="508" y="373"/>
                  </a:lnTo>
                  <a:lnTo>
                    <a:pt x="1050" y="28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4"/>
            <p:cNvSpPr/>
            <p:nvPr/>
          </p:nvSpPr>
          <p:spPr>
            <a:xfrm>
              <a:off x="5607150" y="394550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3"/>
                    <a:pt x="1" y="440"/>
                  </a:cubicBezTo>
                  <a:cubicBezTo>
                    <a:pt x="1" y="677"/>
                    <a:pt x="204" y="880"/>
                    <a:pt x="441" y="880"/>
                  </a:cubicBezTo>
                  <a:cubicBezTo>
                    <a:pt x="695" y="880"/>
                    <a:pt x="898" y="677"/>
                    <a:pt x="898" y="440"/>
                  </a:cubicBezTo>
                  <a:cubicBezTo>
                    <a:pt x="898" y="203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4"/>
            <p:cNvSpPr/>
            <p:nvPr/>
          </p:nvSpPr>
          <p:spPr>
            <a:xfrm>
              <a:off x="5718475" y="40676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03" y="1"/>
                  </a:moveTo>
                  <a:cubicBezTo>
                    <a:pt x="336" y="1"/>
                    <a:pt x="175" y="92"/>
                    <a:pt x="102" y="263"/>
                  </a:cubicBezTo>
                  <a:cubicBezTo>
                    <a:pt x="0" y="466"/>
                    <a:pt x="102" y="737"/>
                    <a:pt x="305" y="856"/>
                  </a:cubicBezTo>
                  <a:cubicBezTo>
                    <a:pt x="367" y="884"/>
                    <a:pt x="432" y="898"/>
                    <a:pt x="497" y="898"/>
                  </a:cubicBezTo>
                  <a:cubicBezTo>
                    <a:pt x="664" y="898"/>
                    <a:pt x="824" y="806"/>
                    <a:pt x="898" y="635"/>
                  </a:cubicBezTo>
                  <a:cubicBezTo>
                    <a:pt x="1016" y="432"/>
                    <a:pt x="931" y="144"/>
                    <a:pt x="694" y="43"/>
                  </a:cubicBezTo>
                  <a:cubicBezTo>
                    <a:pt x="633" y="14"/>
                    <a:pt x="567" y="1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4"/>
            <p:cNvSpPr/>
            <p:nvPr/>
          </p:nvSpPr>
          <p:spPr>
            <a:xfrm>
              <a:off x="5864500" y="4163825"/>
              <a:ext cx="25425" cy="22325"/>
            </a:xfrm>
            <a:custGeom>
              <a:avLst/>
              <a:gdLst/>
              <a:ahLst/>
              <a:cxnLst/>
              <a:rect l="l" t="t" r="r" b="b"/>
              <a:pathLst>
                <a:path w="1017" h="893" extrusionOk="0">
                  <a:moveTo>
                    <a:pt x="486" y="1"/>
                  </a:moveTo>
                  <a:cubicBezTo>
                    <a:pt x="326" y="1"/>
                    <a:pt x="173" y="92"/>
                    <a:pt x="102" y="257"/>
                  </a:cubicBezTo>
                  <a:cubicBezTo>
                    <a:pt x="0" y="477"/>
                    <a:pt x="102" y="748"/>
                    <a:pt x="305" y="850"/>
                  </a:cubicBezTo>
                  <a:cubicBezTo>
                    <a:pt x="368" y="879"/>
                    <a:pt x="434" y="892"/>
                    <a:pt x="500" y="892"/>
                  </a:cubicBezTo>
                  <a:cubicBezTo>
                    <a:pt x="665" y="892"/>
                    <a:pt x="825" y="804"/>
                    <a:pt x="898" y="647"/>
                  </a:cubicBezTo>
                  <a:cubicBezTo>
                    <a:pt x="1016" y="427"/>
                    <a:pt x="932" y="156"/>
                    <a:pt x="695" y="54"/>
                  </a:cubicBezTo>
                  <a:cubicBezTo>
                    <a:pt x="628" y="18"/>
                    <a:pt x="5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4"/>
            <p:cNvSpPr/>
            <p:nvPr/>
          </p:nvSpPr>
          <p:spPr>
            <a:xfrm>
              <a:off x="5602500" y="4093625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4"/>
            <p:cNvSpPr/>
            <p:nvPr/>
          </p:nvSpPr>
          <p:spPr>
            <a:xfrm>
              <a:off x="5713400" y="4215750"/>
              <a:ext cx="25400" cy="22450"/>
            </a:xfrm>
            <a:custGeom>
              <a:avLst/>
              <a:gdLst/>
              <a:ahLst/>
              <a:cxnLst/>
              <a:rect l="l" t="t" r="r" b="b"/>
              <a:pathLst>
                <a:path w="1016" h="898" extrusionOk="0">
                  <a:moveTo>
                    <a:pt x="519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0" y="483"/>
                    <a:pt x="119" y="737"/>
                    <a:pt x="322" y="855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5"/>
                  </a:cubicBezTo>
                  <a:cubicBezTo>
                    <a:pt x="1016" y="432"/>
                    <a:pt x="931" y="144"/>
                    <a:pt x="711" y="43"/>
                  </a:cubicBezTo>
                  <a:cubicBezTo>
                    <a:pt x="650" y="14"/>
                    <a:pt x="584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4"/>
            <p:cNvSpPr/>
            <p:nvPr/>
          </p:nvSpPr>
          <p:spPr>
            <a:xfrm>
              <a:off x="5794650" y="4297175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87" y="0"/>
                  </a:moveTo>
                  <a:cubicBezTo>
                    <a:pt x="326" y="0"/>
                    <a:pt x="173" y="91"/>
                    <a:pt x="102" y="256"/>
                  </a:cubicBezTo>
                  <a:cubicBezTo>
                    <a:pt x="1" y="493"/>
                    <a:pt x="102" y="747"/>
                    <a:pt x="306" y="849"/>
                  </a:cubicBezTo>
                  <a:cubicBezTo>
                    <a:pt x="368" y="878"/>
                    <a:pt x="435" y="892"/>
                    <a:pt x="500" y="892"/>
                  </a:cubicBezTo>
                  <a:cubicBezTo>
                    <a:pt x="666" y="892"/>
                    <a:pt x="825" y="803"/>
                    <a:pt x="898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28" y="17"/>
                    <a:pt x="557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4"/>
            <p:cNvSpPr/>
            <p:nvPr/>
          </p:nvSpPr>
          <p:spPr>
            <a:xfrm>
              <a:off x="5820475" y="44447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10" y="1"/>
                  </a:moveTo>
                  <a:cubicBezTo>
                    <a:pt x="345" y="1"/>
                    <a:pt x="175" y="92"/>
                    <a:pt x="102" y="263"/>
                  </a:cubicBezTo>
                  <a:cubicBezTo>
                    <a:pt x="1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2"/>
                    <a:pt x="932" y="162"/>
                    <a:pt x="695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4"/>
            <p:cNvSpPr/>
            <p:nvPr/>
          </p:nvSpPr>
          <p:spPr>
            <a:xfrm>
              <a:off x="5909350" y="4365575"/>
              <a:ext cx="25425" cy="21975"/>
            </a:xfrm>
            <a:custGeom>
              <a:avLst/>
              <a:gdLst/>
              <a:ahLst/>
              <a:cxnLst/>
              <a:rect l="l" t="t" r="r" b="b"/>
              <a:pathLst>
                <a:path w="1017" h="879" extrusionOk="0">
                  <a:moveTo>
                    <a:pt x="508" y="0"/>
                  </a:moveTo>
                  <a:cubicBezTo>
                    <a:pt x="344" y="0"/>
                    <a:pt x="175" y="89"/>
                    <a:pt x="103" y="246"/>
                  </a:cubicBezTo>
                  <a:cubicBezTo>
                    <a:pt x="1" y="483"/>
                    <a:pt x="103" y="737"/>
                    <a:pt x="323" y="839"/>
                  </a:cubicBezTo>
                  <a:cubicBezTo>
                    <a:pt x="377" y="866"/>
                    <a:pt x="436" y="879"/>
                    <a:pt x="496" y="879"/>
                  </a:cubicBezTo>
                  <a:cubicBezTo>
                    <a:pt x="660" y="879"/>
                    <a:pt x="828" y="784"/>
                    <a:pt x="915" y="636"/>
                  </a:cubicBezTo>
                  <a:cubicBezTo>
                    <a:pt x="1017" y="416"/>
                    <a:pt x="932" y="145"/>
                    <a:pt x="695" y="43"/>
                  </a:cubicBezTo>
                  <a:cubicBezTo>
                    <a:pt x="638" y="14"/>
                    <a:pt x="573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4"/>
            <p:cNvSpPr/>
            <p:nvPr/>
          </p:nvSpPr>
          <p:spPr>
            <a:xfrm>
              <a:off x="5926725" y="451090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8"/>
                    <a:pt x="442" y="892"/>
                    <a:pt x="506" y="892"/>
                  </a:cubicBezTo>
                  <a:cubicBezTo>
                    <a:pt x="671" y="892"/>
                    <a:pt x="841" y="801"/>
                    <a:pt x="914" y="630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4"/>
            <p:cNvSpPr/>
            <p:nvPr/>
          </p:nvSpPr>
          <p:spPr>
            <a:xfrm>
              <a:off x="5713400" y="4486625"/>
              <a:ext cx="25400" cy="22475"/>
            </a:xfrm>
            <a:custGeom>
              <a:avLst/>
              <a:gdLst/>
              <a:ahLst/>
              <a:cxnLst/>
              <a:rect l="l" t="t" r="r" b="b"/>
              <a:pathLst>
                <a:path w="1016" h="899" extrusionOk="0">
                  <a:moveTo>
                    <a:pt x="519" y="1"/>
                  </a:moveTo>
                  <a:cubicBezTo>
                    <a:pt x="353" y="1"/>
                    <a:pt x="192" y="93"/>
                    <a:pt x="119" y="263"/>
                  </a:cubicBezTo>
                  <a:cubicBezTo>
                    <a:pt x="0" y="466"/>
                    <a:pt x="119" y="737"/>
                    <a:pt x="322" y="856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6"/>
                  </a:cubicBezTo>
                  <a:cubicBezTo>
                    <a:pt x="1016" y="433"/>
                    <a:pt x="931" y="145"/>
                    <a:pt x="711" y="43"/>
                  </a:cubicBezTo>
                  <a:cubicBezTo>
                    <a:pt x="650" y="15"/>
                    <a:pt x="584" y="1"/>
                    <a:pt x="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4"/>
            <p:cNvSpPr/>
            <p:nvPr/>
          </p:nvSpPr>
          <p:spPr>
            <a:xfrm>
              <a:off x="5378600" y="472465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9"/>
                    <a:pt x="444" y="893"/>
                    <a:pt x="509" y="893"/>
                  </a:cubicBezTo>
                  <a:cubicBezTo>
                    <a:pt x="673" y="893"/>
                    <a:pt x="842" y="804"/>
                    <a:pt x="914" y="647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4"/>
            <p:cNvSpPr/>
            <p:nvPr/>
          </p:nvSpPr>
          <p:spPr>
            <a:xfrm>
              <a:off x="5484825" y="46733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1" y="500"/>
                    <a:pt x="119" y="754"/>
                    <a:pt x="322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6" y="432"/>
                    <a:pt x="932" y="161"/>
                    <a:pt x="712" y="43"/>
                  </a:cubicBezTo>
                  <a:cubicBezTo>
                    <a:pt x="650" y="14"/>
                    <a:pt x="585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4"/>
            <p:cNvSpPr/>
            <p:nvPr/>
          </p:nvSpPr>
          <p:spPr>
            <a:xfrm>
              <a:off x="5855175" y="46902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1"/>
                  </a:moveTo>
                  <a:cubicBezTo>
                    <a:pt x="354" y="1"/>
                    <a:pt x="193" y="92"/>
                    <a:pt x="119" y="263"/>
                  </a:cubicBezTo>
                  <a:cubicBezTo>
                    <a:pt x="1" y="466"/>
                    <a:pt x="86" y="754"/>
                    <a:pt x="323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7" y="432"/>
                    <a:pt x="932" y="161"/>
                    <a:pt x="712" y="43"/>
                  </a:cubicBezTo>
                  <a:cubicBezTo>
                    <a:pt x="650" y="14"/>
                    <a:pt x="585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4"/>
            <p:cNvSpPr/>
            <p:nvPr/>
          </p:nvSpPr>
          <p:spPr>
            <a:xfrm>
              <a:off x="5700275" y="4662300"/>
              <a:ext cx="25000" cy="22450"/>
            </a:xfrm>
            <a:custGeom>
              <a:avLst/>
              <a:gdLst/>
              <a:ahLst/>
              <a:cxnLst/>
              <a:rect l="l" t="t" r="r" b="b"/>
              <a:pathLst>
                <a:path w="1000" h="898" extrusionOk="0">
                  <a:moveTo>
                    <a:pt x="493" y="0"/>
                  </a:moveTo>
                  <a:cubicBezTo>
                    <a:pt x="328" y="0"/>
                    <a:pt x="158" y="92"/>
                    <a:pt x="85" y="262"/>
                  </a:cubicBezTo>
                  <a:cubicBezTo>
                    <a:pt x="0" y="483"/>
                    <a:pt x="85" y="737"/>
                    <a:pt x="305" y="855"/>
                  </a:cubicBezTo>
                  <a:cubicBezTo>
                    <a:pt x="362" y="883"/>
                    <a:pt x="424" y="897"/>
                    <a:pt x="487" y="897"/>
                  </a:cubicBezTo>
                  <a:cubicBezTo>
                    <a:pt x="648" y="897"/>
                    <a:pt x="812" y="806"/>
                    <a:pt x="898" y="635"/>
                  </a:cubicBezTo>
                  <a:cubicBezTo>
                    <a:pt x="999" y="432"/>
                    <a:pt x="915" y="144"/>
                    <a:pt x="678" y="42"/>
                  </a:cubicBezTo>
                  <a:cubicBezTo>
                    <a:pt x="621" y="14"/>
                    <a:pt x="557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4"/>
            <p:cNvSpPr/>
            <p:nvPr/>
          </p:nvSpPr>
          <p:spPr>
            <a:xfrm>
              <a:off x="5594025" y="47416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94" y="0"/>
                  </a:moveTo>
                  <a:cubicBezTo>
                    <a:pt x="334" y="0"/>
                    <a:pt x="173" y="91"/>
                    <a:pt x="102" y="257"/>
                  </a:cubicBezTo>
                  <a:cubicBezTo>
                    <a:pt x="1" y="494"/>
                    <a:pt x="102" y="748"/>
                    <a:pt x="322" y="849"/>
                  </a:cubicBezTo>
                  <a:cubicBezTo>
                    <a:pt x="380" y="878"/>
                    <a:pt x="443" y="892"/>
                    <a:pt x="507" y="892"/>
                  </a:cubicBezTo>
                  <a:cubicBezTo>
                    <a:pt x="667" y="892"/>
                    <a:pt x="830" y="804"/>
                    <a:pt x="915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33" y="17"/>
                    <a:pt x="564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4"/>
            <p:cNvSpPr/>
            <p:nvPr/>
          </p:nvSpPr>
          <p:spPr>
            <a:xfrm>
              <a:off x="5454775" y="410845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4"/>
                    <a:pt x="1" y="441"/>
                  </a:cubicBezTo>
                  <a:cubicBezTo>
                    <a:pt x="1" y="678"/>
                    <a:pt x="204" y="881"/>
                    <a:pt x="441" y="881"/>
                  </a:cubicBezTo>
                  <a:cubicBezTo>
                    <a:pt x="695" y="881"/>
                    <a:pt x="898" y="678"/>
                    <a:pt x="898" y="441"/>
                  </a:cubicBezTo>
                  <a:cubicBezTo>
                    <a:pt x="898" y="204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4"/>
            <p:cNvSpPr/>
            <p:nvPr/>
          </p:nvSpPr>
          <p:spPr>
            <a:xfrm>
              <a:off x="5566525" y="4230975"/>
              <a:ext cx="25425" cy="22475"/>
            </a:xfrm>
            <a:custGeom>
              <a:avLst/>
              <a:gdLst/>
              <a:ahLst/>
              <a:cxnLst/>
              <a:rect l="l" t="t" r="r" b="b"/>
              <a:pathLst>
                <a:path w="1017" h="899" extrusionOk="0">
                  <a:moveTo>
                    <a:pt x="510" y="1"/>
                  </a:moveTo>
                  <a:cubicBezTo>
                    <a:pt x="345" y="1"/>
                    <a:pt x="175" y="93"/>
                    <a:pt x="102" y="263"/>
                  </a:cubicBezTo>
                  <a:cubicBezTo>
                    <a:pt x="0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3"/>
                    <a:pt x="931" y="162"/>
                    <a:pt x="694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4"/>
            <p:cNvSpPr/>
            <p:nvPr/>
          </p:nvSpPr>
          <p:spPr>
            <a:xfrm>
              <a:off x="5443775" y="4265050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4"/>
            <p:cNvSpPr/>
            <p:nvPr/>
          </p:nvSpPr>
          <p:spPr>
            <a:xfrm>
              <a:off x="5613500" y="4350125"/>
              <a:ext cx="22450" cy="22050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1" y="1"/>
                  </a:moveTo>
                  <a:cubicBezTo>
                    <a:pt x="204" y="1"/>
                    <a:pt x="1" y="204"/>
                    <a:pt x="1" y="441"/>
                  </a:cubicBezTo>
                  <a:cubicBezTo>
                    <a:pt x="1" y="695"/>
                    <a:pt x="204" y="881"/>
                    <a:pt x="441" y="881"/>
                  </a:cubicBezTo>
                  <a:cubicBezTo>
                    <a:pt x="695" y="881"/>
                    <a:pt x="898" y="695"/>
                    <a:pt x="898" y="441"/>
                  </a:cubicBezTo>
                  <a:cubicBezTo>
                    <a:pt x="898" y="204"/>
                    <a:pt x="695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4"/>
            <p:cNvSpPr/>
            <p:nvPr/>
          </p:nvSpPr>
          <p:spPr>
            <a:xfrm>
              <a:off x="5701975" y="4365375"/>
              <a:ext cx="22025" cy="22450"/>
            </a:xfrm>
            <a:custGeom>
              <a:avLst/>
              <a:gdLst/>
              <a:ahLst/>
              <a:cxnLst/>
              <a:rect l="l" t="t" r="r" b="b"/>
              <a:pathLst>
                <a:path w="881" h="898" extrusionOk="0">
                  <a:moveTo>
                    <a:pt x="440" y="0"/>
                  </a:moveTo>
                  <a:cubicBezTo>
                    <a:pt x="203" y="0"/>
                    <a:pt x="0" y="203"/>
                    <a:pt x="0" y="457"/>
                  </a:cubicBezTo>
                  <a:cubicBezTo>
                    <a:pt x="0" y="694"/>
                    <a:pt x="203" y="898"/>
                    <a:pt x="440" y="898"/>
                  </a:cubicBezTo>
                  <a:cubicBezTo>
                    <a:pt x="677" y="898"/>
                    <a:pt x="880" y="694"/>
                    <a:pt x="880" y="457"/>
                  </a:cubicBezTo>
                  <a:cubicBezTo>
                    <a:pt x="880" y="203"/>
                    <a:pt x="677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4"/>
            <p:cNvSpPr/>
            <p:nvPr/>
          </p:nvSpPr>
          <p:spPr>
            <a:xfrm>
              <a:off x="5321025" y="43258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510" y="0"/>
                  </a:moveTo>
                  <a:cubicBezTo>
                    <a:pt x="345" y="0"/>
                    <a:pt x="175" y="92"/>
                    <a:pt x="102" y="263"/>
                  </a:cubicBezTo>
                  <a:cubicBezTo>
                    <a:pt x="1" y="483"/>
                    <a:pt x="102" y="771"/>
                    <a:pt x="322" y="838"/>
                  </a:cubicBezTo>
                  <a:cubicBezTo>
                    <a:pt x="384" y="874"/>
                    <a:pt x="452" y="891"/>
                    <a:pt x="520" y="891"/>
                  </a:cubicBezTo>
                  <a:cubicBezTo>
                    <a:pt x="676" y="891"/>
                    <a:pt x="832" y="800"/>
                    <a:pt x="915" y="635"/>
                  </a:cubicBezTo>
                  <a:cubicBezTo>
                    <a:pt x="1016" y="415"/>
                    <a:pt x="932" y="144"/>
                    <a:pt x="695" y="43"/>
                  </a:cubicBezTo>
                  <a:cubicBezTo>
                    <a:pt x="638" y="14"/>
                    <a:pt x="574" y="0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4"/>
            <p:cNvSpPr/>
            <p:nvPr/>
          </p:nvSpPr>
          <p:spPr>
            <a:xfrm>
              <a:off x="5664725" y="3875500"/>
              <a:ext cx="371725" cy="199575"/>
            </a:xfrm>
            <a:custGeom>
              <a:avLst/>
              <a:gdLst/>
              <a:ahLst/>
              <a:cxnLst/>
              <a:rect l="l" t="t" r="r" b="b"/>
              <a:pathLst>
                <a:path w="14869" h="7983" extrusionOk="0">
                  <a:moveTo>
                    <a:pt x="4432" y="1"/>
                  </a:moveTo>
                  <a:cubicBezTo>
                    <a:pt x="2020" y="1"/>
                    <a:pt x="0" y="193"/>
                    <a:pt x="0" y="193"/>
                  </a:cubicBezTo>
                  <a:lnTo>
                    <a:pt x="474" y="4578"/>
                  </a:lnTo>
                  <a:cubicBezTo>
                    <a:pt x="2136" y="6240"/>
                    <a:pt x="3736" y="7982"/>
                    <a:pt x="5836" y="7982"/>
                  </a:cubicBezTo>
                  <a:cubicBezTo>
                    <a:pt x="7352" y="7982"/>
                    <a:pt x="9128" y="7075"/>
                    <a:pt x="11377" y="4578"/>
                  </a:cubicBezTo>
                  <a:cubicBezTo>
                    <a:pt x="14868" y="678"/>
                    <a:pt x="8960" y="1"/>
                    <a:pt x="4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4"/>
            <p:cNvSpPr/>
            <p:nvPr/>
          </p:nvSpPr>
          <p:spPr>
            <a:xfrm>
              <a:off x="5662175" y="3743500"/>
              <a:ext cx="244375" cy="302325"/>
            </a:xfrm>
            <a:custGeom>
              <a:avLst/>
              <a:gdLst/>
              <a:ahLst/>
              <a:cxnLst/>
              <a:rect l="l" t="t" r="r" b="b"/>
              <a:pathLst>
                <a:path w="9775" h="12093" extrusionOk="0">
                  <a:moveTo>
                    <a:pt x="4925" y="0"/>
                  </a:moveTo>
                  <a:cubicBezTo>
                    <a:pt x="2775" y="0"/>
                    <a:pt x="576" y="800"/>
                    <a:pt x="576" y="800"/>
                  </a:cubicBezTo>
                  <a:cubicBezTo>
                    <a:pt x="576" y="800"/>
                    <a:pt x="1" y="5507"/>
                    <a:pt x="576" y="6844"/>
                  </a:cubicBezTo>
                  <a:cubicBezTo>
                    <a:pt x="1152" y="8182"/>
                    <a:pt x="2896" y="11737"/>
                    <a:pt x="5909" y="12076"/>
                  </a:cubicBezTo>
                  <a:cubicBezTo>
                    <a:pt x="6016" y="12087"/>
                    <a:pt x="6120" y="12093"/>
                    <a:pt x="6221" y="12093"/>
                  </a:cubicBezTo>
                  <a:cubicBezTo>
                    <a:pt x="9248" y="12093"/>
                    <a:pt x="9774" y="7036"/>
                    <a:pt x="8906" y="2645"/>
                  </a:cubicBezTo>
                  <a:cubicBezTo>
                    <a:pt x="8504" y="565"/>
                    <a:pt x="6732" y="0"/>
                    <a:pt x="4925" y="0"/>
                  </a:cubicBezTo>
                  <a:close/>
                </a:path>
              </a:pathLst>
            </a:custGeom>
            <a:solidFill>
              <a:srgbClr val="F7D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4"/>
            <p:cNvSpPr/>
            <p:nvPr/>
          </p:nvSpPr>
          <p:spPr>
            <a:xfrm>
              <a:off x="5676150" y="3743500"/>
              <a:ext cx="218000" cy="155250"/>
            </a:xfrm>
            <a:custGeom>
              <a:avLst/>
              <a:gdLst/>
              <a:ahLst/>
              <a:cxnLst/>
              <a:rect l="l" t="t" r="r" b="b"/>
              <a:pathLst>
                <a:path w="8720" h="6210" extrusionOk="0">
                  <a:moveTo>
                    <a:pt x="4349" y="0"/>
                  </a:moveTo>
                  <a:cubicBezTo>
                    <a:pt x="2199" y="0"/>
                    <a:pt x="0" y="800"/>
                    <a:pt x="0" y="800"/>
                  </a:cubicBezTo>
                  <a:cubicBezTo>
                    <a:pt x="898" y="3103"/>
                    <a:pt x="2811" y="5016"/>
                    <a:pt x="5350" y="5811"/>
                  </a:cubicBezTo>
                  <a:cubicBezTo>
                    <a:pt x="6213" y="6069"/>
                    <a:pt x="7077" y="6209"/>
                    <a:pt x="7925" y="6209"/>
                  </a:cubicBezTo>
                  <a:cubicBezTo>
                    <a:pt x="8191" y="6209"/>
                    <a:pt x="8456" y="6195"/>
                    <a:pt x="8719" y="6167"/>
                  </a:cubicBezTo>
                  <a:cubicBezTo>
                    <a:pt x="8686" y="5033"/>
                    <a:pt x="8567" y="3797"/>
                    <a:pt x="8330" y="2645"/>
                  </a:cubicBezTo>
                  <a:cubicBezTo>
                    <a:pt x="7928" y="565"/>
                    <a:pt x="6156" y="0"/>
                    <a:pt x="434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4"/>
            <p:cNvSpPr/>
            <p:nvPr/>
          </p:nvSpPr>
          <p:spPr>
            <a:xfrm>
              <a:off x="5629575" y="3235250"/>
              <a:ext cx="424150" cy="607400"/>
            </a:xfrm>
            <a:custGeom>
              <a:avLst/>
              <a:gdLst/>
              <a:ahLst/>
              <a:cxnLst/>
              <a:rect l="l" t="t" r="r" b="b"/>
              <a:pathLst>
                <a:path w="16966" h="24296" extrusionOk="0">
                  <a:moveTo>
                    <a:pt x="9245" y="1"/>
                  </a:moveTo>
                  <a:cubicBezTo>
                    <a:pt x="4115" y="1"/>
                    <a:pt x="1" y="3979"/>
                    <a:pt x="1" y="9109"/>
                  </a:cubicBezTo>
                  <a:lnTo>
                    <a:pt x="1" y="15831"/>
                  </a:lnTo>
                  <a:cubicBezTo>
                    <a:pt x="1" y="20487"/>
                    <a:pt x="3810" y="24296"/>
                    <a:pt x="8483" y="24296"/>
                  </a:cubicBezTo>
                  <a:cubicBezTo>
                    <a:pt x="13173" y="24296"/>
                    <a:pt x="16965" y="20487"/>
                    <a:pt x="16965" y="15814"/>
                  </a:cubicBezTo>
                  <a:lnTo>
                    <a:pt x="16965" y="7552"/>
                  </a:lnTo>
                  <a:cubicBezTo>
                    <a:pt x="16965" y="3285"/>
                    <a:pt x="13511" y="1"/>
                    <a:pt x="9245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4"/>
            <p:cNvSpPr/>
            <p:nvPr/>
          </p:nvSpPr>
          <p:spPr>
            <a:xfrm>
              <a:off x="5535525" y="3521475"/>
              <a:ext cx="169000" cy="153500"/>
            </a:xfrm>
            <a:custGeom>
              <a:avLst/>
              <a:gdLst/>
              <a:ahLst/>
              <a:cxnLst/>
              <a:rect l="l" t="t" r="r" b="b"/>
              <a:pathLst>
                <a:path w="6760" h="6140" extrusionOk="0">
                  <a:moveTo>
                    <a:pt x="2004" y="1"/>
                  </a:moveTo>
                  <a:cubicBezTo>
                    <a:pt x="1576" y="1"/>
                    <a:pt x="1187" y="206"/>
                    <a:pt x="885" y="623"/>
                  </a:cubicBezTo>
                  <a:cubicBezTo>
                    <a:pt x="0" y="1822"/>
                    <a:pt x="1796" y="6139"/>
                    <a:pt x="3771" y="6139"/>
                  </a:cubicBezTo>
                  <a:cubicBezTo>
                    <a:pt x="4026" y="6139"/>
                    <a:pt x="4285" y="6067"/>
                    <a:pt x="4542" y="5905"/>
                  </a:cubicBezTo>
                  <a:cubicBezTo>
                    <a:pt x="6760" y="4517"/>
                    <a:pt x="4914" y="3027"/>
                    <a:pt x="4914" y="3027"/>
                  </a:cubicBezTo>
                  <a:cubicBezTo>
                    <a:pt x="4118" y="1036"/>
                    <a:pt x="2964" y="1"/>
                    <a:pt x="2004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4"/>
            <p:cNvSpPr/>
            <p:nvPr/>
          </p:nvSpPr>
          <p:spPr>
            <a:xfrm>
              <a:off x="5653700" y="3378750"/>
              <a:ext cx="322975" cy="167200"/>
            </a:xfrm>
            <a:custGeom>
              <a:avLst/>
              <a:gdLst/>
              <a:ahLst/>
              <a:cxnLst/>
              <a:rect l="l" t="t" r="r" b="b"/>
              <a:pathLst>
                <a:path w="12919" h="6688" fill="none" extrusionOk="0">
                  <a:moveTo>
                    <a:pt x="1" y="4267"/>
                  </a:moveTo>
                  <a:cubicBezTo>
                    <a:pt x="3861" y="6688"/>
                    <a:pt x="10752" y="4639"/>
                    <a:pt x="12919" y="0"/>
                  </a:cubicBezTo>
                </a:path>
              </a:pathLst>
            </a:custGeom>
            <a:noFill/>
            <a:ln w="5500" cap="flat" cmpd="sng">
              <a:solidFill>
                <a:srgbClr val="263238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4"/>
            <p:cNvSpPr/>
            <p:nvPr/>
          </p:nvSpPr>
          <p:spPr>
            <a:xfrm>
              <a:off x="5585150" y="3230600"/>
              <a:ext cx="531225" cy="386100"/>
            </a:xfrm>
            <a:custGeom>
              <a:avLst/>
              <a:gdLst/>
              <a:ahLst/>
              <a:cxnLst/>
              <a:rect l="l" t="t" r="r" b="b"/>
              <a:pathLst>
                <a:path w="21249" h="15444" extrusionOk="0">
                  <a:moveTo>
                    <a:pt x="11005" y="0"/>
                  </a:moveTo>
                  <a:cubicBezTo>
                    <a:pt x="779" y="0"/>
                    <a:pt x="0" y="8093"/>
                    <a:pt x="0" y="8093"/>
                  </a:cubicBezTo>
                  <a:lnTo>
                    <a:pt x="1744" y="12664"/>
                  </a:lnTo>
                  <a:cubicBezTo>
                    <a:pt x="2079" y="14713"/>
                    <a:pt x="2435" y="15443"/>
                    <a:pt x="2772" y="15443"/>
                  </a:cubicBezTo>
                  <a:cubicBezTo>
                    <a:pt x="3611" y="15443"/>
                    <a:pt x="4334" y="10921"/>
                    <a:pt x="4334" y="10921"/>
                  </a:cubicBezTo>
                  <a:cubicBezTo>
                    <a:pt x="12072" y="10887"/>
                    <a:pt x="15661" y="5926"/>
                    <a:pt x="15661" y="5926"/>
                  </a:cubicBezTo>
                  <a:cubicBezTo>
                    <a:pt x="16000" y="8940"/>
                    <a:pt x="18742" y="10921"/>
                    <a:pt x="18742" y="10921"/>
                  </a:cubicBezTo>
                  <a:cubicBezTo>
                    <a:pt x="18742" y="10921"/>
                    <a:pt x="21248" y="0"/>
                    <a:pt x="1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4"/>
            <p:cNvSpPr/>
            <p:nvPr/>
          </p:nvSpPr>
          <p:spPr>
            <a:xfrm>
              <a:off x="5867875" y="3485400"/>
              <a:ext cx="116600" cy="204650"/>
            </a:xfrm>
            <a:custGeom>
              <a:avLst/>
              <a:gdLst/>
              <a:ahLst/>
              <a:cxnLst/>
              <a:rect l="l" t="t" r="r" b="b"/>
              <a:pathLst>
                <a:path w="4664" h="8186" extrusionOk="0">
                  <a:moveTo>
                    <a:pt x="2879" y="1"/>
                  </a:moveTo>
                  <a:lnTo>
                    <a:pt x="2253" y="6316"/>
                  </a:lnTo>
                  <a:cubicBezTo>
                    <a:pt x="2253" y="6316"/>
                    <a:pt x="1" y="6908"/>
                    <a:pt x="1660" y="7839"/>
                  </a:cubicBezTo>
                  <a:cubicBezTo>
                    <a:pt x="2085" y="8080"/>
                    <a:pt x="2511" y="8185"/>
                    <a:pt x="2889" y="8185"/>
                  </a:cubicBezTo>
                  <a:cubicBezTo>
                    <a:pt x="3973" y="8185"/>
                    <a:pt x="4664" y="7324"/>
                    <a:pt x="3810" y="6333"/>
                  </a:cubicBezTo>
                  <a:cubicBezTo>
                    <a:pt x="2676" y="4978"/>
                    <a:pt x="2676" y="3285"/>
                    <a:pt x="287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4"/>
            <p:cNvSpPr/>
            <p:nvPr/>
          </p:nvSpPr>
          <p:spPr>
            <a:xfrm>
              <a:off x="5819200" y="3590375"/>
              <a:ext cx="65225" cy="50450"/>
            </a:xfrm>
            <a:custGeom>
              <a:avLst/>
              <a:gdLst/>
              <a:ahLst/>
              <a:cxnLst/>
              <a:rect l="l" t="t" r="r" b="b"/>
              <a:pathLst>
                <a:path w="2609" h="2018" extrusionOk="0">
                  <a:moveTo>
                    <a:pt x="1" y="0"/>
                  </a:moveTo>
                  <a:cubicBezTo>
                    <a:pt x="1" y="0"/>
                    <a:pt x="475" y="745"/>
                    <a:pt x="1101" y="864"/>
                  </a:cubicBezTo>
                  <a:cubicBezTo>
                    <a:pt x="1101" y="915"/>
                    <a:pt x="1084" y="948"/>
                    <a:pt x="1084" y="965"/>
                  </a:cubicBezTo>
                  <a:cubicBezTo>
                    <a:pt x="1017" y="1507"/>
                    <a:pt x="1304" y="1964"/>
                    <a:pt x="1728" y="2015"/>
                  </a:cubicBezTo>
                  <a:cubicBezTo>
                    <a:pt x="1744" y="2017"/>
                    <a:pt x="1761" y="2017"/>
                    <a:pt x="1777" y="2017"/>
                  </a:cubicBezTo>
                  <a:cubicBezTo>
                    <a:pt x="2149" y="2017"/>
                    <a:pt x="2509" y="1654"/>
                    <a:pt x="2574" y="1135"/>
                  </a:cubicBezTo>
                  <a:cubicBezTo>
                    <a:pt x="2608" y="813"/>
                    <a:pt x="2490" y="457"/>
                    <a:pt x="2253" y="271"/>
                  </a:cubicBezTo>
                  <a:cubicBezTo>
                    <a:pt x="2236" y="254"/>
                    <a:pt x="2202" y="237"/>
                    <a:pt x="2185" y="237"/>
                  </a:cubicBezTo>
                  <a:cubicBezTo>
                    <a:pt x="2047" y="134"/>
                    <a:pt x="1915" y="99"/>
                    <a:pt x="1780" y="99"/>
                  </a:cubicBezTo>
                  <a:cubicBezTo>
                    <a:pt x="1495" y="99"/>
                    <a:pt x="1198" y="256"/>
                    <a:pt x="819" y="256"/>
                  </a:cubicBezTo>
                  <a:cubicBezTo>
                    <a:pt x="584" y="256"/>
                    <a:pt x="317" y="19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4"/>
            <p:cNvSpPr/>
            <p:nvPr/>
          </p:nvSpPr>
          <p:spPr>
            <a:xfrm>
              <a:off x="5983425" y="3593800"/>
              <a:ext cx="66050" cy="48650"/>
            </a:xfrm>
            <a:custGeom>
              <a:avLst/>
              <a:gdLst/>
              <a:ahLst/>
              <a:cxnLst/>
              <a:rect l="l" t="t" r="r" b="b"/>
              <a:pathLst>
                <a:path w="2642" h="1946" extrusionOk="0">
                  <a:moveTo>
                    <a:pt x="808" y="1"/>
                  </a:moveTo>
                  <a:cubicBezTo>
                    <a:pt x="696" y="1"/>
                    <a:pt x="581" y="28"/>
                    <a:pt x="458" y="100"/>
                  </a:cubicBezTo>
                  <a:cubicBezTo>
                    <a:pt x="424" y="100"/>
                    <a:pt x="390" y="117"/>
                    <a:pt x="373" y="134"/>
                  </a:cubicBezTo>
                  <a:cubicBezTo>
                    <a:pt x="153" y="304"/>
                    <a:pt x="1" y="625"/>
                    <a:pt x="18" y="1015"/>
                  </a:cubicBezTo>
                  <a:cubicBezTo>
                    <a:pt x="18" y="1539"/>
                    <a:pt x="373" y="1946"/>
                    <a:pt x="780" y="1946"/>
                  </a:cubicBezTo>
                  <a:cubicBezTo>
                    <a:pt x="1186" y="1946"/>
                    <a:pt x="1525" y="1489"/>
                    <a:pt x="1508" y="964"/>
                  </a:cubicBezTo>
                  <a:cubicBezTo>
                    <a:pt x="1508" y="913"/>
                    <a:pt x="1474" y="879"/>
                    <a:pt x="1474" y="828"/>
                  </a:cubicBezTo>
                  <a:cubicBezTo>
                    <a:pt x="2117" y="778"/>
                    <a:pt x="2642" y="67"/>
                    <a:pt x="2642" y="67"/>
                  </a:cubicBezTo>
                  <a:lnTo>
                    <a:pt x="2642" y="67"/>
                  </a:lnTo>
                  <a:cubicBezTo>
                    <a:pt x="2370" y="205"/>
                    <a:pt x="2139" y="253"/>
                    <a:pt x="1936" y="253"/>
                  </a:cubicBezTo>
                  <a:cubicBezTo>
                    <a:pt x="1471" y="253"/>
                    <a:pt x="1150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4"/>
            <p:cNvSpPr/>
            <p:nvPr/>
          </p:nvSpPr>
          <p:spPr>
            <a:xfrm>
              <a:off x="5812450" y="3515625"/>
              <a:ext cx="81025" cy="24325"/>
            </a:xfrm>
            <a:custGeom>
              <a:avLst/>
              <a:gdLst/>
              <a:ahLst/>
              <a:cxnLst/>
              <a:rect l="l" t="t" r="r" b="b"/>
              <a:pathLst>
                <a:path w="3241" h="973" extrusionOk="0">
                  <a:moveTo>
                    <a:pt x="2018" y="0"/>
                  </a:moveTo>
                  <a:cubicBezTo>
                    <a:pt x="1589" y="0"/>
                    <a:pt x="1069" y="118"/>
                    <a:pt x="576" y="451"/>
                  </a:cubicBezTo>
                  <a:cubicBezTo>
                    <a:pt x="1" y="841"/>
                    <a:pt x="196" y="972"/>
                    <a:pt x="661" y="972"/>
                  </a:cubicBezTo>
                  <a:cubicBezTo>
                    <a:pt x="1305" y="972"/>
                    <a:pt x="2466" y="720"/>
                    <a:pt x="2810" y="552"/>
                  </a:cubicBezTo>
                  <a:cubicBezTo>
                    <a:pt x="3241" y="359"/>
                    <a:pt x="2768" y="0"/>
                    <a:pt x="2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4"/>
            <p:cNvSpPr/>
            <p:nvPr/>
          </p:nvSpPr>
          <p:spPr>
            <a:xfrm>
              <a:off x="5986050" y="3510275"/>
              <a:ext cx="61950" cy="29650"/>
            </a:xfrm>
            <a:custGeom>
              <a:avLst/>
              <a:gdLst/>
              <a:ahLst/>
              <a:cxnLst/>
              <a:rect l="l" t="t" r="r" b="b"/>
              <a:pathLst>
                <a:path w="2478" h="1186" extrusionOk="0">
                  <a:moveTo>
                    <a:pt x="619" y="0"/>
                  </a:moveTo>
                  <a:cubicBezTo>
                    <a:pt x="183" y="0"/>
                    <a:pt x="1" y="255"/>
                    <a:pt x="336" y="479"/>
                  </a:cubicBezTo>
                  <a:cubicBezTo>
                    <a:pt x="678" y="710"/>
                    <a:pt x="1823" y="1185"/>
                    <a:pt x="2240" y="1185"/>
                  </a:cubicBezTo>
                  <a:cubicBezTo>
                    <a:pt x="2463" y="1185"/>
                    <a:pt x="2477" y="1049"/>
                    <a:pt x="2046" y="665"/>
                  </a:cubicBezTo>
                  <a:cubicBezTo>
                    <a:pt x="1498" y="170"/>
                    <a:pt x="974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4"/>
            <p:cNvSpPr/>
            <p:nvPr/>
          </p:nvSpPr>
          <p:spPr>
            <a:xfrm>
              <a:off x="5880575" y="3981475"/>
              <a:ext cx="47950" cy="72500"/>
            </a:xfrm>
            <a:custGeom>
              <a:avLst/>
              <a:gdLst/>
              <a:ahLst/>
              <a:cxnLst/>
              <a:rect l="l" t="t" r="r" b="b"/>
              <a:pathLst>
                <a:path w="1918" h="2900" extrusionOk="0">
                  <a:moveTo>
                    <a:pt x="1677" y="0"/>
                  </a:moveTo>
                  <a:lnTo>
                    <a:pt x="1677" y="0"/>
                  </a:lnTo>
                  <a:cubicBezTo>
                    <a:pt x="1338" y="1050"/>
                    <a:pt x="1101" y="1355"/>
                    <a:pt x="644" y="1761"/>
                  </a:cubicBezTo>
                  <a:cubicBezTo>
                    <a:pt x="170" y="2150"/>
                    <a:pt x="1" y="2726"/>
                    <a:pt x="1017" y="2878"/>
                  </a:cubicBezTo>
                  <a:cubicBezTo>
                    <a:pt x="1104" y="2893"/>
                    <a:pt x="1179" y="2900"/>
                    <a:pt x="1243" y="2900"/>
                  </a:cubicBezTo>
                  <a:cubicBezTo>
                    <a:pt x="1918" y="2900"/>
                    <a:pt x="1338" y="2150"/>
                    <a:pt x="1338" y="2150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4"/>
            <p:cNvSpPr/>
            <p:nvPr/>
          </p:nvSpPr>
          <p:spPr>
            <a:xfrm>
              <a:off x="6009675" y="4108025"/>
              <a:ext cx="109650" cy="145750"/>
            </a:xfrm>
            <a:custGeom>
              <a:avLst/>
              <a:gdLst/>
              <a:ahLst/>
              <a:cxnLst/>
              <a:rect l="l" t="t" r="r" b="b"/>
              <a:pathLst>
                <a:path w="4386" h="5830" extrusionOk="0">
                  <a:moveTo>
                    <a:pt x="4386" y="0"/>
                  </a:moveTo>
                  <a:lnTo>
                    <a:pt x="136" y="1914"/>
                  </a:lnTo>
                  <a:cubicBezTo>
                    <a:pt x="136" y="1914"/>
                    <a:pt x="1" y="5469"/>
                    <a:pt x="475" y="5808"/>
                  </a:cubicBezTo>
                  <a:cubicBezTo>
                    <a:pt x="496" y="5823"/>
                    <a:pt x="523" y="5830"/>
                    <a:pt x="557" y="5830"/>
                  </a:cubicBezTo>
                  <a:cubicBezTo>
                    <a:pt x="1244" y="5830"/>
                    <a:pt x="4386" y="2811"/>
                    <a:pt x="4386" y="2811"/>
                  </a:cubicBezTo>
                  <a:lnTo>
                    <a:pt x="4386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4"/>
            <p:cNvSpPr/>
            <p:nvPr/>
          </p:nvSpPr>
          <p:spPr>
            <a:xfrm>
              <a:off x="6011375" y="4121575"/>
              <a:ext cx="77900" cy="99475"/>
            </a:xfrm>
            <a:custGeom>
              <a:avLst/>
              <a:gdLst/>
              <a:ahLst/>
              <a:cxnLst/>
              <a:rect l="l" t="t" r="r" b="b"/>
              <a:pathLst>
                <a:path w="3116" h="3979" extrusionOk="0">
                  <a:moveTo>
                    <a:pt x="3115" y="0"/>
                  </a:moveTo>
                  <a:lnTo>
                    <a:pt x="68" y="1372"/>
                  </a:lnTo>
                  <a:cubicBezTo>
                    <a:pt x="68" y="1372"/>
                    <a:pt x="0" y="2845"/>
                    <a:pt x="85" y="3979"/>
                  </a:cubicBezTo>
                  <a:cubicBezTo>
                    <a:pt x="1490" y="3573"/>
                    <a:pt x="2760" y="2032"/>
                    <a:pt x="3115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4"/>
            <p:cNvSpPr/>
            <p:nvPr/>
          </p:nvSpPr>
          <p:spPr>
            <a:xfrm>
              <a:off x="5828525" y="3842600"/>
              <a:ext cx="324650" cy="335875"/>
            </a:xfrm>
            <a:custGeom>
              <a:avLst/>
              <a:gdLst/>
              <a:ahLst/>
              <a:cxnLst/>
              <a:rect l="l" t="t" r="r" b="b"/>
              <a:pathLst>
                <a:path w="12986" h="13435" extrusionOk="0">
                  <a:moveTo>
                    <a:pt x="7062" y="1"/>
                  </a:moveTo>
                  <a:cubicBezTo>
                    <a:pt x="4469" y="1"/>
                    <a:pt x="1946" y="2055"/>
                    <a:pt x="1050" y="5132"/>
                  </a:cubicBezTo>
                  <a:cubicBezTo>
                    <a:pt x="0" y="8721"/>
                    <a:pt x="1575" y="12361"/>
                    <a:pt x="4588" y="13242"/>
                  </a:cubicBezTo>
                  <a:cubicBezTo>
                    <a:pt x="5035" y="13372"/>
                    <a:pt x="5487" y="13435"/>
                    <a:pt x="5937" y="13435"/>
                  </a:cubicBezTo>
                  <a:cubicBezTo>
                    <a:pt x="8526" y="13435"/>
                    <a:pt x="11042" y="11370"/>
                    <a:pt x="11936" y="8298"/>
                  </a:cubicBezTo>
                  <a:cubicBezTo>
                    <a:pt x="12986" y="4709"/>
                    <a:pt x="11411" y="1069"/>
                    <a:pt x="8398" y="188"/>
                  </a:cubicBezTo>
                  <a:cubicBezTo>
                    <a:pt x="7956" y="62"/>
                    <a:pt x="7508" y="1"/>
                    <a:pt x="706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4"/>
            <p:cNvSpPr/>
            <p:nvPr/>
          </p:nvSpPr>
          <p:spPr>
            <a:xfrm>
              <a:off x="5845425" y="3801475"/>
              <a:ext cx="363200" cy="277475"/>
            </a:xfrm>
            <a:custGeom>
              <a:avLst/>
              <a:gdLst/>
              <a:ahLst/>
              <a:cxnLst/>
              <a:rect l="l" t="t" r="r" b="b"/>
              <a:pathLst>
                <a:path w="14528" h="11099" extrusionOk="0">
                  <a:moveTo>
                    <a:pt x="5002" y="1"/>
                  </a:moveTo>
                  <a:cubicBezTo>
                    <a:pt x="2050" y="1"/>
                    <a:pt x="1" y="4114"/>
                    <a:pt x="848" y="5541"/>
                  </a:cubicBezTo>
                  <a:lnTo>
                    <a:pt x="1627" y="4254"/>
                  </a:lnTo>
                  <a:cubicBezTo>
                    <a:pt x="3692" y="4220"/>
                    <a:pt x="4877" y="3052"/>
                    <a:pt x="4877" y="3052"/>
                  </a:cubicBezTo>
                  <a:cubicBezTo>
                    <a:pt x="4877" y="3052"/>
                    <a:pt x="5368" y="4187"/>
                    <a:pt x="6520" y="5338"/>
                  </a:cubicBezTo>
                  <a:cubicBezTo>
                    <a:pt x="7790" y="6608"/>
                    <a:pt x="9483" y="6303"/>
                    <a:pt x="9076" y="7708"/>
                  </a:cubicBezTo>
                  <a:cubicBezTo>
                    <a:pt x="8723" y="8916"/>
                    <a:pt x="9202" y="11098"/>
                    <a:pt x="9757" y="11098"/>
                  </a:cubicBezTo>
                  <a:cubicBezTo>
                    <a:pt x="9839" y="11098"/>
                    <a:pt x="9924" y="11050"/>
                    <a:pt x="10007" y="10942"/>
                  </a:cubicBezTo>
                  <a:cubicBezTo>
                    <a:pt x="10634" y="10112"/>
                    <a:pt x="11938" y="10231"/>
                    <a:pt x="12615" y="9384"/>
                  </a:cubicBezTo>
                  <a:cubicBezTo>
                    <a:pt x="13275" y="8504"/>
                    <a:pt x="14528" y="4762"/>
                    <a:pt x="11142" y="1376"/>
                  </a:cubicBezTo>
                  <a:cubicBezTo>
                    <a:pt x="10067" y="311"/>
                    <a:pt x="8770" y="60"/>
                    <a:pt x="7786" y="60"/>
                  </a:cubicBezTo>
                  <a:cubicBezTo>
                    <a:pt x="6910" y="60"/>
                    <a:pt x="6283" y="259"/>
                    <a:pt x="6283" y="259"/>
                  </a:cubicBezTo>
                  <a:cubicBezTo>
                    <a:pt x="5842" y="81"/>
                    <a:pt x="5413" y="1"/>
                    <a:pt x="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4"/>
            <p:cNvSpPr/>
            <p:nvPr/>
          </p:nvSpPr>
          <p:spPr>
            <a:xfrm>
              <a:off x="5912325" y="4070350"/>
              <a:ext cx="54200" cy="38925"/>
            </a:xfrm>
            <a:custGeom>
              <a:avLst/>
              <a:gdLst/>
              <a:ahLst/>
              <a:cxnLst/>
              <a:rect l="l" t="t" r="r" b="b"/>
              <a:pathLst>
                <a:path w="2168" h="1557" extrusionOk="0">
                  <a:moveTo>
                    <a:pt x="2168" y="1"/>
                  </a:moveTo>
                  <a:lnTo>
                    <a:pt x="1" y="255"/>
                  </a:lnTo>
                  <a:cubicBezTo>
                    <a:pt x="1" y="255"/>
                    <a:pt x="101" y="1556"/>
                    <a:pt x="879" y="1556"/>
                  </a:cubicBezTo>
                  <a:cubicBezTo>
                    <a:pt x="948" y="1556"/>
                    <a:pt x="1022" y="1546"/>
                    <a:pt x="1101" y="1524"/>
                  </a:cubicBezTo>
                  <a:cubicBezTo>
                    <a:pt x="2100" y="1270"/>
                    <a:pt x="2168" y="1"/>
                    <a:pt x="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4"/>
            <p:cNvSpPr/>
            <p:nvPr/>
          </p:nvSpPr>
          <p:spPr>
            <a:xfrm>
              <a:off x="5971700" y="3955200"/>
              <a:ext cx="30175" cy="15950"/>
            </a:xfrm>
            <a:custGeom>
              <a:avLst/>
              <a:gdLst/>
              <a:ahLst/>
              <a:cxnLst/>
              <a:rect l="l" t="t" r="r" b="b"/>
              <a:pathLst>
                <a:path w="1207" h="638" extrusionOk="0">
                  <a:moveTo>
                    <a:pt x="182" y="0"/>
                  </a:moveTo>
                  <a:cubicBezTo>
                    <a:pt x="71" y="0"/>
                    <a:pt x="0" y="35"/>
                    <a:pt x="13" y="120"/>
                  </a:cubicBezTo>
                  <a:cubicBezTo>
                    <a:pt x="52" y="329"/>
                    <a:pt x="562" y="637"/>
                    <a:pt x="872" y="637"/>
                  </a:cubicBezTo>
                  <a:cubicBezTo>
                    <a:pt x="965" y="637"/>
                    <a:pt x="1040" y="610"/>
                    <a:pt x="1079" y="543"/>
                  </a:cubicBezTo>
                  <a:cubicBezTo>
                    <a:pt x="1206" y="315"/>
                    <a:pt x="514" y="0"/>
                    <a:pt x="1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4"/>
            <p:cNvSpPr/>
            <p:nvPr/>
          </p:nvSpPr>
          <p:spPr>
            <a:xfrm>
              <a:off x="5877200" y="3934625"/>
              <a:ext cx="33550" cy="10375"/>
            </a:xfrm>
            <a:custGeom>
              <a:avLst/>
              <a:gdLst/>
              <a:ahLst/>
              <a:cxnLst/>
              <a:rect l="l" t="t" r="r" b="b"/>
              <a:pathLst>
                <a:path w="1342" h="415" extrusionOk="0">
                  <a:moveTo>
                    <a:pt x="638" y="1"/>
                  </a:moveTo>
                  <a:cubicBezTo>
                    <a:pt x="319" y="1"/>
                    <a:pt x="0" y="61"/>
                    <a:pt x="0" y="198"/>
                  </a:cubicBezTo>
                  <a:cubicBezTo>
                    <a:pt x="0" y="346"/>
                    <a:pt x="263" y="414"/>
                    <a:pt x="552" y="414"/>
                  </a:cubicBezTo>
                  <a:cubicBezTo>
                    <a:pt x="858" y="414"/>
                    <a:pt x="1192" y="337"/>
                    <a:pt x="1270" y="198"/>
                  </a:cubicBezTo>
                  <a:cubicBezTo>
                    <a:pt x="1341" y="74"/>
                    <a:pt x="989" y="1"/>
                    <a:pt x="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4"/>
            <p:cNvSpPr/>
            <p:nvPr/>
          </p:nvSpPr>
          <p:spPr>
            <a:xfrm>
              <a:off x="5966075" y="3974925"/>
              <a:ext cx="20350" cy="29525"/>
            </a:xfrm>
            <a:custGeom>
              <a:avLst/>
              <a:gdLst/>
              <a:ahLst/>
              <a:cxnLst/>
              <a:rect l="l" t="t" r="r" b="b"/>
              <a:pathLst>
                <a:path w="814" h="1181" extrusionOk="0">
                  <a:moveTo>
                    <a:pt x="542" y="1"/>
                  </a:moveTo>
                  <a:cubicBezTo>
                    <a:pt x="379" y="1"/>
                    <a:pt x="179" y="207"/>
                    <a:pt x="102" y="482"/>
                  </a:cubicBezTo>
                  <a:cubicBezTo>
                    <a:pt x="1" y="804"/>
                    <a:pt x="85" y="1126"/>
                    <a:pt x="255" y="1176"/>
                  </a:cubicBezTo>
                  <a:cubicBezTo>
                    <a:pt x="267" y="1179"/>
                    <a:pt x="280" y="1180"/>
                    <a:pt x="292" y="1180"/>
                  </a:cubicBezTo>
                  <a:cubicBezTo>
                    <a:pt x="455" y="1180"/>
                    <a:pt x="650" y="984"/>
                    <a:pt x="729" y="685"/>
                  </a:cubicBezTo>
                  <a:cubicBezTo>
                    <a:pt x="813" y="364"/>
                    <a:pt x="763" y="76"/>
                    <a:pt x="593" y="8"/>
                  </a:cubicBezTo>
                  <a:cubicBezTo>
                    <a:pt x="577" y="3"/>
                    <a:pt x="560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4"/>
            <p:cNvSpPr/>
            <p:nvPr/>
          </p:nvSpPr>
          <p:spPr>
            <a:xfrm>
              <a:off x="5875925" y="3955125"/>
              <a:ext cx="21175" cy="29525"/>
            </a:xfrm>
            <a:custGeom>
              <a:avLst/>
              <a:gdLst/>
              <a:ahLst/>
              <a:cxnLst/>
              <a:rect l="l" t="t" r="r" b="b"/>
              <a:pathLst>
                <a:path w="847" h="1181" extrusionOk="0">
                  <a:moveTo>
                    <a:pt x="555" y="1"/>
                  </a:moveTo>
                  <a:cubicBezTo>
                    <a:pt x="390" y="1"/>
                    <a:pt x="181" y="197"/>
                    <a:pt x="102" y="495"/>
                  </a:cubicBezTo>
                  <a:cubicBezTo>
                    <a:pt x="0" y="817"/>
                    <a:pt x="85" y="1139"/>
                    <a:pt x="254" y="1173"/>
                  </a:cubicBezTo>
                  <a:cubicBezTo>
                    <a:pt x="271" y="1178"/>
                    <a:pt x="288" y="1180"/>
                    <a:pt x="305" y="1180"/>
                  </a:cubicBezTo>
                  <a:cubicBezTo>
                    <a:pt x="468" y="1180"/>
                    <a:pt x="669" y="974"/>
                    <a:pt x="745" y="699"/>
                  </a:cubicBezTo>
                  <a:cubicBezTo>
                    <a:pt x="847" y="377"/>
                    <a:pt x="779" y="55"/>
                    <a:pt x="593" y="5"/>
                  </a:cubicBezTo>
                  <a:cubicBezTo>
                    <a:pt x="581" y="2"/>
                    <a:pt x="568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4"/>
            <p:cNvSpPr/>
            <p:nvPr/>
          </p:nvSpPr>
          <p:spPr>
            <a:xfrm>
              <a:off x="5926725" y="4082625"/>
              <a:ext cx="37675" cy="26750"/>
            </a:xfrm>
            <a:custGeom>
              <a:avLst/>
              <a:gdLst/>
              <a:ahLst/>
              <a:cxnLst/>
              <a:rect l="l" t="t" r="r" b="b"/>
              <a:pathLst>
                <a:path w="1507" h="1070" extrusionOk="0">
                  <a:moveTo>
                    <a:pt x="1507" y="1"/>
                  </a:moveTo>
                  <a:lnTo>
                    <a:pt x="1507" y="1"/>
                  </a:lnTo>
                  <a:cubicBezTo>
                    <a:pt x="897" y="85"/>
                    <a:pt x="237" y="424"/>
                    <a:pt x="0" y="983"/>
                  </a:cubicBezTo>
                  <a:cubicBezTo>
                    <a:pt x="97" y="1036"/>
                    <a:pt x="200" y="1069"/>
                    <a:pt x="314" y="1069"/>
                  </a:cubicBezTo>
                  <a:cubicBezTo>
                    <a:pt x="380" y="1069"/>
                    <a:pt x="450" y="1058"/>
                    <a:pt x="525" y="1033"/>
                  </a:cubicBezTo>
                  <a:cubicBezTo>
                    <a:pt x="1118" y="881"/>
                    <a:pt x="1372" y="373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4"/>
            <p:cNvSpPr/>
            <p:nvPr/>
          </p:nvSpPr>
          <p:spPr>
            <a:xfrm>
              <a:off x="6068075" y="4035625"/>
              <a:ext cx="95200" cy="86350"/>
            </a:xfrm>
            <a:custGeom>
              <a:avLst/>
              <a:gdLst/>
              <a:ahLst/>
              <a:cxnLst/>
              <a:rect l="l" t="t" r="r" b="b"/>
              <a:pathLst>
                <a:path w="3808" h="3454" extrusionOk="0">
                  <a:moveTo>
                    <a:pt x="3227" y="1"/>
                  </a:moveTo>
                  <a:cubicBezTo>
                    <a:pt x="2633" y="1"/>
                    <a:pt x="1711" y="797"/>
                    <a:pt x="1711" y="797"/>
                  </a:cubicBezTo>
                  <a:lnTo>
                    <a:pt x="1" y="3235"/>
                  </a:lnTo>
                  <a:cubicBezTo>
                    <a:pt x="378" y="3386"/>
                    <a:pt x="733" y="3453"/>
                    <a:pt x="1064" y="3453"/>
                  </a:cubicBezTo>
                  <a:cubicBezTo>
                    <a:pt x="2767" y="3453"/>
                    <a:pt x="3808" y="1677"/>
                    <a:pt x="3709" y="543"/>
                  </a:cubicBezTo>
                  <a:cubicBezTo>
                    <a:pt x="3669" y="142"/>
                    <a:pt x="3477" y="1"/>
                    <a:pt x="3227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4"/>
            <p:cNvSpPr/>
            <p:nvPr/>
          </p:nvSpPr>
          <p:spPr>
            <a:xfrm>
              <a:off x="6104900" y="4054275"/>
              <a:ext cx="43200" cy="33875"/>
            </a:xfrm>
            <a:custGeom>
              <a:avLst/>
              <a:gdLst/>
              <a:ahLst/>
              <a:cxnLst/>
              <a:rect l="l" t="t" r="r" b="b"/>
              <a:pathLst>
                <a:path w="1728" h="1355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627" y="85"/>
                    <a:pt x="1" y="1355"/>
                    <a:pt x="1" y="1355"/>
                  </a:cubicBezTo>
                  <a:cubicBezTo>
                    <a:pt x="587" y="656"/>
                    <a:pt x="1023" y="518"/>
                    <a:pt x="1283" y="518"/>
                  </a:cubicBezTo>
                  <a:cubicBezTo>
                    <a:pt x="1451" y="518"/>
                    <a:pt x="1545" y="576"/>
                    <a:pt x="1559" y="576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4"/>
            <p:cNvSpPr/>
            <p:nvPr/>
          </p:nvSpPr>
          <p:spPr>
            <a:xfrm>
              <a:off x="5993175" y="4032250"/>
              <a:ext cx="52925" cy="52950"/>
            </a:xfrm>
            <a:custGeom>
              <a:avLst/>
              <a:gdLst/>
              <a:ahLst/>
              <a:cxnLst/>
              <a:rect l="l" t="t" r="r" b="b"/>
              <a:pathLst>
                <a:path w="2117" h="2118" extrusionOk="0">
                  <a:moveTo>
                    <a:pt x="1067" y="1"/>
                  </a:moveTo>
                  <a:cubicBezTo>
                    <a:pt x="474" y="1"/>
                    <a:pt x="0" y="475"/>
                    <a:pt x="0" y="1051"/>
                  </a:cubicBezTo>
                  <a:cubicBezTo>
                    <a:pt x="0" y="1643"/>
                    <a:pt x="474" y="2117"/>
                    <a:pt x="1067" y="2117"/>
                  </a:cubicBezTo>
                  <a:cubicBezTo>
                    <a:pt x="1659" y="2117"/>
                    <a:pt x="2117" y="1643"/>
                    <a:pt x="2117" y="1051"/>
                  </a:cubicBezTo>
                  <a:cubicBezTo>
                    <a:pt x="2117" y="475"/>
                    <a:pt x="1659" y="1"/>
                    <a:pt x="106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4"/>
            <p:cNvSpPr/>
            <p:nvPr/>
          </p:nvSpPr>
          <p:spPr>
            <a:xfrm>
              <a:off x="5845875" y="4009825"/>
              <a:ext cx="22025" cy="50400"/>
            </a:xfrm>
            <a:custGeom>
              <a:avLst/>
              <a:gdLst/>
              <a:ahLst/>
              <a:cxnLst/>
              <a:rect l="l" t="t" r="r" b="b"/>
              <a:pathLst>
                <a:path w="881" h="2016" extrusionOk="0">
                  <a:moveTo>
                    <a:pt x="68" y="1"/>
                  </a:moveTo>
                  <a:lnTo>
                    <a:pt x="68" y="1"/>
                  </a:lnTo>
                  <a:cubicBezTo>
                    <a:pt x="0" y="712"/>
                    <a:pt x="34" y="1389"/>
                    <a:pt x="153" y="2015"/>
                  </a:cubicBezTo>
                  <a:cubicBezTo>
                    <a:pt x="576" y="1863"/>
                    <a:pt x="864" y="1490"/>
                    <a:pt x="864" y="1016"/>
                  </a:cubicBezTo>
                  <a:cubicBezTo>
                    <a:pt x="881" y="542"/>
                    <a:pt x="525" y="119"/>
                    <a:pt x="68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4"/>
            <p:cNvSpPr/>
            <p:nvPr/>
          </p:nvSpPr>
          <p:spPr>
            <a:xfrm>
              <a:off x="5900900" y="3992900"/>
              <a:ext cx="21600" cy="42350"/>
            </a:xfrm>
            <a:custGeom>
              <a:avLst/>
              <a:gdLst/>
              <a:ahLst/>
              <a:cxnLst/>
              <a:rect l="l" t="t" r="r" b="b"/>
              <a:pathLst>
                <a:path w="864" h="1694" extrusionOk="0">
                  <a:moveTo>
                    <a:pt x="864" y="0"/>
                  </a:moveTo>
                  <a:cubicBezTo>
                    <a:pt x="779" y="237"/>
                    <a:pt x="678" y="457"/>
                    <a:pt x="525" y="644"/>
                  </a:cubicBezTo>
                  <a:cubicBezTo>
                    <a:pt x="458" y="745"/>
                    <a:pt x="373" y="813"/>
                    <a:pt x="288" y="898"/>
                  </a:cubicBezTo>
                  <a:cubicBezTo>
                    <a:pt x="204" y="965"/>
                    <a:pt x="102" y="1050"/>
                    <a:pt x="34" y="1169"/>
                  </a:cubicBezTo>
                  <a:cubicBezTo>
                    <a:pt x="17" y="1236"/>
                    <a:pt x="0" y="1304"/>
                    <a:pt x="0" y="1389"/>
                  </a:cubicBezTo>
                  <a:cubicBezTo>
                    <a:pt x="0" y="1473"/>
                    <a:pt x="34" y="1524"/>
                    <a:pt x="102" y="1575"/>
                  </a:cubicBezTo>
                  <a:cubicBezTo>
                    <a:pt x="204" y="1660"/>
                    <a:pt x="339" y="1676"/>
                    <a:pt x="458" y="1693"/>
                  </a:cubicBezTo>
                  <a:lnTo>
                    <a:pt x="661" y="1693"/>
                  </a:lnTo>
                  <a:cubicBezTo>
                    <a:pt x="711" y="1693"/>
                    <a:pt x="796" y="1660"/>
                    <a:pt x="830" y="1575"/>
                  </a:cubicBezTo>
                  <a:cubicBezTo>
                    <a:pt x="847" y="1490"/>
                    <a:pt x="796" y="1439"/>
                    <a:pt x="779" y="1389"/>
                  </a:cubicBezTo>
                  <a:cubicBezTo>
                    <a:pt x="762" y="1321"/>
                    <a:pt x="711" y="1270"/>
                    <a:pt x="678" y="1236"/>
                  </a:cubicBezTo>
                  <a:lnTo>
                    <a:pt x="678" y="1236"/>
                  </a:lnTo>
                  <a:cubicBezTo>
                    <a:pt x="711" y="1338"/>
                    <a:pt x="779" y="1473"/>
                    <a:pt x="762" y="1558"/>
                  </a:cubicBezTo>
                  <a:cubicBezTo>
                    <a:pt x="754" y="1600"/>
                    <a:pt x="711" y="1613"/>
                    <a:pt x="659" y="1613"/>
                  </a:cubicBezTo>
                  <a:cubicBezTo>
                    <a:pt x="606" y="1613"/>
                    <a:pt x="542" y="1600"/>
                    <a:pt x="491" y="1592"/>
                  </a:cubicBezTo>
                  <a:cubicBezTo>
                    <a:pt x="373" y="1575"/>
                    <a:pt x="254" y="1524"/>
                    <a:pt x="187" y="1473"/>
                  </a:cubicBezTo>
                  <a:cubicBezTo>
                    <a:pt x="119" y="1406"/>
                    <a:pt x="102" y="1321"/>
                    <a:pt x="170" y="1236"/>
                  </a:cubicBezTo>
                  <a:cubicBezTo>
                    <a:pt x="237" y="1135"/>
                    <a:pt x="322" y="1067"/>
                    <a:pt x="407" y="982"/>
                  </a:cubicBezTo>
                  <a:cubicBezTo>
                    <a:pt x="491" y="898"/>
                    <a:pt x="576" y="796"/>
                    <a:pt x="627" y="678"/>
                  </a:cubicBezTo>
                  <a:cubicBezTo>
                    <a:pt x="762" y="474"/>
                    <a:pt x="830" y="237"/>
                    <a:pt x="864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4"/>
            <p:cNvSpPr/>
            <p:nvPr/>
          </p:nvSpPr>
          <p:spPr>
            <a:xfrm>
              <a:off x="5982175" y="4496575"/>
              <a:ext cx="403800" cy="306350"/>
            </a:xfrm>
            <a:custGeom>
              <a:avLst/>
              <a:gdLst/>
              <a:ahLst/>
              <a:cxnLst/>
              <a:rect l="l" t="t" r="r" b="b"/>
              <a:pathLst>
                <a:path w="16152" h="12254" extrusionOk="0">
                  <a:moveTo>
                    <a:pt x="13460" y="1"/>
                  </a:moveTo>
                  <a:lnTo>
                    <a:pt x="0" y="3878"/>
                  </a:lnTo>
                  <a:lnTo>
                    <a:pt x="2946" y="10210"/>
                  </a:lnTo>
                  <a:cubicBezTo>
                    <a:pt x="2946" y="10210"/>
                    <a:pt x="5422" y="12253"/>
                    <a:pt x="9026" y="12253"/>
                  </a:cubicBezTo>
                  <a:cubicBezTo>
                    <a:pt x="9932" y="12253"/>
                    <a:pt x="10909" y="12124"/>
                    <a:pt x="11936" y="11801"/>
                  </a:cubicBezTo>
                  <a:cubicBezTo>
                    <a:pt x="15322" y="10735"/>
                    <a:pt x="16152" y="5419"/>
                    <a:pt x="13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4"/>
            <p:cNvSpPr/>
            <p:nvPr/>
          </p:nvSpPr>
          <p:spPr>
            <a:xfrm>
              <a:off x="5841650" y="4593925"/>
              <a:ext cx="205725" cy="303525"/>
            </a:xfrm>
            <a:custGeom>
              <a:avLst/>
              <a:gdLst/>
              <a:ahLst/>
              <a:cxnLst/>
              <a:rect l="l" t="t" r="r" b="b"/>
              <a:pathLst>
                <a:path w="8229" h="12141" extrusionOk="0">
                  <a:moveTo>
                    <a:pt x="5621" y="1"/>
                  </a:moveTo>
                  <a:cubicBezTo>
                    <a:pt x="0" y="1863"/>
                    <a:pt x="3911" y="12140"/>
                    <a:pt x="3911" y="12140"/>
                  </a:cubicBezTo>
                  <a:lnTo>
                    <a:pt x="7704" y="12140"/>
                  </a:lnTo>
                  <a:lnTo>
                    <a:pt x="8228" y="5588"/>
                  </a:lnTo>
                  <a:lnTo>
                    <a:pt x="5621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4"/>
            <p:cNvSpPr/>
            <p:nvPr/>
          </p:nvSpPr>
          <p:spPr>
            <a:xfrm>
              <a:off x="5958450" y="4166100"/>
              <a:ext cx="419075" cy="474000"/>
            </a:xfrm>
            <a:custGeom>
              <a:avLst/>
              <a:gdLst/>
              <a:ahLst/>
              <a:cxnLst/>
              <a:rect l="l" t="t" r="r" b="b"/>
              <a:pathLst>
                <a:path w="16763" h="18960" extrusionOk="0">
                  <a:moveTo>
                    <a:pt x="6402" y="0"/>
                  </a:moveTo>
                  <a:cubicBezTo>
                    <a:pt x="5665" y="0"/>
                    <a:pt x="4847" y="277"/>
                    <a:pt x="3878" y="827"/>
                  </a:cubicBezTo>
                  <a:cubicBezTo>
                    <a:pt x="187" y="2926"/>
                    <a:pt x="1" y="12864"/>
                    <a:pt x="153" y="16606"/>
                  </a:cubicBezTo>
                  <a:cubicBezTo>
                    <a:pt x="230" y="18291"/>
                    <a:pt x="2404" y="18960"/>
                    <a:pt x="5043" y="18960"/>
                  </a:cubicBezTo>
                  <a:cubicBezTo>
                    <a:pt x="8262" y="18960"/>
                    <a:pt x="12171" y="17964"/>
                    <a:pt x="13799" y="16606"/>
                  </a:cubicBezTo>
                  <a:cubicBezTo>
                    <a:pt x="16762" y="14134"/>
                    <a:pt x="13715" y="9376"/>
                    <a:pt x="11226" y="4805"/>
                  </a:cubicBezTo>
                  <a:cubicBezTo>
                    <a:pt x="9459" y="1582"/>
                    <a:pt x="8164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4"/>
            <p:cNvSpPr/>
            <p:nvPr/>
          </p:nvSpPr>
          <p:spPr>
            <a:xfrm>
              <a:off x="5896250" y="4690175"/>
              <a:ext cx="148575" cy="207275"/>
            </a:xfrm>
            <a:custGeom>
              <a:avLst/>
              <a:gdLst/>
              <a:ahLst/>
              <a:cxnLst/>
              <a:rect l="l" t="t" r="r" b="b"/>
              <a:pathLst>
                <a:path w="5943" h="8291" extrusionOk="0">
                  <a:moveTo>
                    <a:pt x="1709" y="1"/>
                  </a:moveTo>
                  <a:cubicBezTo>
                    <a:pt x="1310" y="1"/>
                    <a:pt x="902" y="45"/>
                    <a:pt x="491" y="129"/>
                  </a:cubicBezTo>
                  <a:cubicBezTo>
                    <a:pt x="0" y="3736"/>
                    <a:pt x="1727" y="8290"/>
                    <a:pt x="1727" y="8290"/>
                  </a:cubicBezTo>
                  <a:lnTo>
                    <a:pt x="5520" y="8290"/>
                  </a:lnTo>
                  <a:lnTo>
                    <a:pt x="5943" y="3075"/>
                  </a:lnTo>
                  <a:cubicBezTo>
                    <a:pt x="5072" y="878"/>
                    <a:pt x="3480" y="1"/>
                    <a:pt x="170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4"/>
            <p:cNvSpPr/>
            <p:nvPr/>
          </p:nvSpPr>
          <p:spPr>
            <a:xfrm>
              <a:off x="5729350" y="4129150"/>
              <a:ext cx="158450" cy="156250"/>
            </a:xfrm>
            <a:custGeom>
              <a:avLst/>
              <a:gdLst/>
              <a:ahLst/>
              <a:cxnLst/>
              <a:rect l="l" t="t" r="r" b="b"/>
              <a:pathLst>
                <a:path w="6338" h="6250" extrusionOk="0">
                  <a:moveTo>
                    <a:pt x="4472" y="1"/>
                  </a:moveTo>
                  <a:cubicBezTo>
                    <a:pt x="4066" y="1"/>
                    <a:pt x="3984" y="1475"/>
                    <a:pt x="3984" y="1475"/>
                  </a:cubicBezTo>
                  <a:cubicBezTo>
                    <a:pt x="3984" y="1475"/>
                    <a:pt x="2236" y="680"/>
                    <a:pt x="1399" y="680"/>
                  </a:cubicBezTo>
                  <a:cubicBezTo>
                    <a:pt x="1251" y="680"/>
                    <a:pt x="1132" y="705"/>
                    <a:pt x="1055" y="764"/>
                  </a:cubicBezTo>
                  <a:cubicBezTo>
                    <a:pt x="547" y="1136"/>
                    <a:pt x="1445" y="1712"/>
                    <a:pt x="1445" y="1712"/>
                  </a:cubicBezTo>
                  <a:cubicBezTo>
                    <a:pt x="1445" y="1712"/>
                    <a:pt x="1232" y="1672"/>
                    <a:pt x="993" y="1672"/>
                  </a:cubicBezTo>
                  <a:cubicBezTo>
                    <a:pt x="670" y="1672"/>
                    <a:pt x="298" y="1744"/>
                    <a:pt x="327" y="2084"/>
                  </a:cubicBezTo>
                  <a:cubicBezTo>
                    <a:pt x="352" y="2512"/>
                    <a:pt x="862" y="2687"/>
                    <a:pt x="1124" y="2749"/>
                  </a:cubicBezTo>
                  <a:lnTo>
                    <a:pt x="1124" y="2749"/>
                  </a:lnTo>
                  <a:cubicBezTo>
                    <a:pt x="1001" y="2728"/>
                    <a:pt x="820" y="2704"/>
                    <a:pt x="643" y="2704"/>
                  </a:cubicBezTo>
                  <a:cubicBezTo>
                    <a:pt x="362" y="2704"/>
                    <a:pt x="89" y="2765"/>
                    <a:pt x="73" y="2999"/>
                  </a:cubicBezTo>
                  <a:cubicBezTo>
                    <a:pt x="22" y="3507"/>
                    <a:pt x="1309" y="3778"/>
                    <a:pt x="1309" y="3778"/>
                  </a:cubicBezTo>
                  <a:cubicBezTo>
                    <a:pt x="1309" y="3778"/>
                    <a:pt x="1284" y="3777"/>
                    <a:pt x="1241" y="3777"/>
                  </a:cubicBezTo>
                  <a:cubicBezTo>
                    <a:pt x="972" y="3777"/>
                    <a:pt x="0" y="3802"/>
                    <a:pt x="73" y="4167"/>
                  </a:cubicBezTo>
                  <a:cubicBezTo>
                    <a:pt x="158" y="4590"/>
                    <a:pt x="920" y="4878"/>
                    <a:pt x="2105" y="5013"/>
                  </a:cubicBezTo>
                  <a:cubicBezTo>
                    <a:pt x="3290" y="5115"/>
                    <a:pt x="4848" y="6249"/>
                    <a:pt x="4848" y="6249"/>
                  </a:cubicBezTo>
                  <a:lnTo>
                    <a:pt x="6338" y="3490"/>
                  </a:lnTo>
                  <a:cubicBezTo>
                    <a:pt x="6338" y="3490"/>
                    <a:pt x="5254" y="3016"/>
                    <a:pt x="5034" y="2321"/>
                  </a:cubicBezTo>
                  <a:cubicBezTo>
                    <a:pt x="4831" y="1627"/>
                    <a:pt x="4915" y="36"/>
                    <a:pt x="4492" y="2"/>
                  </a:cubicBezTo>
                  <a:cubicBezTo>
                    <a:pt x="4485" y="1"/>
                    <a:pt x="4478" y="1"/>
                    <a:pt x="447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4"/>
            <p:cNvSpPr/>
            <p:nvPr/>
          </p:nvSpPr>
          <p:spPr>
            <a:xfrm>
              <a:off x="5842075" y="4198100"/>
              <a:ext cx="329525" cy="152050"/>
            </a:xfrm>
            <a:custGeom>
              <a:avLst/>
              <a:gdLst/>
              <a:ahLst/>
              <a:cxnLst/>
              <a:rect l="l" t="t" r="r" b="b"/>
              <a:pathLst>
                <a:path w="13181" h="6082" extrusionOk="0">
                  <a:moveTo>
                    <a:pt x="9877" y="1"/>
                  </a:moveTo>
                  <a:cubicBezTo>
                    <a:pt x="8710" y="1"/>
                    <a:pt x="7446" y="721"/>
                    <a:pt x="6281" y="1003"/>
                  </a:cubicBezTo>
                  <a:cubicBezTo>
                    <a:pt x="5973" y="1080"/>
                    <a:pt x="5647" y="1112"/>
                    <a:pt x="5316" y="1112"/>
                  </a:cubicBezTo>
                  <a:cubicBezTo>
                    <a:pt x="3458" y="1112"/>
                    <a:pt x="1422" y="88"/>
                    <a:pt x="1422" y="88"/>
                  </a:cubicBezTo>
                  <a:lnTo>
                    <a:pt x="0" y="3593"/>
                  </a:lnTo>
                  <a:cubicBezTo>
                    <a:pt x="2194" y="5402"/>
                    <a:pt x="4471" y="6081"/>
                    <a:pt x="6468" y="6081"/>
                  </a:cubicBezTo>
                  <a:cubicBezTo>
                    <a:pt x="10357" y="6081"/>
                    <a:pt x="13181" y="3503"/>
                    <a:pt x="12241" y="1680"/>
                  </a:cubicBezTo>
                  <a:cubicBezTo>
                    <a:pt x="11561" y="400"/>
                    <a:pt x="10746" y="1"/>
                    <a:pt x="9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4"/>
            <p:cNvSpPr/>
            <p:nvPr/>
          </p:nvSpPr>
          <p:spPr>
            <a:xfrm>
              <a:off x="5574550" y="3551500"/>
              <a:ext cx="65650" cy="67675"/>
            </a:xfrm>
            <a:custGeom>
              <a:avLst/>
              <a:gdLst/>
              <a:ahLst/>
              <a:cxnLst/>
              <a:rect l="l" t="t" r="r" b="b"/>
              <a:pathLst>
                <a:path w="2626" h="2707" extrusionOk="0">
                  <a:moveTo>
                    <a:pt x="331" y="1"/>
                  </a:moveTo>
                  <a:cubicBezTo>
                    <a:pt x="127" y="1"/>
                    <a:pt x="1" y="49"/>
                    <a:pt x="1" y="49"/>
                  </a:cubicBezTo>
                  <a:lnTo>
                    <a:pt x="1" y="743"/>
                  </a:lnTo>
                  <a:cubicBezTo>
                    <a:pt x="108" y="708"/>
                    <a:pt x="216" y="692"/>
                    <a:pt x="323" y="692"/>
                  </a:cubicBezTo>
                  <a:cubicBezTo>
                    <a:pt x="1525" y="692"/>
                    <a:pt x="2625" y="2707"/>
                    <a:pt x="2625" y="2707"/>
                  </a:cubicBezTo>
                  <a:cubicBezTo>
                    <a:pt x="1927" y="329"/>
                    <a:pt x="864" y="1"/>
                    <a:pt x="3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4"/>
            <p:cNvSpPr/>
            <p:nvPr/>
          </p:nvSpPr>
          <p:spPr>
            <a:xfrm>
              <a:off x="5718050" y="3618725"/>
              <a:ext cx="99900" cy="90875"/>
            </a:xfrm>
            <a:custGeom>
              <a:avLst/>
              <a:gdLst/>
              <a:ahLst/>
              <a:cxnLst/>
              <a:rect l="l" t="t" r="r" b="b"/>
              <a:pathLst>
                <a:path w="3996" h="3635" extrusionOk="0">
                  <a:moveTo>
                    <a:pt x="1977" y="0"/>
                  </a:moveTo>
                  <a:cubicBezTo>
                    <a:pt x="1152" y="0"/>
                    <a:pt x="408" y="567"/>
                    <a:pt x="220" y="1406"/>
                  </a:cubicBezTo>
                  <a:cubicBezTo>
                    <a:pt x="0" y="2388"/>
                    <a:pt x="610" y="3370"/>
                    <a:pt x="1575" y="3590"/>
                  </a:cubicBezTo>
                  <a:cubicBezTo>
                    <a:pt x="1711" y="3620"/>
                    <a:pt x="1846" y="3635"/>
                    <a:pt x="1980" y="3635"/>
                  </a:cubicBezTo>
                  <a:cubicBezTo>
                    <a:pt x="2814" y="3635"/>
                    <a:pt x="3569" y="3067"/>
                    <a:pt x="3759" y="2236"/>
                  </a:cubicBezTo>
                  <a:cubicBezTo>
                    <a:pt x="3996" y="1254"/>
                    <a:pt x="3386" y="272"/>
                    <a:pt x="2405" y="51"/>
                  </a:cubicBezTo>
                  <a:cubicBezTo>
                    <a:pt x="2261" y="17"/>
                    <a:pt x="2118" y="0"/>
                    <a:pt x="1977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4"/>
            <p:cNvSpPr/>
            <p:nvPr/>
          </p:nvSpPr>
          <p:spPr>
            <a:xfrm>
              <a:off x="6017725" y="3631000"/>
              <a:ext cx="36000" cy="81725"/>
            </a:xfrm>
            <a:custGeom>
              <a:avLst/>
              <a:gdLst/>
              <a:ahLst/>
              <a:cxnLst/>
              <a:rect l="l" t="t" r="r" b="b"/>
              <a:pathLst>
                <a:path w="1440" h="3269" extrusionOk="0">
                  <a:moveTo>
                    <a:pt x="1439" y="1"/>
                  </a:moveTo>
                  <a:lnTo>
                    <a:pt x="1439" y="1"/>
                  </a:lnTo>
                  <a:cubicBezTo>
                    <a:pt x="610" y="153"/>
                    <a:pt x="0" y="881"/>
                    <a:pt x="0" y="1761"/>
                  </a:cubicBezTo>
                  <a:cubicBezTo>
                    <a:pt x="0" y="2371"/>
                    <a:pt x="322" y="2930"/>
                    <a:pt x="779" y="3268"/>
                  </a:cubicBezTo>
                  <a:cubicBezTo>
                    <a:pt x="1202" y="2252"/>
                    <a:pt x="1439" y="1152"/>
                    <a:pt x="1439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4"/>
            <p:cNvSpPr/>
            <p:nvPr/>
          </p:nvSpPr>
          <p:spPr>
            <a:xfrm>
              <a:off x="5818350" y="3725500"/>
              <a:ext cx="139300" cy="36750"/>
            </a:xfrm>
            <a:custGeom>
              <a:avLst/>
              <a:gdLst/>
              <a:ahLst/>
              <a:cxnLst/>
              <a:rect l="l" t="t" r="r" b="b"/>
              <a:pathLst>
                <a:path w="5572" h="1470" extrusionOk="0">
                  <a:moveTo>
                    <a:pt x="177" y="1"/>
                  </a:moveTo>
                  <a:cubicBezTo>
                    <a:pt x="144" y="1"/>
                    <a:pt x="112" y="10"/>
                    <a:pt x="86" y="30"/>
                  </a:cubicBezTo>
                  <a:cubicBezTo>
                    <a:pt x="18" y="98"/>
                    <a:pt x="1" y="199"/>
                    <a:pt x="69" y="267"/>
                  </a:cubicBezTo>
                  <a:cubicBezTo>
                    <a:pt x="69" y="284"/>
                    <a:pt x="1051" y="1469"/>
                    <a:pt x="2794" y="1469"/>
                  </a:cubicBezTo>
                  <a:cubicBezTo>
                    <a:pt x="3539" y="1469"/>
                    <a:pt x="4420" y="1249"/>
                    <a:pt x="5486" y="606"/>
                  </a:cubicBezTo>
                  <a:cubicBezTo>
                    <a:pt x="5537" y="572"/>
                    <a:pt x="5571" y="453"/>
                    <a:pt x="5520" y="369"/>
                  </a:cubicBezTo>
                  <a:cubicBezTo>
                    <a:pt x="5500" y="328"/>
                    <a:pt x="5448" y="305"/>
                    <a:pt x="5392" y="305"/>
                  </a:cubicBezTo>
                  <a:cubicBezTo>
                    <a:pt x="5355" y="305"/>
                    <a:pt x="5317" y="315"/>
                    <a:pt x="5283" y="335"/>
                  </a:cubicBezTo>
                  <a:cubicBezTo>
                    <a:pt x="4324" y="941"/>
                    <a:pt x="3489" y="1152"/>
                    <a:pt x="2792" y="1152"/>
                  </a:cubicBezTo>
                  <a:cubicBezTo>
                    <a:pt x="1250" y="1152"/>
                    <a:pt x="381" y="122"/>
                    <a:pt x="323" y="64"/>
                  </a:cubicBezTo>
                  <a:cubicBezTo>
                    <a:pt x="282" y="23"/>
                    <a:pt x="228" y="1"/>
                    <a:pt x="17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4"/>
            <p:cNvSpPr/>
            <p:nvPr/>
          </p:nvSpPr>
          <p:spPr>
            <a:xfrm>
              <a:off x="5892425" y="3485400"/>
              <a:ext cx="86375" cy="208675"/>
            </a:xfrm>
            <a:custGeom>
              <a:avLst/>
              <a:gdLst/>
              <a:ahLst/>
              <a:cxnLst/>
              <a:rect l="l" t="t" r="r" b="b"/>
              <a:pathLst>
                <a:path w="3455" h="8347" extrusionOk="0">
                  <a:moveTo>
                    <a:pt x="1897" y="1"/>
                  </a:moveTo>
                  <a:cubicBezTo>
                    <a:pt x="1778" y="1084"/>
                    <a:pt x="1643" y="2185"/>
                    <a:pt x="1694" y="3319"/>
                  </a:cubicBezTo>
                  <a:cubicBezTo>
                    <a:pt x="1711" y="3861"/>
                    <a:pt x="1778" y="4403"/>
                    <a:pt x="1931" y="4961"/>
                  </a:cubicBezTo>
                  <a:cubicBezTo>
                    <a:pt x="2100" y="5503"/>
                    <a:pt x="2371" y="6011"/>
                    <a:pt x="2727" y="6468"/>
                  </a:cubicBezTo>
                  <a:cubicBezTo>
                    <a:pt x="2879" y="6654"/>
                    <a:pt x="2997" y="6857"/>
                    <a:pt x="3048" y="7094"/>
                  </a:cubicBezTo>
                  <a:cubicBezTo>
                    <a:pt x="3065" y="7331"/>
                    <a:pt x="2997" y="7552"/>
                    <a:pt x="2828" y="7704"/>
                  </a:cubicBezTo>
                  <a:cubicBezTo>
                    <a:pt x="2693" y="7873"/>
                    <a:pt x="2456" y="7992"/>
                    <a:pt x="2202" y="8026"/>
                  </a:cubicBezTo>
                  <a:cubicBezTo>
                    <a:pt x="2084" y="8049"/>
                    <a:pt x="1966" y="8062"/>
                    <a:pt x="1848" y="8062"/>
                  </a:cubicBezTo>
                  <a:cubicBezTo>
                    <a:pt x="1712" y="8062"/>
                    <a:pt x="1576" y="8045"/>
                    <a:pt x="1440" y="8009"/>
                  </a:cubicBezTo>
                  <a:cubicBezTo>
                    <a:pt x="1304" y="7992"/>
                    <a:pt x="1186" y="7941"/>
                    <a:pt x="1050" y="7907"/>
                  </a:cubicBezTo>
                  <a:cubicBezTo>
                    <a:pt x="932" y="7839"/>
                    <a:pt x="797" y="7789"/>
                    <a:pt x="695" y="7738"/>
                  </a:cubicBezTo>
                  <a:cubicBezTo>
                    <a:pt x="492" y="7619"/>
                    <a:pt x="238" y="7467"/>
                    <a:pt x="170" y="7247"/>
                  </a:cubicBezTo>
                  <a:cubicBezTo>
                    <a:pt x="102" y="7044"/>
                    <a:pt x="339" y="6807"/>
                    <a:pt x="543" y="6671"/>
                  </a:cubicBezTo>
                  <a:cubicBezTo>
                    <a:pt x="780" y="6519"/>
                    <a:pt x="1034" y="6400"/>
                    <a:pt x="1287" y="6316"/>
                  </a:cubicBezTo>
                  <a:lnTo>
                    <a:pt x="1287" y="6316"/>
                  </a:lnTo>
                  <a:cubicBezTo>
                    <a:pt x="1017" y="6383"/>
                    <a:pt x="763" y="6468"/>
                    <a:pt x="509" y="6587"/>
                  </a:cubicBezTo>
                  <a:cubicBezTo>
                    <a:pt x="407" y="6654"/>
                    <a:pt x="272" y="6739"/>
                    <a:pt x="170" y="6841"/>
                  </a:cubicBezTo>
                  <a:cubicBezTo>
                    <a:pt x="68" y="6925"/>
                    <a:pt x="1" y="7094"/>
                    <a:pt x="18" y="7264"/>
                  </a:cubicBezTo>
                  <a:lnTo>
                    <a:pt x="68" y="7399"/>
                  </a:lnTo>
                  <a:cubicBezTo>
                    <a:pt x="85" y="7433"/>
                    <a:pt x="102" y="7450"/>
                    <a:pt x="119" y="7501"/>
                  </a:cubicBezTo>
                  <a:cubicBezTo>
                    <a:pt x="170" y="7569"/>
                    <a:pt x="204" y="7619"/>
                    <a:pt x="272" y="7670"/>
                  </a:cubicBezTo>
                  <a:cubicBezTo>
                    <a:pt x="373" y="7772"/>
                    <a:pt x="492" y="7839"/>
                    <a:pt x="610" y="7924"/>
                  </a:cubicBezTo>
                  <a:lnTo>
                    <a:pt x="1000" y="8110"/>
                  </a:lnTo>
                  <a:cubicBezTo>
                    <a:pt x="1118" y="8178"/>
                    <a:pt x="1237" y="8246"/>
                    <a:pt x="1389" y="8263"/>
                  </a:cubicBezTo>
                  <a:cubicBezTo>
                    <a:pt x="1586" y="8321"/>
                    <a:pt x="1782" y="8347"/>
                    <a:pt x="1985" y="8347"/>
                  </a:cubicBezTo>
                  <a:cubicBezTo>
                    <a:pt x="2078" y="8347"/>
                    <a:pt x="2173" y="8341"/>
                    <a:pt x="2269" y="8330"/>
                  </a:cubicBezTo>
                  <a:cubicBezTo>
                    <a:pt x="2557" y="8280"/>
                    <a:pt x="2862" y="8161"/>
                    <a:pt x="3082" y="7941"/>
                  </a:cubicBezTo>
                  <a:cubicBezTo>
                    <a:pt x="3319" y="7738"/>
                    <a:pt x="3455" y="7365"/>
                    <a:pt x="3387" y="7061"/>
                  </a:cubicBezTo>
                  <a:cubicBezTo>
                    <a:pt x="3319" y="6739"/>
                    <a:pt x="3167" y="6485"/>
                    <a:pt x="2981" y="6248"/>
                  </a:cubicBezTo>
                  <a:cubicBezTo>
                    <a:pt x="2625" y="5859"/>
                    <a:pt x="2371" y="5384"/>
                    <a:pt x="2219" y="4877"/>
                  </a:cubicBezTo>
                  <a:cubicBezTo>
                    <a:pt x="2049" y="4369"/>
                    <a:pt x="1982" y="3810"/>
                    <a:pt x="1948" y="3285"/>
                  </a:cubicBezTo>
                  <a:cubicBezTo>
                    <a:pt x="1897" y="2760"/>
                    <a:pt x="1897" y="2202"/>
                    <a:pt x="1897" y="1660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4"/>
            <p:cNvSpPr/>
            <p:nvPr/>
          </p:nvSpPr>
          <p:spPr>
            <a:xfrm>
              <a:off x="5348125" y="4337000"/>
              <a:ext cx="280650" cy="24150"/>
            </a:xfrm>
            <a:custGeom>
              <a:avLst/>
              <a:gdLst/>
              <a:ahLst/>
              <a:cxnLst/>
              <a:rect l="l" t="t" r="r" b="b"/>
              <a:pathLst>
                <a:path w="11226" h="966" extrusionOk="0">
                  <a:moveTo>
                    <a:pt x="0" y="1"/>
                  </a:moveTo>
                  <a:cubicBezTo>
                    <a:pt x="948" y="119"/>
                    <a:pt x="1879" y="238"/>
                    <a:pt x="2760" y="340"/>
                  </a:cubicBezTo>
                  <a:cubicBezTo>
                    <a:pt x="3691" y="441"/>
                    <a:pt x="4639" y="526"/>
                    <a:pt x="5570" y="610"/>
                  </a:cubicBezTo>
                  <a:cubicBezTo>
                    <a:pt x="6501" y="678"/>
                    <a:pt x="7466" y="763"/>
                    <a:pt x="8398" y="831"/>
                  </a:cubicBezTo>
                  <a:lnTo>
                    <a:pt x="9803" y="915"/>
                  </a:lnTo>
                  <a:cubicBezTo>
                    <a:pt x="10294" y="932"/>
                    <a:pt x="10768" y="949"/>
                    <a:pt x="11225" y="966"/>
                  </a:cubicBezTo>
                  <a:cubicBezTo>
                    <a:pt x="10768" y="915"/>
                    <a:pt x="10294" y="864"/>
                    <a:pt x="9837" y="797"/>
                  </a:cubicBezTo>
                  <a:lnTo>
                    <a:pt x="8432" y="661"/>
                  </a:lnTo>
                  <a:cubicBezTo>
                    <a:pt x="7500" y="543"/>
                    <a:pt x="6552" y="458"/>
                    <a:pt x="5621" y="373"/>
                  </a:cubicBezTo>
                  <a:cubicBezTo>
                    <a:pt x="4690" y="323"/>
                    <a:pt x="3742" y="238"/>
                    <a:pt x="2811" y="170"/>
                  </a:cubicBezTo>
                  <a:cubicBezTo>
                    <a:pt x="1879" y="102"/>
                    <a:pt x="931" y="3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4"/>
            <p:cNvSpPr/>
            <p:nvPr/>
          </p:nvSpPr>
          <p:spPr>
            <a:xfrm>
              <a:off x="5455200" y="3525200"/>
              <a:ext cx="101175" cy="156200"/>
            </a:xfrm>
            <a:custGeom>
              <a:avLst/>
              <a:gdLst/>
              <a:ahLst/>
              <a:cxnLst/>
              <a:rect l="l" t="t" r="r" b="b"/>
              <a:pathLst>
                <a:path w="4047" h="6248" extrusionOk="0">
                  <a:moveTo>
                    <a:pt x="2032" y="0"/>
                  </a:moveTo>
                  <a:lnTo>
                    <a:pt x="1" y="1778"/>
                  </a:lnTo>
                  <a:lnTo>
                    <a:pt x="3048" y="6247"/>
                  </a:lnTo>
                  <a:lnTo>
                    <a:pt x="4047" y="557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4"/>
            <p:cNvSpPr/>
            <p:nvPr/>
          </p:nvSpPr>
          <p:spPr>
            <a:xfrm>
              <a:off x="5321025" y="4337850"/>
              <a:ext cx="1081475" cy="347300"/>
            </a:xfrm>
            <a:custGeom>
              <a:avLst/>
              <a:gdLst/>
              <a:ahLst/>
              <a:cxnLst/>
              <a:rect l="l" t="t" r="r" b="b"/>
              <a:pathLst>
                <a:path w="43259" h="13892" extrusionOk="0">
                  <a:moveTo>
                    <a:pt x="30636" y="1"/>
                  </a:moveTo>
                  <a:cubicBezTo>
                    <a:pt x="30418" y="1"/>
                    <a:pt x="30239" y="252"/>
                    <a:pt x="30222" y="881"/>
                  </a:cubicBezTo>
                  <a:cubicBezTo>
                    <a:pt x="30154" y="2676"/>
                    <a:pt x="25837" y="7603"/>
                    <a:pt x="24888" y="7772"/>
                  </a:cubicBezTo>
                  <a:cubicBezTo>
                    <a:pt x="24857" y="7778"/>
                    <a:pt x="24812" y="7781"/>
                    <a:pt x="24755" y="7781"/>
                  </a:cubicBezTo>
                  <a:cubicBezTo>
                    <a:pt x="23150" y="7781"/>
                    <a:pt x="11970" y="5554"/>
                    <a:pt x="11970" y="5554"/>
                  </a:cubicBezTo>
                  <a:lnTo>
                    <a:pt x="12174" y="2253"/>
                  </a:lnTo>
                  <a:cubicBezTo>
                    <a:pt x="6942" y="1897"/>
                    <a:pt x="1981" y="1575"/>
                    <a:pt x="1981" y="1575"/>
                  </a:cubicBezTo>
                  <a:cubicBezTo>
                    <a:pt x="1981" y="1575"/>
                    <a:pt x="1" y="10413"/>
                    <a:pt x="1914" y="13071"/>
                  </a:cubicBezTo>
                  <a:cubicBezTo>
                    <a:pt x="2351" y="13669"/>
                    <a:pt x="3930" y="13891"/>
                    <a:pt x="6078" y="13891"/>
                  </a:cubicBezTo>
                  <a:cubicBezTo>
                    <a:pt x="12247" y="13891"/>
                    <a:pt x="23110" y="12063"/>
                    <a:pt x="25124" y="12063"/>
                  </a:cubicBezTo>
                  <a:cubicBezTo>
                    <a:pt x="25208" y="12063"/>
                    <a:pt x="25276" y="12066"/>
                    <a:pt x="25329" y="12072"/>
                  </a:cubicBezTo>
                  <a:cubicBezTo>
                    <a:pt x="27013" y="12263"/>
                    <a:pt x="29219" y="12513"/>
                    <a:pt x="30937" y="12513"/>
                  </a:cubicBezTo>
                  <a:cubicBezTo>
                    <a:pt x="31655" y="12513"/>
                    <a:pt x="32287" y="12470"/>
                    <a:pt x="32761" y="12360"/>
                  </a:cubicBezTo>
                  <a:cubicBezTo>
                    <a:pt x="34488" y="11988"/>
                    <a:pt x="40295" y="11090"/>
                    <a:pt x="40397" y="10582"/>
                  </a:cubicBezTo>
                  <a:cubicBezTo>
                    <a:pt x="40498" y="10074"/>
                    <a:pt x="34623" y="9821"/>
                    <a:pt x="34623" y="9821"/>
                  </a:cubicBezTo>
                  <a:cubicBezTo>
                    <a:pt x="34623" y="9821"/>
                    <a:pt x="42090" y="8957"/>
                    <a:pt x="42005" y="8297"/>
                  </a:cubicBezTo>
                  <a:cubicBezTo>
                    <a:pt x="41949" y="7732"/>
                    <a:pt x="37236" y="7685"/>
                    <a:pt x="35667" y="7685"/>
                  </a:cubicBezTo>
                  <a:cubicBezTo>
                    <a:pt x="35353" y="7685"/>
                    <a:pt x="35165" y="7687"/>
                    <a:pt x="35165" y="7687"/>
                  </a:cubicBezTo>
                  <a:cubicBezTo>
                    <a:pt x="35165" y="7687"/>
                    <a:pt x="43190" y="5435"/>
                    <a:pt x="42886" y="4860"/>
                  </a:cubicBezTo>
                  <a:cubicBezTo>
                    <a:pt x="42808" y="4699"/>
                    <a:pt x="42164" y="4641"/>
                    <a:pt x="41267" y="4641"/>
                  </a:cubicBezTo>
                  <a:cubicBezTo>
                    <a:pt x="38858" y="4641"/>
                    <a:pt x="34623" y="5063"/>
                    <a:pt x="34623" y="5063"/>
                  </a:cubicBezTo>
                  <a:cubicBezTo>
                    <a:pt x="34623" y="5063"/>
                    <a:pt x="43258" y="2456"/>
                    <a:pt x="40956" y="2016"/>
                  </a:cubicBezTo>
                  <a:cubicBezTo>
                    <a:pt x="40790" y="1985"/>
                    <a:pt x="40598" y="1971"/>
                    <a:pt x="40384" y="1971"/>
                  </a:cubicBezTo>
                  <a:cubicBezTo>
                    <a:pt x="37594" y="1971"/>
                    <a:pt x="31051" y="4352"/>
                    <a:pt x="31051" y="4352"/>
                  </a:cubicBezTo>
                  <a:cubicBezTo>
                    <a:pt x="31051" y="4352"/>
                    <a:pt x="31271" y="3268"/>
                    <a:pt x="31474" y="1829"/>
                  </a:cubicBezTo>
                  <a:cubicBezTo>
                    <a:pt x="31596" y="890"/>
                    <a:pt x="31047" y="1"/>
                    <a:pt x="30636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4"/>
            <p:cNvSpPr/>
            <p:nvPr/>
          </p:nvSpPr>
          <p:spPr>
            <a:xfrm>
              <a:off x="5370550" y="4376800"/>
              <a:ext cx="254825" cy="99500"/>
            </a:xfrm>
            <a:custGeom>
              <a:avLst/>
              <a:gdLst/>
              <a:ahLst/>
              <a:cxnLst/>
              <a:rect l="l" t="t" r="r" b="b"/>
              <a:pathLst>
                <a:path w="10193" h="3980" extrusionOk="0">
                  <a:moveTo>
                    <a:pt x="0" y="0"/>
                  </a:moveTo>
                  <a:cubicBezTo>
                    <a:pt x="2" y="0"/>
                    <a:pt x="9719" y="779"/>
                    <a:pt x="9989" y="3979"/>
                  </a:cubicBezTo>
                  <a:cubicBezTo>
                    <a:pt x="9989" y="3149"/>
                    <a:pt x="10193" y="678"/>
                    <a:pt x="10193" y="6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4"/>
            <p:cNvSpPr/>
            <p:nvPr/>
          </p:nvSpPr>
          <p:spPr>
            <a:xfrm>
              <a:off x="6152750" y="4455950"/>
              <a:ext cx="248050" cy="83400"/>
            </a:xfrm>
            <a:custGeom>
              <a:avLst/>
              <a:gdLst/>
              <a:ahLst/>
              <a:cxnLst/>
              <a:rect l="l" t="t" r="r" b="b"/>
              <a:pathLst>
                <a:path w="9922" h="3336" extrusionOk="0">
                  <a:moveTo>
                    <a:pt x="9346" y="0"/>
                  </a:moveTo>
                  <a:cubicBezTo>
                    <a:pt x="7399" y="1118"/>
                    <a:pt x="0" y="3336"/>
                    <a:pt x="0" y="3336"/>
                  </a:cubicBezTo>
                  <a:lnTo>
                    <a:pt x="1930" y="2963"/>
                  </a:lnTo>
                  <a:cubicBezTo>
                    <a:pt x="1896" y="2963"/>
                    <a:pt x="9921" y="728"/>
                    <a:pt x="9634" y="136"/>
                  </a:cubicBezTo>
                  <a:cubicBezTo>
                    <a:pt x="9600" y="68"/>
                    <a:pt x="9498" y="17"/>
                    <a:pt x="9346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4"/>
            <p:cNvSpPr/>
            <p:nvPr/>
          </p:nvSpPr>
          <p:spPr>
            <a:xfrm>
              <a:off x="6161200" y="4389925"/>
              <a:ext cx="223500" cy="80025"/>
            </a:xfrm>
            <a:custGeom>
              <a:avLst/>
              <a:gdLst/>
              <a:ahLst/>
              <a:cxnLst/>
              <a:rect l="l" t="t" r="r" b="b"/>
              <a:pathLst>
                <a:path w="8940" h="3201" extrusionOk="0">
                  <a:moveTo>
                    <a:pt x="7569" y="0"/>
                  </a:moveTo>
                  <a:lnTo>
                    <a:pt x="7569" y="0"/>
                  </a:lnTo>
                  <a:cubicBezTo>
                    <a:pt x="6045" y="1135"/>
                    <a:pt x="1" y="3200"/>
                    <a:pt x="1" y="3200"/>
                  </a:cubicBezTo>
                  <a:lnTo>
                    <a:pt x="1016" y="2980"/>
                  </a:lnTo>
                  <a:cubicBezTo>
                    <a:pt x="1016" y="2980"/>
                    <a:pt x="8940" y="593"/>
                    <a:pt x="756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4"/>
            <p:cNvSpPr/>
            <p:nvPr/>
          </p:nvSpPr>
          <p:spPr>
            <a:xfrm>
              <a:off x="5954650" y="4597325"/>
              <a:ext cx="376725" cy="53225"/>
            </a:xfrm>
            <a:custGeom>
              <a:avLst/>
              <a:gdLst/>
              <a:ahLst/>
              <a:cxnLst/>
              <a:rect l="l" t="t" r="r" b="b"/>
              <a:pathLst>
                <a:path w="15069" h="2129" extrusionOk="0">
                  <a:moveTo>
                    <a:pt x="14798" y="0"/>
                  </a:moveTo>
                  <a:cubicBezTo>
                    <a:pt x="13037" y="711"/>
                    <a:pt x="8483" y="1422"/>
                    <a:pt x="6925" y="1710"/>
                  </a:cubicBezTo>
                  <a:cubicBezTo>
                    <a:pt x="6296" y="1833"/>
                    <a:pt x="5376" y="1875"/>
                    <a:pt x="4410" y="1875"/>
                  </a:cubicBezTo>
                  <a:cubicBezTo>
                    <a:pt x="2312" y="1875"/>
                    <a:pt x="1" y="1676"/>
                    <a:pt x="1" y="1676"/>
                  </a:cubicBezTo>
                  <a:lnTo>
                    <a:pt x="1" y="1676"/>
                  </a:lnTo>
                  <a:cubicBezTo>
                    <a:pt x="1657" y="1877"/>
                    <a:pt x="3842" y="2128"/>
                    <a:pt x="5551" y="2128"/>
                  </a:cubicBezTo>
                  <a:cubicBezTo>
                    <a:pt x="6288" y="2128"/>
                    <a:pt x="6937" y="2082"/>
                    <a:pt x="7416" y="1964"/>
                  </a:cubicBezTo>
                  <a:cubicBezTo>
                    <a:pt x="9143" y="1558"/>
                    <a:pt x="14950" y="694"/>
                    <a:pt x="15052" y="186"/>
                  </a:cubicBezTo>
                  <a:cubicBezTo>
                    <a:pt x="15069" y="119"/>
                    <a:pt x="14967" y="68"/>
                    <a:pt x="14798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4"/>
            <p:cNvSpPr/>
            <p:nvPr/>
          </p:nvSpPr>
          <p:spPr>
            <a:xfrm>
              <a:off x="6165425" y="4540175"/>
              <a:ext cx="207850" cy="42775"/>
            </a:xfrm>
            <a:custGeom>
              <a:avLst/>
              <a:gdLst/>
              <a:ahLst/>
              <a:cxnLst/>
              <a:rect l="l" t="t" r="r" b="b"/>
              <a:pathLst>
                <a:path w="8314" h="1711" extrusionOk="0">
                  <a:moveTo>
                    <a:pt x="7992" y="1"/>
                  </a:moveTo>
                  <a:cubicBezTo>
                    <a:pt x="6079" y="796"/>
                    <a:pt x="1" y="1643"/>
                    <a:pt x="1" y="1643"/>
                  </a:cubicBezTo>
                  <a:lnTo>
                    <a:pt x="864" y="1711"/>
                  </a:lnTo>
                  <a:cubicBezTo>
                    <a:pt x="864" y="1711"/>
                    <a:pt x="8314" y="864"/>
                    <a:pt x="8246" y="187"/>
                  </a:cubicBezTo>
                  <a:cubicBezTo>
                    <a:pt x="8246" y="119"/>
                    <a:pt x="8145" y="34"/>
                    <a:pt x="7992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4"/>
            <p:cNvSpPr/>
            <p:nvPr/>
          </p:nvSpPr>
          <p:spPr>
            <a:xfrm>
              <a:off x="6161625" y="3629275"/>
              <a:ext cx="176050" cy="160050"/>
            </a:xfrm>
            <a:custGeom>
              <a:avLst/>
              <a:gdLst/>
              <a:ahLst/>
              <a:cxnLst/>
              <a:rect l="l" t="t" r="r" b="b"/>
              <a:pathLst>
                <a:path w="7042" h="6402" extrusionOk="0">
                  <a:moveTo>
                    <a:pt x="2341" y="1"/>
                  </a:moveTo>
                  <a:cubicBezTo>
                    <a:pt x="1909" y="1"/>
                    <a:pt x="1457" y="247"/>
                    <a:pt x="1118" y="747"/>
                  </a:cubicBezTo>
                  <a:cubicBezTo>
                    <a:pt x="1" y="2440"/>
                    <a:pt x="1524" y="6402"/>
                    <a:pt x="1524" y="6402"/>
                  </a:cubicBezTo>
                  <a:cubicBezTo>
                    <a:pt x="1524" y="6402"/>
                    <a:pt x="5757" y="5487"/>
                    <a:pt x="6587" y="3676"/>
                  </a:cubicBezTo>
                  <a:cubicBezTo>
                    <a:pt x="7042" y="2663"/>
                    <a:pt x="6663" y="1620"/>
                    <a:pt x="5642" y="1620"/>
                  </a:cubicBezTo>
                  <a:cubicBezTo>
                    <a:pt x="5143" y="1620"/>
                    <a:pt x="4491" y="1869"/>
                    <a:pt x="3708" y="2491"/>
                  </a:cubicBezTo>
                  <a:cubicBezTo>
                    <a:pt x="3873" y="843"/>
                    <a:pt x="3140" y="1"/>
                    <a:pt x="2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4"/>
            <p:cNvSpPr/>
            <p:nvPr/>
          </p:nvSpPr>
          <p:spPr>
            <a:xfrm>
              <a:off x="5140150" y="3702900"/>
              <a:ext cx="173275" cy="166000"/>
            </a:xfrm>
            <a:custGeom>
              <a:avLst/>
              <a:gdLst/>
              <a:ahLst/>
              <a:cxnLst/>
              <a:rect l="l" t="t" r="r" b="b"/>
              <a:pathLst>
                <a:path w="6931" h="6640" extrusionOk="0">
                  <a:moveTo>
                    <a:pt x="4622" y="1"/>
                  </a:moveTo>
                  <a:cubicBezTo>
                    <a:pt x="3904" y="1"/>
                    <a:pt x="3241" y="736"/>
                    <a:pt x="3291" y="2542"/>
                  </a:cubicBezTo>
                  <a:cubicBezTo>
                    <a:pt x="2631" y="1937"/>
                    <a:pt x="2001" y="1686"/>
                    <a:pt x="1487" y="1686"/>
                  </a:cubicBezTo>
                  <a:cubicBezTo>
                    <a:pt x="551" y="1686"/>
                    <a:pt x="1" y="2520"/>
                    <a:pt x="362" y="3558"/>
                  </a:cubicBezTo>
                  <a:cubicBezTo>
                    <a:pt x="1005" y="5488"/>
                    <a:pt x="5119" y="6640"/>
                    <a:pt x="5119" y="6640"/>
                  </a:cubicBezTo>
                  <a:cubicBezTo>
                    <a:pt x="5119" y="6640"/>
                    <a:pt x="6931" y="2695"/>
                    <a:pt x="5966" y="934"/>
                  </a:cubicBezTo>
                  <a:cubicBezTo>
                    <a:pt x="5635" y="348"/>
                    <a:pt x="5116" y="1"/>
                    <a:pt x="4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4"/>
            <p:cNvSpPr/>
            <p:nvPr/>
          </p:nvSpPr>
          <p:spPr>
            <a:xfrm>
              <a:off x="6628075" y="4034325"/>
              <a:ext cx="135600" cy="121550"/>
            </a:xfrm>
            <a:custGeom>
              <a:avLst/>
              <a:gdLst/>
              <a:ahLst/>
              <a:cxnLst/>
              <a:rect l="l" t="t" r="r" b="b"/>
              <a:pathLst>
                <a:path w="5424" h="4862" extrusionOk="0">
                  <a:moveTo>
                    <a:pt x="1878" y="0"/>
                  </a:moveTo>
                  <a:cubicBezTo>
                    <a:pt x="1563" y="0"/>
                    <a:pt x="1229" y="167"/>
                    <a:pt x="965" y="510"/>
                  </a:cubicBezTo>
                  <a:cubicBezTo>
                    <a:pt x="0" y="1729"/>
                    <a:pt x="965" y="4862"/>
                    <a:pt x="965" y="4862"/>
                  </a:cubicBezTo>
                  <a:cubicBezTo>
                    <a:pt x="965" y="4862"/>
                    <a:pt x="4283" y="4388"/>
                    <a:pt x="5011" y="3033"/>
                  </a:cubicBezTo>
                  <a:cubicBezTo>
                    <a:pt x="5423" y="2245"/>
                    <a:pt x="5157" y="1400"/>
                    <a:pt x="4303" y="1400"/>
                  </a:cubicBezTo>
                  <a:cubicBezTo>
                    <a:pt x="3928" y="1400"/>
                    <a:pt x="3439" y="1563"/>
                    <a:pt x="2844" y="1966"/>
                  </a:cubicBezTo>
                  <a:cubicBezTo>
                    <a:pt x="3071" y="677"/>
                    <a:pt x="2511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4"/>
            <p:cNvSpPr/>
            <p:nvPr/>
          </p:nvSpPr>
          <p:spPr>
            <a:xfrm>
              <a:off x="4906650" y="4230100"/>
              <a:ext cx="128275" cy="117525"/>
            </a:xfrm>
            <a:custGeom>
              <a:avLst/>
              <a:gdLst/>
              <a:ahLst/>
              <a:cxnLst/>
              <a:rect l="l" t="t" r="r" b="b"/>
              <a:pathLst>
                <a:path w="5131" h="4701" extrusionOk="0">
                  <a:moveTo>
                    <a:pt x="3047" y="1"/>
                  </a:moveTo>
                  <a:cubicBezTo>
                    <a:pt x="2334" y="1"/>
                    <a:pt x="1813" y="730"/>
                    <a:pt x="2506" y="2262"/>
                  </a:cubicBezTo>
                  <a:cubicBezTo>
                    <a:pt x="2157" y="2137"/>
                    <a:pt x="1845" y="2083"/>
                    <a:pt x="1573" y="2083"/>
                  </a:cubicBezTo>
                  <a:cubicBezTo>
                    <a:pt x="409" y="2083"/>
                    <a:pt x="1" y="3088"/>
                    <a:pt x="729" y="3871"/>
                  </a:cubicBezTo>
                  <a:cubicBezTo>
                    <a:pt x="1338" y="4560"/>
                    <a:pt x="2718" y="4701"/>
                    <a:pt x="3748" y="4701"/>
                  </a:cubicBezTo>
                  <a:cubicBezTo>
                    <a:pt x="4465" y="4701"/>
                    <a:pt x="5012" y="4632"/>
                    <a:pt x="5012" y="4632"/>
                  </a:cubicBezTo>
                  <a:cubicBezTo>
                    <a:pt x="5012" y="4632"/>
                    <a:pt x="5130" y="1297"/>
                    <a:pt x="3911" y="332"/>
                  </a:cubicBezTo>
                  <a:cubicBezTo>
                    <a:pt x="3635" y="113"/>
                    <a:pt x="3326" y="1"/>
                    <a:pt x="3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4"/>
            <p:cNvSpPr/>
            <p:nvPr/>
          </p:nvSpPr>
          <p:spPr>
            <a:xfrm>
              <a:off x="5162725" y="3411025"/>
              <a:ext cx="71550" cy="68475"/>
            </a:xfrm>
            <a:custGeom>
              <a:avLst/>
              <a:gdLst/>
              <a:ahLst/>
              <a:cxnLst/>
              <a:rect l="l" t="t" r="r" b="b"/>
              <a:pathLst>
                <a:path w="2862" h="2739" extrusionOk="0">
                  <a:moveTo>
                    <a:pt x="1901" y="1"/>
                  </a:moveTo>
                  <a:cubicBezTo>
                    <a:pt x="1606" y="1"/>
                    <a:pt x="1335" y="303"/>
                    <a:pt x="1355" y="1045"/>
                  </a:cubicBezTo>
                  <a:cubicBezTo>
                    <a:pt x="1078" y="787"/>
                    <a:pt x="817" y="680"/>
                    <a:pt x="605" y="680"/>
                  </a:cubicBezTo>
                  <a:cubicBezTo>
                    <a:pt x="220" y="680"/>
                    <a:pt x="0" y="1032"/>
                    <a:pt x="153" y="1469"/>
                  </a:cubicBezTo>
                  <a:cubicBezTo>
                    <a:pt x="424" y="2264"/>
                    <a:pt x="2117" y="2739"/>
                    <a:pt x="2117" y="2739"/>
                  </a:cubicBezTo>
                  <a:cubicBezTo>
                    <a:pt x="2117" y="2739"/>
                    <a:pt x="2862" y="1130"/>
                    <a:pt x="2455" y="385"/>
                  </a:cubicBezTo>
                  <a:cubicBezTo>
                    <a:pt x="2317" y="144"/>
                    <a:pt x="2104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4"/>
            <p:cNvSpPr/>
            <p:nvPr/>
          </p:nvSpPr>
          <p:spPr>
            <a:xfrm>
              <a:off x="6469775" y="3630825"/>
              <a:ext cx="72325" cy="64975"/>
            </a:xfrm>
            <a:custGeom>
              <a:avLst/>
              <a:gdLst/>
              <a:ahLst/>
              <a:cxnLst/>
              <a:rect l="l" t="t" r="r" b="b"/>
              <a:pathLst>
                <a:path w="2893" h="2599" extrusionOk="0">
                  <a:moveTo>
                    <a:pt x="1018" y="0"/>
                  </a:moveTo>
                  <a:cubicBezTo>
                    <a:pt x="857" y="0"/>
                    <a:pt x="685" y="80"/>
                    <a:pt x="542" y="245"/>
                  </a:cubicBezTo>
                  <a:cubicBezTo>
                    <a:pt x="0" y="888"/>
                    <a:pt x="440" y="2598"/>
                    <a:pt x="440" y="2598"/>
                  </a:cubicBezTo>
                  <a:cubicBezTo>
                    <a:pt x="440" y="2598"/>
                    <a:pt x="2218" y="2429"/>
                    <a:pt x="2641" y="1701"/>
                  </a:cubicBezTo>
                  <a:cubicBezTo>
                    <a:pt x="2893" y="1282"/>
                    <a:pt x="2755" y="812"/>
                    <a:pt x="2281" y="812"/>
                  </a:cubicBezTo>
                  <a:cubicBezTo>
                    <a:pt x="2085" y="812"/>
                    <a:pt x="1831" y="893"/>
                    <a:pt x="1524" y="1091"/>
                  </a:cubicBezTo>
                  <a:cubicBezTo>
                    <a:pt x="1675" y="382"/>
                    <a:pt x="1371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4"/>
            <p:cNvSpPr/>
            <p:nvPr/>
          </p:nvSpPr>
          <p:spPr>
            <a:xfrm>
              <a:off x="6161200" y="3432875"/>
              <a:ext cx="89200" cy="85150"/>
            </a:xfrm>
            <a:custGeom>
              <a:avLst/>
              <a:gdLst/>
              <a:ahLst/>
              <a:cxnLst/>
              <a:rect l="l" t="t" r="r" b="b"/>
              <a:pathLst>
                <a:path w="3568" h="3406" extrusionOk="0">
                  <a:moveTo>
                    <a:pt x="923" y="0"/>
                  </a:moveTo>
                  <a:cubicBezTo>
                    <a:pt x="621" y="0"/>
                    <a:pt x="348" y="226"/>
                    <a:pt x="255" y="629"/>
                  </a:cubicBezTo>
                  <a:cubicBezTo>
                    <a:pt x="1" y="1695"/>
                    <a:pt x="1474" y="3405"/>
                    <a:pt x="1474" y="3405"/>
                  </a:cubicBezTo>
                  <a:cubicBezTo>
                    <a:pt x="1474" y="3405"/>
                    <a:pt x="3438" y="2169"/>
                    <a:pt x="3539" y="1103"/>
                  </a:cubicBezTo>
                  <a:cubicBezTo>
                    <a:pt x="3568" y="594"/>
                    <a:pt x="3303" y="189"/>
                    <a:pt x="2911" y="189"/>
                  </a:cubicBezTo>
                  <a:cubicBezTo>
                    <a:pt x="2611" y="189"/>
                    <a:pt x="2237" y="426"/>
                    <a:pt x="1863" y="1035"/>
                  </a:cubicBezTo>
                  <a:cubicBezTo>
                    <a:pt x="1679" y="318"/>
                    <a:pt x="1281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0" name="Google Shape;2990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s-419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91" name="Google Shape;2991;p54"/>
          <p:cNvGrpSpPr/>
          <p:nvPr/>
        </p:nvGrpSpPr>
        <p:grpSpPr>
          <a:xfrm>
            <a:off x="8338624" y="1658851"/>
            <a:ext cx="763724" cy="669012"/>
            <a:chOff x="6969474" y="1856401"/>
            <a:chExt cx="763724" cy="669012"/>
          </a:xfrm>
        </p:grpSpPr>
        <p:sp>
          <p:nvSpPr>
            <p:cNvPr id="2992" name="Google Shape;2992;p54"/>
            <p:cNvSpPr/>
            <p:nvPr/>
          </p:nvSpPr>
          <p:spPr>
            <a:xfrm>
              <a:off x="6969474" y="2152954"/>
              <a:ext cx="763724" cy="96368"/>
            </a:xfrm>
            <a:custGeom>
              <a:avLst/>
              <a:gdLst/>
              <a:ahLst/>
              <a:cxnLst/>
              <a:rect l="l" t="t" r="r" b="b"/>
              <a:pathLst>
                <a:path w="9629" h="1215" extrusionOk="0">
                  <a:moveTo>
                    <a:pt x="796" y="1"/>
                  </a:moveTo>
                  <a:cubicBezTo>
                    <a:pt x="418" y="1"/>
                    <a:pt x="279" y="220"/>
                    <a:pt x="140" y="478"/>
                  </a:cubicBezTo>
                  <a:cubicBezTo>
                    <a:pt x="1" y="737"/>
                    <a:pt x="319" y="1135"/>
                    <a:pt x="717" y="1135"/>
                  </a:cubicBezTo>
                  <a:lnTo>
                    <a:pt x="3183" y="1135"/>
                  </a:lnTo>
                  <a:cubicBezTo>
                    <a:pt x="3462" y="1135"/>
                    <a:pt x="3720" y="1115"/>
                    <a:pt x="3999" y="1115"/>
                  </a:cubicBezTo>
                  <a:cubicBezTo>
                    <a:pt x="5053" y="1135"/>
                    <a:pt x="6088" y="1194"/>
                    <a:pt x="6943" y="1214"/>
                  </a:cubicBezTo>
                  <a:cubicBezTo>
                    <a:pt x="7739" y="1175"/>
                    <a:pt x="8336" y="1135"/>
                    <a:pt x="8873" y="1095"/>
                  </a:cubicBezTo>
                  <a:cubicBezTo>
                    <a:pt x="9052" y="1075"/>
                    <a:pt x="9231" y="1035"/>
                    <a:pt x="9370" y="976"/>
                  </a:cubicBezTo>
                  <a:cubicBezTo>
                    <a:pt x="9629" y="876"/>
                    <a:pt x="9629" y="637"/>
                    <a:pt x="9430" y="478"/>
                  </a:cubicBezTo>
                  <a:cubicBezTo>
                    <a:pt x="9032" y="120"/>
                    <a:pt x="8535" y="180"/>
                    <a:pt x="8077" y="140"/>
                  </a:cubicBezTo>
                  <a:cubicBezTo>
                    <a:pt x="7102" y="80"/>
                    <a:pt x="6108" y="41"/>
                    <a:pt x="5153" y="21"/>
                  </a:cubicBezTo>
                  <a:cubicBezTo>
                    <a:pt x="4427" y="11"/>
                    <a:pt x="3696" y="11"/>
                    <a:pt x="2967" y="11"/>
                  </a:cubicBezTo>
                  <a:cubicBezTo>
                    <a:pt x="2238" y="11"/>
                    <a:pt x="1512" y="1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4"/>
            <p:cNvSpPr/>
            <p:nvPr/>
          </p:nvSpPr>
          <p:spPr>
            <a:xfrm>
              <a:off x="7054656" y="1856401"/>
              <a:ext cx="462406" cy="216213"/>
            </a:xfrm>
            <a:custGeom>
              <a:avLst/>
              <a:gdLst/>
              <a:ahLst/>
              <a:cxnLst/>
              <a:rect l="l" t="t" r="r" b="b"/>
              <a:pathLst>
                <a:path w="5830" h="2726" extrusionOk="0">
                  <a:moveTo>
                    <a:pt x="5292" y="0"/>
                  </a:moveTo>
                  <a:cubicBezTo>
                    <a:pt x="4974" y="40"/>
                    <a:pt x="4636" y="139"/>
                    <a:pt x="4337" y="239"/>
                  </a:cubicBezTo>
                  <a:lnTo>
                    <a:pt x="2706" y="836"/>
                  </a:lnTo>
                  <a:cubicBezTo>
                    <a:pt x="2189" y="995"/>
                    <a:pt x="1652" y="1154"/>
                    <a:pt x="1135" y="1353"/>
                  </a:cubicBezTo>
                  <a:cubicBezTo>
                    <a:pt x="816" y="1472"/>
                    <a:pt x="518" y="1651"/>
                    <a:pt x="239" y="1850"/>
                  </a:cubicBezTo>
                  <a:cubicBezTo>
                    <a:pt x="1" y="2029"/>
                    <a:pt x="60" y="2288"/>
                    <a:pt x="160" y="2526"/>
                  </a:cubicBezTo>
                  <a:cubicBezTo>
                    <a:pt x="220" y="2626"/>
                    <a:pt x="399" y="2646"/>
                    <a:pt x="558" y="2725"/>
                  </a:cubicBezTo>
                  <a:cubicBezTo>
                    <a:pt x="916" y="2586"/>
                    <a:pt x="1314" y="2447"/>
                    <a:pt x="1692" y="2288"/>
                  </a:cubicBezTo>
                  <a:cubicBezTo>
                    <a:pt x="2388" y="2049"/>
                    <a:pt x="3044" y="1830"/>
                    <a:pt x="3721" y="1552"/>
                  </a:cubicBezTo>
                  <a:cubicBezTo>
                    <a:pt x="4337" y="1293"/>
                    <a:pt x="4974" y="1015"/>
                    <a:pt x="5571" y="716"/>
                  </a:cubicBezTo>
                  <a:cubicBezTo>
                    <a:pt x="5690" y="676"/>
                    <a:pt x="5829" y="358"/>
                    <a:pt x="5790" y="298"/>
                  </a:cubicBezTo>
                  <a:cubicBezTo>
                    <a:pt x="5670" y="159"/>
                    <a:pt x="5471" y="0"/>
                    <a:pt x="5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4"/>
            <p:cNvSpPr/>
            <p:nvPr/>
          </p:nvSpPr>
          <p:spPr>
            <a:xfrm>
              <a:off x="7089396" y="2354092"/>
              <a:ext cx="361359" cy="171320"/>
            </a:xfrm>
            <a:custGeom>
              <a:avLst/>
              <a:gdLst/>
              <a:ahLst/>
              <a:cxnLst/>
              <a:rect l="l" t="t" r="r" b="b"/>
              <a:pathLst>
                <a:path w="4556" h="2160" extrusionOk="0">
                  <a:moveTo>
                    <a:pt x="653" y="1"/>
                  </a:moveTo>
                  <a:cubicBezTo>
                    <a:pt x="439" y="1"/>
                    <a:pt x="207" y="133"/>
                    <a:pt x="160" y="290"/>
                  </a:cubicBezTo>
                  <a:cubicBezTo>
                    <a:pt x="0" y="668"/>
                    <a:pt x="80" y="886"/>
                    <a:pt x="458" y="1026"/>
                  </a:cubicBezTo>
                  <a:cubicBezTo>
                    <a:pt x="1174" y="1284"/>
                    <a:pt x="1910" y="1543"/>
                    <a:pt x="2666" y="1782"/>
                  </a:cubicBezTo>
                  <a:cubicBezTo>
                    <a:pt x="3084" y="1941"/>
                    <a:pt x="3502" y="2040"/>
                    <a:pt x="3939" y="2160"/>
                  </a:cubicBezTo>
                  <a:cubicBezTo>
                    <a:pt x="3959" y="2140"/>
                    <a:pt x="3959" y="2120"/>
                    <a:pt x="3939" y="2080"/>
                  </a:cubicBezTo>
                  <a:cubicBezTo>
                    <a:pt x="4005" y="2080"/>
                    <a:pt x="4054" y="2098"/>
                    <a:pt x="4103" y="2098"/>
                  </a:cubicBezTo>
                  <a:cubicBezTo>
                    <a:pt x="4127" y="2098"/>
                    <a:pt x="4151" y="2093"/>
                    <a:pt x="4178" y="2080"/>
                  </a:cubicBezTo>
                  <a:cubicBezTo>
                    <a:pt x="4297" y="2040"/>
                    <a:pt x="4496" y="1961"/>
                    <a:pt x="4536" y="1861"/>
                  </a:cubicBezTo>
                  <a:cubicBezTo>
                    <a:pt x="4556" y="1762"/>
                    <a:pt x="4456" y="1623"/>
                    <a:pt x="4377" y="1483"/>
                  </a:cubicBezTo>
                  <a:cubicBezTo>
                    <a:pt x="4337" y="1424"/>
                    <a:pt x="4238" y="1364"/>
                    <a:pt x="4158" y="1344"/>
                  </a:cubicBezTo>
                  <a:cubicBezTo>
                    <a:pt x="3661" y="1125"/>
                    <a:pt x="3143" y="886"/>
                    <a:pt x="2606" y="688"/>
                  </a:cubicBezTo>
                  <a:lnTo>
                    <a:pt x="816" y="31"/>
                  </a:lnTo>
                  <a:cubicBezTo>
                    <a:pt x="766" y="10"/>
                    <a:pt x="710" y="1"/>
                    <a:pt x="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5" name="Google Shape;2995;p54"/>
          <p:cNvGrpSpPr/>
          <p:nvPr/>
        </p:nvGrpSpPr>
        <p:grpSpPr>
          <a:xfrm>
            <a:off x="2421074" y="1594086"/>
            <a:ext cx="735329" cy="621663"/>
            <a:chOff x="559024" y="1870598"/>
            <a:chExt cx="735329" cy="621663"/>
          </a:xfrm>
        </p:grpSpPr>
        <p:sp>
          <p:nvSpPr>
            <p:cNvPr id="2996" name="Google Shape;2996;p54"/>
            <p:cNvSpPr/>
            <p:nvPr/>
          </p:nvSpPr>
          <p:spPr>
            <a:xfrm>
              <a:off x="559024" y="2099338"/>
              <a:ext cx="735329" cy="104220"/>
            </a:xfrm>
            <a:custGeom>
              <a:avLst/>
              <a:gdLst/>
              <a:ahLst/>
              <a:cxnLst/>
              <a:rect l="l" t="t" r="r" b="b"/>
              <a:pathLst>
                <a:path w="9271" h="1314" extrusionOk="0">
                  <a:moveTo>
                    <a:pt x="776" y="1"/>
                  </a:moveTo>
                  <a:cubicBezTo>
                    <a:pt x="418" y="1"/>
                    <a:pt x="140" y="120"/>
                    <a:pt x="40" y="418"/>
                  </a:cubicBezTo>
                  <a:cubicBezTo>
                    <a:pt x="1" y="558"/>
                    <a:pt x="1" y="717"/>
                    <a:pt x="80" y="796"/>
                  </a:cubicBezTo>
                  <a:cubicBezTo>
                    <a:pt x="238" y="970"/>
                    <a:pt x="433" y="1131"/>
                    <a:pt x="685" y="1131"/>
                  </a:cubicBezTo>
                  <a:cubicBezTo>
                    <a:pt x="751" y="1131"/>
                    <a:pt x="821" y="1119"/>
                    <a:pt x="896" y="1095"/>
                  </a:cubicBezTo>
                  <a:cubicBezTo>
                    <a:pt x="946" y="1075"/>
                    <a:pt x="1005" y="1070"/>
                    <a:pt x="1067" y="1070"/>
                  </a:cubicBezTo>
                  <a:cubicBezTo>
                    <a:pt x="1130" y="1070"/>
                    <a:pt x="1194" y="1075"/>
                    <a:pt x="1254" y="1075"/>
                  </a:cubicBezTo>
                  <a:cubicBezTo>
                    <a:pt x="2030" y="1095"/>
                    <a:pt x="2766" y="1154"/>
                    <a:pt x="3542" y="1174"/>
                  </a:cubicBezTo>
                  <a:cubicBezTo>
                    <a:pt x="3780" y="1184"/>
                    <a:pt x="4009" y="1184"/>
                    <a:pt x="4238" y="1184"/>
                  </a:cubicBezTo>
                  <a:cubicBezTo>
                    <a:pt x="4467" y="1184"/>
                    <a:pt x="4695" y="1184"/>
                    <a:pt x="4934" y="1194"/>
                  </a:cubicBezTo>
                  <a:cubicBezTo>
                    <a:pt x="5829" y="1254"/>
                    <a:pt x="6724" y="1274"/>
                    <a:pt x="7600" y="1313"/>
                  </a:cubicBezTo>
                  <a:cubicBezTo>
                    <a:pt x="7958" y="1294"/>
                    <a:pt x="8316" y="1274"/>
                    <a:pt x="8694" y="1214"/>
                  </a:cubicBezTo>
                  <a:cubicBezTo>
                    <a:pt x="8932" y="1174"/>
                    <a:pt x="9231" y="1095"/>
                    <a:pt x="9251" y="796"/>
                  </a:cubicBezTo>
                  <a:cubicBezTo>
                    <a:pt x="9271" y="498"/>
                    <a:pt x="9012" y="398"/>
                    <a:pt x="8773" y="319"/>
                  </a:cubicBezTo>
                  <a:cubicBezTo>
                    <a:pt x="8734" y="299"/>
                    <a:pt x="8714" y="299"/>
                    <a:pt x="8674" y="299"/>
                  </a:cubicBezTo>
                  <a:cubicBezTo>
                    <a:pt x="8316" y="259"/>
                    <a:pt x="7938" y="199"/>
                    <a:pt x="7560" y="180"/>
                  </a:cubicBezTo>
                  <a:cubicBezTo>
                    <a:pt x="7063" y="160"/>
                    <a:pt x="6545" y="160"/>
                    <a:pt x="6048" y="160"/>
                  </a:cubicBezTo>
                  <a:cubicBezTo>
                    <a:pt x="5511" y="160"/>
                    <a:pt x="4954" y="160"/>
                    <a:pt x="4397" y="120"/>
                  </a:cubicBezTo>
                  <a:cubicBezTo>
                    <a:pt x="3740" y="100"/>
                    <a:pt x="3084" y="60"/>
                    <a:pt x="2408" y="20"/>
                  </a:cubicBezTo>
                  <a:cubicBezTo>
                    <a:pt x="2139" y="11"/>
                    <a:pt x="1871" y="11"/>
                    <a:pt x="1600" y="11"/>
                  </a:cubicBezTo>
                  <a:cubicBezTo>
                    <a:pt x="1328" y="11"/>
                    <a:pt x="1055" y="1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4"/>
            <p:cNvSpPr/>
            <p:nvPr/>
          </p:nvSpPr>
          <p:spPr>
            <a:xfrm>
              <a:off x="888810" y="2280252"/>
              <a:ext cx="293545" cy="212009"/>
            </a:xfrm>
            <a:custGeom>
              <a:avLst/>
              <a:gdLst/>
              <a:ahLst/>
              <a:cxnLst/>
              <a:rect l="l" t="t" r="r" b="b"/>
              <a:pathLst>
                <a:path w="3701" h="2673" extrusionOk="0">
                  <a:moveTo>
                    <a:pt x="3122" y="1"/>
                  </a:moveTo>
                  <a:cubicBezTo>
                    <a:pt x="2920" y="1"/>
                    <a:pt x="2703" y="33"/>
                    <a:pt x="2546" y="127"/>
                  </a:cubicBezTo>
                  <a:cubicBezTo>
                    <a:pt x="1771" y="604"/>
                    <a:pt x="1015" y="1101"/>
                    <a:pt x="299" y="1658"/>
                  </a:cubicBezTo>
                  <a:cubicBezTo>
                    <a:pt x="120" y="1778"/>
                    <a:pt x="20" y="2096"/>
                    <a:pt x="0" y="2315"/>
                  </a:cubicBezTo>
                  <a:cubicBezTo>
                    <a:pt x="0" y="2414"/>
                    <a:pt x="259" y="2554"/>
                    <a:pt x="398" y="2673"/>
                  </a:cubicBezTo>
                  <a:cubicBezTo>
                    <a:pt x="418" y="2673"/>
                    <a:pt x="458" y="2653"/>
                    <a:pt x="478" y="2613"/>
                  </a:cubicBezTo>
                  <a:cubicBezTo>
                    <a:pt x="597" y="2593"/>
                    <a:pt x="716" y="2573"/>
                    <a:pt x="816" y="2514"/>
                  </a:cubicBezTo>
                  <a:cubicBezTo>
                    <a:pt x="1094" y="2394"/>
                    <a:pt x="1373" y="2275"/>
                    <a:pt x="1612" y="2116"/>
                  </a:cubicBezTo>
                  <a:cubicBezTo>
                    <a:pt x="2248" y="1718"/>
                    <a:pt x="2865" y="1320"/>
                    <a:pt x="3462" y="902"/>
                  </a:cubicBezTo>
                  <a:cubicBezTo>
                    <a:pt x="3601" y="803"/>
                    <a:pt x="3700" y="564"/>
                    <a:pt x="3680" y="385"/>
                  </a:cubicBezTo>
                  <a:cubicBezTo>
                    <a:pt x="3660" y="226"/>
                    <a:pt x="3442" y="27"/>
                    <a:pt x="3282" y="7"/>
                  </a:cubicBezTo>
                  <a:cubicBezTo>
                    <a:pt x="3231" y="3"/>
                    <a:pt x="3177" y="1"/>
                    <a:pt x="3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4"/>
            <p:cNvSpPr/>
            <p:nvPr/>
          </p:nvSpPr>
          <p:spPr>
            <a:xfrm>
              <a:off x="896662" y="1870598"/>
              <a:ext cx="315674" cy="158471"/>
            </a:xfrm>
            <a:custGeom>
              <a:avLst/>
              <a:gdLst/>
              <a:ahLst/>
              <a:cxnLst/>
              <a:rect l="l" t="t" r="r" b="b"/>
              <a:pathLst>
                <a:path w="3980" h="1998" extrusionOk="0">
                  <a:moveTo>
                    <a:pt x="697" y="0"/>
                  </a:moveTo>
                  <a:cubicBezTo>
                    <a:pt x="578" y="20"/>
                    <a:pt x="379" y="0"/>
                    <a:pt x="299" y="60"/>
                  </a:cubicBezTo>
                  <a:cubicBezTo>
                    <a:pt x="180" y="199"/>
                    <a:pt x="1" y="418"/>
                    <a:pt x="21" y="557"/>
                  </a:cubicBezTo>
                  <a:cubicBezTo>
                    <a:pt x="120" y="875"/>
                    <a:pt x="379" y="1054"/>
                    <a:pt x="717" y="1154"/>
                  </a:cubicBezTo>
                  <a:cubicBezTo>
                    <a:pt x="1194" y="1273"/>
                    <a:pt x="1652" y="1413"/>
                    <a:pt x="2089" y="1572"/>
                  </a:cubicBezTo>
                  <a:cubicBezTo>
                    <a:pt x="2567" y="1711"/>
                    <a:pt x="3024" y="1870"/>
                    <a:pt x="3502" y="1989"/>
                  </a:cubicBezTo>
                  <a:cubicBezTo>
                    <a:pt x="3528" y="1995"/>
                    <a:pt x="3554" y="1997"/>
                    <a:pt x="3579" y="1997"/>
                  </a:cubicBezTo>
                  <a:cubicBezTo>
                    <a:pt x="3746" y="1997"/>
                    <a:pt x="3888" y="1889"/>
                    <a:pt x="3939" y="1751"/>
                  </a:cubicBezTo>
                  <a:cubicBezTo>
                    <a:pt x="3979" y="1611"/>
                    <a:pt x="3900" y="1393"/>
                    <a:pt x="3800" y="1313"/>
                  </a:cubicBezTo>
                  <a:cubicBezTo>
                    <a:pt x="3542" y="1094"/>
                    <a:pt x="3243" y="895"/>
                    <a:pt x="2905" y="756"/>
                  </a:cubicBezTo>
                  <a:cubicBezTo>
                    <a:pt x="2388" y="517"/>
                    <a:pt x="1851" y="318"/>
                    <a:pt x="1294" y="119"/>
                  </a:cubicBezTo>
                  <a:cubicBezTo>
                    <a:pt x="1095" y="80"/>
                    <a:pt x="896" y="40"/>
                    <a:pt x="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9" name="Google Shape;2999;p54"/>
          <p:cNvGrpSpPr/>
          <p:nvPr/>
        </p:nvGrpSpPr>
        <p:grpSpPr>
          <a:xfrm>
            <a:off x="9849558" y="1789635"/>
            <a:ext cx="131683" cy="142196"/>
            <a:chOff x="5977101" y="3004938"/>
            <a:chExt cx="227235" cy="246270"/>
          </a:xfrm>
        </p:grpSpPr>
        <p:sp>
          <p:nvSpPr>
            <p:cNvPr id="3000" name="Google Shape;3000;p54"/>
            <p:cNvSpPr/>
            <p:nvPr/>
          </p:nvSpPr>
          <p:spPr>
            <a:xfrm>
              <a:off x="6079653" y="3004938"/>
              <a:ext cx="91530" cy="93195"/>
            </a:xfrm>
            <a:custGeom>
              <a:avLst/>
              <a:gdLst/>
              <a:ahLst/>
              <a:cxnLst/>
              <a:rect l="l" t="t" r="r" b="b"/>
              <a:pathLst>
                <a:path w="1154" h="1175" extrusionOk="0">
                  <a:moveTo>
                    <a:pt x="597" y="1"/>
                  </a:moveTo>
                  <a:cubicBezTo>
                    <a:pt x="298" y="21"/>
                    <a:pt x="0" y="299"/>
                    <a:pt x="0" y="578"/>
                  </a:cubicBezTo>
                  <a:cubicBezTo>
                    <a:pt x="0" y="936"/>
                    <a:pt x="239" y="1175"/>
                    <a:pt x="617" y="1175"/>
                  </a:cubicBezTo>
                  <a:cubicBezTo>
                    <a:pt x="955" y="1175"/>
                    <a:pt x="1154" y="936"/>
                    <a:pt x="1154" y="598"/>
                  </a:cubicBezTo>
                  <a:cubicBezTo>
                    <a:pt x="1154" y="240"/>
                    <a:pt x="8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4"/>
            <p:cNvSpPr/>
            <p:nvPr/>
          </p:nvSpPr>
          <p:spPr>
            <a:xfrm>
              <a:off x="5977101" y="3124780"/>
              <a:ext cx="94702" cy="88516"/>
            </a:xfrm>
            <a:custGeom>
              <a:avLst/>
              <a:gdLst/>
              <a:ahLst/>
              <a:cxnLst/>
              <a:rect l="l" t="t" r="r" b="b"/>
              <a:pathLst>
                <a:path w="1194" h="1116" extrusionOk="0">
                  <a:moveTo>
                    <a:pt x="781" y="1"/>
                  </a:moveTo>
                  <a:cubicBezTo>
                    <a:pt x="430" y="1"/>
                    <a:pt x="20" y="290"/>
                    <a:pt x="20" y="579"/>
                  </a:cubicBezTo>
                  <a:cubicBezTo>
                    <a:pt x="0" y="877"/>
                    <a:pt x="259" y="1116"/>
                    <a:pt x="557" y="1116"/>
                  </a:cubicBezTo>
                  <a:cubicBezTo>
                    <a:pt x="895" y="1116"/>
                    <a:pt x="1174" y="817"/>
                    <a:pt x="1194" y="420"/>
                  </a:cubicBezTo>
                  <a:cubicBezTo>
                    <a:pt x="1194" y="201"/>
                    <a:pt x="1094" y="22"/>
                    <a:pt x="816" y="2"/>
                  </a:cubicBezTo>
                  <a:cubicBezTo>
                    <a:pt x="804" y="1"/>
                    <a:pt x="793" y="1"/>
                    <a:pt x="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4"/>
            <p:cNvSpPr/>
            <p:nvPr/>
          </p:nvSpPr>
          <p:spPr>
            <a:xfrm>
              <a:off x="6115900" y="3161185"/>
              <a:ext cx="88436" cy="90023"/>
            </a:xfrm>
            <a:custGeom>
              <a:avLst/>
              <a:gdLst/>
              <a:ahLst/>
              <a:cxnLst/>
              <a:rect l="l" t="t" r="r" b="b"/>
              <a:pathLst>
                <a:path w="1115" h="1135" extrusionOk="0">
                  <a:moveTo>
                    <a:pt x="637" y="0"/>
                  </a:moveTo>
                  <a:cubicBezTo>
                    <a:pt x="339" y="20"/>
                    <a:pt x="1" y="358"/>
                    <a:pt x="1" y="657"/>
                  </a:cubicBezTo>
                  <a:cubicBezTo>
                    <a:pt x="1" y="836"/>
                    <a:pt x="299" y="1134"/>
                    <a:pt x="498" y="1134"/>
                  </a:cubicBezTo>
                  <a:cubicBezTo>
                    <a:pt x="816" y="1114"/>
                    <a:pt x="1115" y="756"/>
                    <a:pt x="1115" y="418"/>
                  </a:cubicBezTo>
                  <a:cubicBezTo>
                    <a:pt x="1115" y="199"/>
                    <a:pt x="856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3" name="Google Shape;3003;p54"/>
          <p:cNvGrpSpPr/>
          <p:nvPr/>
        </p:nvGrpSpPr>
        <p:grpSpPr>
          <a:xfrm>
            <a:off x="3010210" y="464456"/>
            <a:ext cx="689069" cy="621689"/>
            <a:chOff x="7144013" y="1512200"/>
            <a:chExt cx="936616" cy="844916"/>
          </a:xfrm>
        </p:grpSpPr>
        <p:sp>
          <p:nvSpPr>
            <p:cNvPr id="3004" name="Google Shape;3004;p54"/>
            <p:cNvSpPr/>
            <p:nvPr/>
          </p:nvSpPr>
          <p:spPr>
            <a:xfrm>
              <a:off x="7144013" y="1512200"/>
              <a:ext cx="936616" cy="844916"/>
            </a:xfrm>
            <a:custGeom>
              <a:avLst/>
              <a:gdLst/>
              <a:ahLst/>
              <a:cxnLst/>
              <a:rect l="l" t="t" r="r" b="b"/>
              <a:pathLst>
                <a:path w="9550" h="8615" extrusionOk="0">
                  <a:moveTo>
                    <a:pt x="2189" y="1"/>
                  </a:moveTo>
                  <a:cubicBezTo>
                    <a:pt x="1712" y="1"/>
                    <a:pt x="1234" y="160"/>
                    <a:pt x="856" y="458"/>
                  </a:cubicBezTo>
                  <a:cubicBezTo>
                    <a:pt x="439" y="816"/>
                    <a:pt x="1" y="1453"/>
                    <a:pt x="220" y="2607"/>
                  </a:cubicBezTo>
                  <a:cubicBezTo>
                    <a:pt x="618" y="4576"/>
                    <a:pt x="1612" y="6207"/>
                    <a:pt x="2627" y="7699"/>
                  </a:cubicBezTo>
                  <a:cubicBezTo>
                    <a:pt x="3025" y="8296"/>
                    <a:pt x="3681" y="8614"/>
                    <a:pt x="4417" y="8614"/>
                  </a:cubicBezTo>
                  <a:cubicBezTo>
                    <a:pt x="4914" y="8614"/>
                    <a:pt x="5471" y="8475"/>
                    <a:pt x="5909" y="8177"/>
                  </a:cubicBezTo>
                  <a:cubicBezTo>
                    <a:pt x="6506" y="7779"/>
                    <a:pt x="6884" y="7282"/>
                    <a:pt x="7202" y="6824"/>
                  </a:cubicBezTo>
                  <a:cubicBezTo>
                    <a:pt x="7282" y="6725"/>
                    <a:pt x="7361" y="6625"/>
                    <a:pt x="7401" y="6565"/>
                  </a:cubicBezTo>
                  <a:cubicBezTo>
                    <a:pt x="8256" y="5471"/>
                    <a:pt x="9171" y="4138"/>
                    <a:pt x="9430" y="2487"/>
                  </a:cubicBezTo>
                  <a:cubicBezTo>
                    <a:pt x="9549" y="1692"/>
                    <a:pt x="9390" y="1055"/>
                    <a:pt x="8992" y="617"/>
                  </a:cubicBezTo>
                  <a:cubicBezTo>
                    <a:pt x="8754" y="339"/>
                    <a:pt x="8296" y="1"/>
                    <a:pt x="7500" y="1"/>
                  </a:cubicBezTo>
                  <a:cubicBezTo>
                    <a:pt x="7361" y="1"/>
                    <a:pt x="7202" y="1"/>
                    <a:pt x="7063" y="21"/>
                  </a:cubicBezTo>
                  <a:cubicBezTo>
                    <a:pt x="6008" y="160"/>
                    <a:pt x="5551" y="856"/>
                    <a:pt x="5272" y="1314"/>
                  </a:cubicBezTo>
                  <a:cubicBezTo>
                    <a:pt x="5213" y="1354"/>
                    <a:pt x="5193" y="1433"/>
                    <a:pt x="5153" y="1493"/>
                  </a:cubicBezTo>
                  <a:cubicBezTo>
                    <a:pt x="4994" y="1692"/>
                    <a:pt x="4875" y="1891"/>
                    <a:pt x="4755" y="2109"/>
                  </a:cubicBezTo>
                  <a:cubicBezTo>
                    <a:pt x="4576" y="1811"/>
                    <a:pt x="4417" y="1533"/>
                    <a:pt x="4258" y="1234"/>
                  </a:cubicBezTo>
                  <a:cubicBezTo>
                    <a:pt x="4019" y="836"/>
                    <a:pt x="3701" y="518"/>
                    <a:pt x="3323" y="319"/>
                  </a:cubicBezTo>
                  <a:cubicBezTo>
                    <a:pt x="2945" y="120"/>
                    <a:pt x="2587" y="1"/>
                    <a:pt x="2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4"/>
            <p:cNvSpPr/>
            <p:nvPr/>
          </p:nvSpPr>
          <p:spPr>
            <a:xfrm>
              <a:off x="7228008" y="1568170"/>
              <a:ext cx="768625" cy="732977"/>
            </a:xfrm>
            <a:custGeom>
              <a:avLst/>
              <a:gdLst/>
              <a:ahLst/>
              <a:cxnLst/>
              <a:rect l="l" t="t" r="r" b="b"/>
              <a:pathLst>
                <a:path w="7449" h="6666" extrusionOk="0">
                  <a:moveTo>
                    <a:pt x="1060" y="1"/>
                  </a:moveTo>
                  <a:cubicBezTo>
                    <a:pt x="826" y="1"/>
                    <a:pt x="594" y="80"/>
                    <a:pt x="378" y="254"/>
                  </a:cubicBezTo>
                  <a:cubicBezTo>
                    <a:pt x="0" y="573"/>
                    <a:pt x="0" y="1010"/>
                    <a:pt x="80" y="1428"/>
                  </a:cubicBezTo>
                  <a:cubicBezTo>
                    <a:pt x="438" y="3199"/>
                    <a:pt x="1333" y="4710"/>
                    <a:pt x="2328" y="6182"/>
                  </a:cubicBezTo>
                  <a:cubicBezTo>
                    <a:pt x="2566" y="6518"/>
                    <a:pt x="2928" y="6665"/>
                    <a:pt x="3312" y="6665"/>
                  </a:cubicBezTo>
                  <a:cubicBezTo>
                    <a:pt x="3632" y="6665"/>
                    <a:pt x="3968" y="6563"/>
                    <a:pt x="4257" y="6381"/>
                  </a:cubicBezTo>
                  <a:cubicBezTo>
                    <a:pt x="4814" y="6003"/>
                    <a:pt x="5153" y="5486"/>
                    <a:pt x="5511" y="4989"/>
                  </a:cubicBezTo>
                  <a:cubicBezTo>
                    <a:pt x="6366" y="3915"/>
                    <a:pt x="7142" y="2781"/>
                    <a:pt x="7341" y="1388"/>
                  </a:cubicBezTo>
                  <a:cubicBezTo>
                    <a:pt x="7449" y="580"/>
                    <a:pt x="7232" y="15"/>
                    <a:pt x="6370" y="15"/>
                  </a:cubicBezTo>
                  <a:cubicBezTo>
                    <a:pt x="6277" y="15"/>
                    <a:pt x="6176" y="22"/>
                    <a:pt x="6068" y="36"/>
                  </a:cubicBezTo>
                  <a:cubicBezTo>
                    <a:pt x="5371" y="135"/>
                    <a:pt x="5153" y="632"/>
                    <a:pt x="4854" y="1090"/>
                  </a:cubicBezTo>
                  <a:cubicBezTo>
                    <a:pt x="4397" y="1766"/>
                    <a:pt x="3999" y="2482"/>
                    <a:pt x="3601" y="3159"/>
                  </a:cubicBezTo>
                  <a:cubicBezTo>
                    <a:pt x="3124" y="2323"/>
                    <a:pt x="2726" y="1567"/>
                    <a:pt x="2268" y="732"/>
                  </a:cubicBezTo>
                  <a:cubicBezTo>
                    <a:pt x="2129" y="513"/>
                    <a:pt x="1930" y="314"/>
                    <a:pt x="1711" y="195"/>
                  </a:cubicBezTo>
                  <a:cubicBezTo>
                    <a:pt x="1500" y="70"/>
                    <a:pt x="1279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6" name="Google Shape;3006;p54"/>
          <p:cNvGrpSpPr/>
          <p:nvPr/>
        </p:nvGrpSpPr>
        <p:grpSpPr>
          <a:xfrm>
            <a:off x="2973531" y="3571410"/>
            <a:ext cx="182877" cy="192070"/>
            <a:chOff x="1509202" y="3627389"/>
            <a:chExt cx="334389" cy="343350"/>
          </a:xfrm>
        </p:grpSpPr>
        <p:sp>
          <p:nvSpPr>
            <p:cNvPr id="3007" name="Google Shape;3007;p54"/>
            <p:cNvSpPr/>
            <p:nvPr/>
          </p:nvSpPr>
          <p:spPr>
            <a:xfrm>
              <a:off x="1682423" y="3627389"/>
              <a:ext cx="137294" cy="157361"/>
            </a:xfrm>
            <a:custGeom>
              <a:avLst/>
              <a:gdLst/>
              <a:ahLst/>
              <a:cxnLst/>
              <a:rect l="l" t="t" r="r" b="b"/>
              <a:pathLst>
                <a:path w="1731" h="1984" extrusionOk="0">
                  <a:moveTo>
                    <a:pt x="1066" y="0"/>
                  </a:moveTo>
                  <a:cubicBezTo>
                    <a:pt x="973" y="0"/>
                    <a:pt x="881" y="37"/>
                    <a:pt x="816" y="130"/>
                  </a:cubicBezTo>
                  <a:cubicBezTo>
                    <a:pt x="637" y="329"/>
                    <a:pt x="458" y="548"/>
                    <a:pt x="338" y="786"/>
                  </a:cubicBezTo>
                  <a:cubicBezTo>
                    <a:pt x="219" y="1025"/>
                    <a:pt x="120" y="1284"/>
                    <a:pt x="0" y="1582"/>
                  </a:cubicBezTo>
                  <a:cubicBezTo>
                    <a:pt x="159" y="1721"/>
                    <a:pt x="299" y="1920"/>
                    <a:pt x="438" y="1980"/>
                  </a:cubicBezTo>
                  <a:cubicBezTo>
                    <a:pt x="454" y="1982"/>
                    <a:pt x="472" y="1983"/>
                    <a:pt x="490" y="1983"/>
                  </a:cubicBezTo>
                  <a:cubicBezTo>
                    <a:pt x="648" y="1983"/>
                    <a:pt x="864" y="1908"/>
                    <a:pt x="935" y="1801"/>
                  </a:cubicBezTo>
                  <a:cubicBezTo>
                    <a:pt x="1194" y="1443"/>
                    <a:pt x="1353" y="1025"/>
                    <a:pt x="1592" y="647"/>
                  </a:cubicBezTo>
                  <a:cubicBezTo>
                    <a:pt x="1731" y="349"/>
                    <a:pt x="1512" y="229"/>
                    <a:pt x="1353" y="110"/>
                  </a:cubicBezTo>
                  <a:cubicBezTo>
                    <a:pt x="1279" y="47"/>
                    <a:pt x="1172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4"/>
            <p:cNvSpPr/>
            <p:nvPr/>
          </p:nvSpPr>
          <p:spPr>
            <a:xfrm>
              <a:off x="1532520" y="3845739"/>
              <a:ext cx="112072" cy="125000"/>
            </a:xfrm>
            <a:custGeom>
              <a:avLst/>
              <a:gdLst/>
              <a:ahLst/>
              <a:cxnLst/>
              <a:rect l="l" t="t" r="r" b="b"/>
              <a:pathLst>
                <a:path w="1413" h="1576" extrusionOk="0">
                  <a:moveTo>
                    <a:pt x="828" y="0"/>
                  </a:moveTo>
                  <a:cubicBezTo>
                    <a:pt x="717" y="0"/>
                    <a:pt x="605" y="51"/>
                    <a:pt x="518" y="162"/>
                  </a:cubicBezTo>
                  <a:cubicBezTo>
                    <a:pt x="319" y="421"/>
                    <a:pt x="199" y="739"/>
                    <a:pt x="0" y="1077"/>
                  </a:cubicBezTo>
                  <a:cubicBezTo>
                    <a:pt x="140" y="1276"/>
                    <a:pt x="239" y="1475"/>
                    <a:pt x="358" y="1554"/>
                  </a:cubicBezTo>
                  <a:cubicBezTo>
                    <a:pt x="392" y="1569"/>
                    <a:pt x="429" y="1575"/>
                    <a:pt x="469" y="1575"/>
                  </a:cubicBezTo>
                  <a:cubicBezTo>
                    <a:pt x="595" y="1575"/>
                    <a:pt x="740" y="1511"/>
                    <a:pt x="816" y="1435"/>
                  </a:cubicBezTo>
                  <a:cubicBezTo>
                    <a:pt x="1035" y="1216"/>
                    <a:pt x="1214" y="918"/>
                    <a:pt x="1353" y="639"/>
                  </a:cubicBezTo>
                  <a:cubicBezTo>
                    <a:pt x="1413" y="560"/>
                    <a:pt x="1293" y="421"/>
                    <a:pt x="1234" y="321"/>
                  </a:cubicBezTo>
                  <a:cubicBezTo>
                    <a:pt x="1162" y="117"/>
                    <a:pt x="996" y="0"/>
                    <a:pt x="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4"/>
            <p:cNvSpPr/>
            <p:nvPr/>
          </p:nvSpPr>
          <p:spPr>
            <a:xfrm>
              <a:off x="1509202" y="3690999"/>
              <a:ext cx="125952" cy="103110"/>
            </a:xfrm>
            <a:custGeom>
              <a:avLst/>
              <a:gdLst/>
              <a:ahLst/>
              <a:cxnLst/>
              <a:rect l="l" t="t" r="r" b="b"/>
              <a:pathLst>
                <a:path w="1588" h="1300" extrusionOk="0">
                  <a:moveTo>
                    <a:pt x="534" y="0"/>
                  </a:moveTo>
                  <a:cubicBezTo>
                    <a:pt x="186" y="0"/>
                    <a:pt x="0" y="250"/>
                    <a:pt x="56" y="621"/>
                  </a:cubicBezTo>
                  <a:cubicBezTo>
                    <a:pt x="125" y="952"/>
                    <a:pt x="654" y="1299"/>
                    <a:pt x="1038" y="1299"/>
                  </a:cubicBezTo>
                  <a:cubicBezTo>
                    <a:pt x="1092" y="1299"/>
                    <a:pt x="1143" y="1292"/>
                    <a:pt x="1190" y="1277"/>
                  </a:cubicBezTo>
                  <a:cubicBezTo>
                    <a:pt x="1329" y="1198"/>
                    <a:pt x="1587" y="840"/>
                    <a:pt x="1528" y="701"/>
                  </a:cubicBezTo>
                  <a:cubicBezTo>
                    <a:pt x="1488" y="462"/>
                    <a:pt x="851" y="4"/>
                    <a:pt x="613" y="4"/>
                  </a:cubicBezTo>
                  <a:cubicBezTo>
                    <a:pt x="586" y="2"/>
                    <a:pt x="560" y="0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4"/>
            <p:cNvSpPr/>
            <p:nvPr/>
          </p:nvSpPr>
          <p:spPr>
            <a:xfrm>
              <a:off x="1718670" y="3852481"/>
              <a:ext cx="124921" cy="99302"/>
            </a:xfrm>
            <a:custGeom>
              <a:avLst/>
              <a:gdLst/>
              <a:ahLst/>
              <a:cxnLst/>
              <a:rect l="l" t="t" r="r" b="b"/>
              <a:pathLst>
                <a:path w="1575" h="1252" extrusionOk="0">
                  <a:moveTo>
                    <a:pt x="681" y="0"/>
                  </a:moveTo>
                  <a:cubicBezTo>
                    <a:pt x="609" y="0"/>
                    <a:pt x="534" y="12"/>
                    <a:pt x="458" y="37"/>
                  </a:cubicBezTo>
                  <a:cubicBezTo>
                    <a:pt x="438" y="57"/>
                    <a:pt x="399" y="77"/>
                    <a:pt x="359" y="97"/>
                  </a:cubicBezTo>
                  <a:cubicBezTo>
                    <a:pt x="100" y="176"/>
                    <a:pt x="1" y="336"/>
                    <a:pt x="160" y="574"/>
                  </a:cubicBezTo>
                  <a:cubicBezTo>
                    <a:pt x="279" y="773"/>
                    <a:pt x="458" y="992"/>
                    <a:pt x="637" y="1171"/>
                  </a:cubicBezTo>
                  <a:cubicBezTo>
                    <a:pt x="693" y="1227"/>
                    <a:pt x="773" y="1252"/>
                    <a:pt x="861" y="1252"/>
                  </a:cubicBezTo>
                  <a:cubicBezTo>
                    <a:pt x="1086" y="1252"/>
                    <a:pt x="1367" y="1093"/>
                    <a:pt x="1453" y="893"/>
                  </a:cubicBezTo>
                  <a:cubicBezTo>
                    <a:pt x="1575" y="545"/>
                    <a:pt x="1180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4"/>
            <p:cNvSpPr/>
            <p:nvPr/>
          </p:nvSpPr>
          <p:spPr>
            <a:xfrm>
              <a:off x="1754995" y="3852243"/>
              <a:ext cx="79" cy="3252"/>
            </a:xfrm>
            <a:custGeom>
              <a:avLst/>
              <a:gdLst/>
              <a:ahLst/>
              <a:cxnLst/>
              <a:rect l="l" t="t" r="r" b="b"/>
              <a:pathLst>
                <a:path w="1" h="41" extrusionOk="0">
                  <a:moveTo>
                    <a:pt x="0" y="4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2" name="Google Shape;3012;p54"/>
          <p:cNvGrpSpPr/>
          <p:nvPr/>
        </p:nvGrpSpPr>
        <p:grpSpPr>
          <a:xfrm>
            <a:off x="7758449" y="2564097"/>
            <a:ext cx="937156" cy="2044399"/>
            <a:chOff x="1569975" y="4093425"/>
            <a:chExt cx="490375" cy="1069750"/>
          </a:xfrm>
        </p:grpSpPr>
        <p:sp>
          <p:nvSpPr>
            <p:cNvPr id="3013" name="Google Shape;3013;p54"/>
            <p:cNvSpPr/>
            <p:nvPr/>
          </p:nvSpPr>
          <p:spPr>
            <a:xfrm>
              <a:off x="1569975" y="4093425"/>
              <a:ext cx="490375" cy="1069750"/>
            </a:xfrm>
            <a:custGeom>
              <a:avLst/>
              <a:gdLst/>
              <a:ahLst/>
              <a:cxnLst/>
              <a:rect l="l" t="t" r="r" b="b"/>
              <a:pathLst>
                <a:path w="19615" h="42790" extrusionOk="0">
                  <a:moveTo>
                    <a:pt x="7779" y="0"/>
                  </a:moveTo>
                  <a:cubicBezTo>
                    <a:pt x="7162" y="0"/>
                    <a:pt x="6565" y="338"/>
                    <a:pt x="6167" y="895"/>
                  </a:cubicBezTo>
                  <a:cubicBezTo>
                    <a:pt x="5690" y="1572"/>
                    <a:pt x="5292" y="2248"/>
                    <a:pt x="4914" y="2924"/>
                  </a:cubicBezTo>
                  <a:cubicBezTo>
                    <a:pt x="4437" y="2188"/>
                    <a:pt x="3899" y="1472"/>
                    <a:pt x="3104" y="895"/>
                  </a:cubicBezTo>
                  <a:cubicBezTo>
                    <a:pt x="2726" y="637"/>
                    <a:pt x="2328" y="477"/>
                    <a:pt x="1950" y="477"/>
                  </a:cubicBezTo>
                  <a:cubicBezTo>
                    <a:pt x="1691" y="477"/>
                    <a:pt x="717" y="597"/>
                    <a:pt x="418" y="1930"/>
                  </a:cubicBezTo>
                  <a:cubicBezTo>
                    <a:pt x="20" y="3640"/>
                    <a:pt x="40" y="5331"/>
                    <a:pt x="140" y="6923"/>
                  </a:cubicBezTo>
                  <a:cubicBezTo>
                    <a:pt x="219" y="8454"/>
                    <a:pt x="398" y="10285"/>
                    <a:pt x="955" y="12095"/>
                  </a:cubicBezTo>
                  <a:cubicBezTo>
                    <a:pt x="1453" y="13607"/>
                    <a:pt x="2030" y="15178"/>
                    <a:pt x="3382" y="16392"/>
                  </a:cubicBezTo>
                  <a:cubicBezTo>
                    <a:pt x="3482" y="16471"/>
                    <a:pt x="3581" y="16591"/>
                    <a:pt x="3681" y="16690"/>
                  </a:cubicBezTo>
                  <a:cubicBezTo>
                    <a:pt x="3581" y="17068"/>
                    <a:pt x="3541" y="17466"/>
                    <a:pt x="3641" y="17844"/>
                  </a:cubicBezTo>
                  <a:cubicBezTo>
                    <a:pt x="3720" y="18142"/>
                    <a:pt x="3880" y="18381"/>
                    <a:pt x="4078" y="18600"/>
                  </a:cubicBezTo>
                  <a:cubicBezTo>
                    <a:pt x="2587" y="18739"/>
                    <a:pt x="1313" y="19734"/>
                    <a:pt x="836" y="21166"/>
                  </a:cubicBezTo>
                  <a:cubicBezTo>
                    <a:pt x="538" y="22061"/>
                    <a:pt x="637" y="22877"/>
                    <a:pt x="1134" y="23633"/>
                  </a:cubicBezTo>
                  <a:cubicBezTo>
                    <a:pt x="1592" y="24309"/>
                    <a:pt x="2248" y="24747"/>
                    <a:pt x="3084" y="24985"/>
                  </a:cubicBezTo>
                  <a:cubicBezTo>
                    <a:pt x="3800" y="25184"/>
                    <a:pt x="4536" y="25423"/>
                    <a:pt x="5272" y="25622"/>
                  </a:cubicBezTo>
                  <a:cubicBezTo>
                    <a:pt x="5630" y="25721"/>
                    <a:pt x="6028" y="25841"/>
                    <a:pt x="6406" y="25940"/>
                  </a:cubicBezTo>
                  <a:cubicBezTo>
                    <a:pt x="7222" y="26159"/>
                    <a:pt x="7818" y="26776"/>
                    <a:pt x="8375" y="27452"/>
                  </a:cubicBezTo>
                  <a:cubicBezTo>
                    <a:pt x="8375" y="27571"/>
                    <a:pt x="8375" y="27830"/>
                    <a:pt x="8355" y="27969"/>
                  </a:cubicBezTo>
                  <a:cubicBezTo>
                    <a:pt x="8316" y="28168"/>
                    <a:pt x="8296" y="28407"/>
                    <a:pt x="8296" y="28606"/>
                  </a:cubicBezTo>
                  <a:lnTo>
                    <a:pt x="8296" y="31271"/>
                  </a:lnTo>
                  <a:cubicBezTo>
                    <a:pt x="7798" y="30774"/>
                    <a:pt x="7222" y="30336"/>
                    <a:pt x="6565" y="29959"/>
                  </a:cubicBezTo>
                  <a:cubicBezTo>
                    <a:pt x="5690" y="29521"/>
                    <a:pt x="4815" y="29282"/>
                    <a:pt x="3939" y="29282"/>
                  </a:cubicBezTo>
                  <a:cubicBezTo>
                    <a:pt x="3382" y="29282"/>
                    <a:pt x="2785" y="29362"/>
                    <a:pt x="2209" y="29600"/>
                  </a:cubicBezTo>
                  <a:cubicBezTo>
                    <a:pt x="1811" y="29740"/>
                    <a:pt x="1453" y="29959"/>
                    <a:pt x="1194" y="30237"/>
                  </a:cubicBezTo>
                  <a:cubicBezTo>
                    <a:pt x="299" y="31132"/>
                    <a:pt x="1" y="32226"/>
                    <a:pt x="339" y="33281"/>
                  </a:cubicBezTo>
                  <a:cubicBezTo>
                    <a:pt x="756" y="34494"/>
                    <a:pt x="1711" y="35210"/>
                    <a:pt x="2945" y="35270"/>
                  </a:cubicBezTo>
                  <a:cubicBezTo>
                    <a:pt x="3183" y="35270"/>
                    <a:pt x="3422" y="35290"/>
                    <a:pt x="3641" y="35290"/>
                  </a:cubicBezTo>
                  <a:cubicBezTo>
                    <a:pt x="4078" y="35310"/>
                    <a:pt x="4536" y="35349"/>
                    <a:pt x="4994" y="35349"/>
                  </a:cubicBezTo>
                  <a:cubicBezTo>
                    <a:pt x="5312" y="35349"/>
                    <a:pt x="5610" y="35369"/>
                    <a:pt x="5869" y="35389"/>
                  </a:cubicBezTo>
                  <a:cubicBezTo>
                    <a:pt x="5471" y="35548"/>
                    <a:pt x="5113" y="35847"/>
                    <a:pt x="4894" y="36264"/>
                  </a:cubicBezTo>
                  <a:cubicBezTo>
                    <a:pt x="4596" y="36841"/>
                    <a:pt x="4437" y="37378"/>
                    <a:pt x="4397" y="37876"/>
                  </a:cubicBezTo>
                  <a:cubicBezTo>
                    <a:pt x="4397" y="38154"/>
                    <a:pt x="4377" y="38433"/>
                    <a:pt x="4377" y="38691"/>
                  </a:cubicBezTo>
                  <a:cubicBezTo>
                    <a:pt x="4098" y="38552"/>
                    <a:pt x="3800" y="38433"/>
                    <a:pt x="3482" y="38294"/>
                  </a:cubicBezTo>
                  <a:cubicBezTo>
                    <a:pt x="3223" y="38194"/>
                    <a:pt x="2965" y="38174"/>
                    <a:pt x="2766" y="38174"/>
                  </a:cubicBezTo>
                  <a:cubicBezTo>
                    <a:pt x="2109" y="38174"/>
                    <a:pt x="1612" y="38393"/>
                    <a:pt x="1373" y="38791"/>
                  </a:cubicBezTo>
                  <a:cubicBezTo>
                    <a:pt x="975" y="39427"/>
                    <a:pt x="1154" y="40183"/>
                    <a:pt x="1274" y="40581"/>
                  </a:cubicBezTo>
                  <a:cubicBezTo>
                    <a:pt x="1333" y="40959"/>
                    <a:pt x="1532" y="41238"/>
                    <a:pt x="1691" y="41457"/>
                  </a:cubicBezTo>
                  <a:cubicBezTo>
                    <a:pt x="1711" y="41516"/>
                    <a:pt x="1771" y="41556"/>
                    <a:pt x="1791" y="41616"/>
                  </a:cubicBezTo>
                  <a:cubicBezTo>
                    <a:pt x="1890" y="41775"/>
                    <a:pt x="1990" y="41954"/>
                    <a:pt x="2109" y="42133"/>
                  </a:cubicBezTo>
                  <a:lnTo>
                    <a:pt x="2228" y="42332"/>
                  </a:lnTo>
                  <a:cubicBezTo>
                    <a:pt x="2408" y="42610"/>
                    <a:pt x="2726" y="42769"/>
                    <a:pt x="3064" y="42769"/>
                  </a:cubicBezTo>
                  <a:lnTo>
                    <a:pt x="3064" y="42789"/>
                  </a:lnTo>
                  <a:lnTo>
                    <a:pt x="10384" y="42789"/>
                  </a:lnTo>
                  <a:cubicBezTo>
                    <a:pt x="10663" y="42789"/>
                    <a:pt x="10902" y="42690"/>
                    <a:pt x="11101" y="42491"/>
                  </a:cubicBezTo>
                  <a:cubicBezTo>
                    <a:pt x="11280" y="42292"/>
                    <a:pt x="11379" y="42053"/>
                    <a:pt x="11379" y="41775"/>
                  </a:cubicBezTo>
                  <a:lnTo>
                    <a:pt x="11359" y="41258"/>
                  </a:lnTo>
                  <a:cubicBezTo>
                    <a:pt x="11359" y="40860"/>
                    <a:pt x="11339" y="40482"/>
                    <a:pt x="11339" y="40084"/>
                  </a:cubicBezTo>
                  <a:cubicBezTo>
                    <a:pt x="11339" y="39845"/>
                    <a:pt x="11339" y="39606"/>
                    <a:pt x="11300" y="39368"/>
                  </a:cubicBezTo>
                  <a:cubicBezTo>
                    <a:pt x="11260" y="38890"/>
                    <a:pt x="11240" y="38413"/>
                    <a:pt x="11300" y="38055"/>
                  </a:cubicBezTo>
                  <a:cubicBezTo>
                    <a:pt x="11638" y="36304"/>
                    <a:pt x="12055" y="35071"/>
                    <a:pt x="12652" y="33997"/>
                  </a:cubicBezTo>
                  <a:cubicBezTo>
                    <a:pt x="13448" y="32584"/>
                    <a:pt x="14323" y="31132"/>
                    <a:pt x="15139" y="29740"/>
                  </a:cubicBezTo>
                  <a:cubicBezTo>
                    <a:pt x="15457" y="29163"/>
                    <a:pt x="15815" y="28626"/>
                    <a:pt x="16133" y="28049"/>
                  </a:cubicBezTo>
                  <a:cubicBezTo>
                    <a:pt x="16929" y="26716"/>
                    <a:pt x="17228" y="25522"/>
                    <a:pt x="17128" y="24289"/>
                  </a:cubicBezTo>
                  <a:cubicBezTo>
                    <a:pt x="16989" y="22678"/>
                    <a:pt x="15935" y="22101"/>
                    <a:pt x="15099" y="22101"/>
                  </a:cubicBezTo>
                  <a:cubicBezTo>
                    <a:pt x="14701" y="22101"/>
                    <a:pt x="14244" y="22200"/>
                    <a:pt x="13826" y="22459"/>
                  </a:cubicBezTo>
                  <a:cubicBezTo>
                    <a:pt x="13150" y="22837"/>
                    <a:pt x="12553" y="23354"/>
                    <a:pt x="12175" y="23732"/>
                  </a:cubicBezTo>
                  <a:cubicBezTo>
                    <a:pt x="11757" y="24130"/>
                    <a:pt x="11419" y="24548"/>
                    <a:pt x="11140" y="24985"/>
                  </a:cubicBezTo>
                  <a:lnTo>
                    <a:pt x="11140" y="20848"/>
                  </a:lnTo>
                  <a:cubicBezTo>
                    <a:pt x="11359" y="20828"/>
                    <a:pt x="11558" y="20828"/>
                    <a:pt x="11757" y="20768"/>
                  </a:cubicBezTo>
                  <a:cubicBezTo>
                    <a:pt x="12254" y="20649"/>
                    <a:pt x="12732" y="20509"/>
                    <a:pt x="13209" y="20370"/>
                  </a:cubicBezTo>
                  <a:cubicBezTo>
                    <a:pt x="13528" y="20271"/>
                    <a:pt x="13846" y="20171"/>
                    <a:pt x="14144" y="20092"/>
                  </a:cubicBezTo>
                  <a:cubicBezTo>
                    <a:pt x="15139" y="19853"/>
                    <a:pt x="15656" y="19057"/>
                    <a:pt x="15497" y="18083"/>
                  </a:cubicBezTo>
                  <a:cubicBezTo>
                    <a:pt x="15457" y="18003"/>
                    <a:pt x="15437" y="17904"/>
                    <a:pt x="15417" y="17824"/>
                  </a:cubicBezTo>
                  <a:lnTo>
                    <a:pt x="15557" y="17724"/>
                  </a:lnTo>
                  <a:lnTo>
                    <a:pt x="15716" y="17585"/>
                  </a:lnTo>
                  <a:cubicBezTo>
                    <a:pt x="15855" y="17386"/>
                    <a:pt x="16034" y="17207"/>
                    <a:pt x="16213" y="17008"/>
                  </a:cubicBezTo>
                  <a:cubicBezTo>
                    <a:pt x="16611" y="16571"/>
                    <a:pt x="17009" y="16113"/>
                    <a:pt x="17387" y="15616"/>
                  </a:cubicBezTo>
                  <a:cubicBezTo>
                    <a:pt x="18501" y="14104"/>
                    <a:pt x="19197" y="12254"/>
                    <a:pt x="19416" y="10145"/>
                  </a:cubicBezTo>
                  <a:cubicBezTo>
                    <a:pt x="19436" y="9747"/>
                    <a:pt x="19436" y="9350"/>
                    <a:pt x="19436" y="8952"/>
                  </a:cubicBezTo>
                  <a:cubicBezTo>
                    <a:pt x="19436" y="8653"/>
                    <a:pt x="19436" y="8395"/>
                    <a:pt x="19475" y="8116"/>
                  </a:cubicBezTo>
                  <a:cubicBezTo>
                    <a:pt x="19615" y="6127"/>
                    <a:pt x="19396" y="4237"/>
                    <a:pt x="19137" y="2328"/>
                  </a:cubicBezTo>
                  <a:cubicBezTo>
                    <a:pt x="18958" y="855"/>
                    <a:pt x="17864" y="696"/>
                    <a:pt x="17426" y="696"/>
                  </a:cubicBezTo>
                  <a:cubicBezTo>
                    <a:pt x="17307" y="696"/>
                    <a:pt x="17208" y="696"/>
                    <a:pt x="17068" y="736"/>
                  </a:cubicBezTo>
                  <a:cubicBezTo>
                    <a:pt x="16034" y="855"/>
                    <a:pt x="15278" y="1373"/>
                    <a:pt x="14741" y="1950"/>
                  </a:cubicBezTo>
                  <a:cubicBezTo>
                    <a:pt x="14522" y="1472"/>
                    <a:pt x="14224" y="1054"/>
                    <a:pt x="13886" y="657"/>
                  </a:cubicBezTo>
                  <a:cubicBezTo>
                    <a:pt x="13587" y="279"/>
                    <a:pt x="13070" y="60"/>
                    <a:pt x="12593" y="60"/>
                  </a:cubicBezTo>
                  <a:cubicBezTo>
                    <a:pt x="12513" y="60"/>
                    <a:pt x="12394" y="60"/>
                    <a:pt x="12294" y="80"/>
                  </a:cubicBezTo>
                  <a:cubicBezTo>
                    <a:pt x="11956" y="159"/>
                    <a:pt x="11359" y="338"/>
                    <a:pt x="10941" y="836"/>
                  </a:cubicBezTo>
                  <a:cubicBezTo>
                    <a:pt x="10603" y="1194"/>
                    <a:pt x="10285" y="1591"/>
                    <a:pt x="9987" y="1989"/>
                  </a:cubicBezTo>
                  <a:cubicBezTo>
                    <a:pt x="9947" y="1830"/>
                    <a:pt x="9867" y="1671"/>
                    <a:pt x="9788" y="1492"/>
                  </a:cubicBezTo>
                  <a:cubicBezTo>
                    <a:pt x="9390" y="577"/>
                    <a:pt x="8614" y="0"/>
                    <a:pt x="77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4"/>
            <p:cNvSpPr/>
            <p:nvPr/>
          </p:nvSpPr>
          <p:spPr>
            <a:xfrm>
              <a:off x="1593350" y="4436575"/>
              <a:ext cx="379475" cy="696250"/>
            </a:xfrm>
            <a:custGeom>
              <a:avLst/>
              <a:gdLst/>
              <a:ahLst/>
              <a:cxnLst/>
              <a:rect l="l" t="t" r="r" b="b"/>
              <a:pathLst>
                <a:path w="15179" h="27850" extrusionOk="0">
                  <a:moveTo>
                    <a:pt x="3561" y="6465"/>
                  </a:moveTo>
                  <a:cubicBezTo>
                    <a:pt x="3740" y="6644"/>
                    <a:pt x="3939" y="6823"/>
                    <a:pt x="4019" y="7022"/>
                  </a:cubicBezTo>
                  <a:cubicBezTo>
                    <a:pt x="4038" y="7099"/>
                    <a:pt x="3777" y="7401"/>
                    <a:pt x="3670" y="7401"/>
                  </a:cubicBezTo>
                  <a:cubicBezTo>
                    <a:pt x="3667" y="7401"/>
                    <a:pt x="3664" y="7401"/>
                    <a:pt x="3661" y="7400"/>
                  </a:cubicBezTo>
                  <a:cubicBezTo>
                    <a:pt x="3482" y="7360"/>
                    <a:pt x="3323" y="7161"/>
                    <a:pt x="3064" y="6962"/>
                  </a:cubicBezTo>
                  <a:cubicBezTo>
                    <a:pt x="3323" y="6744"/>
                    <a:pt x="3442" y="6604"/>
                    <a:pt x="3561" y="6465"/>
                  </a:cubicBezTo>
                  <a:close/>
                  <a:moveTo>
                    <a:pt x="3760" y="8852"/>
                  </a:moveTo>
                  <a:cubicBezTo>
                    <a:pt x="3959" y="9111"/>
                    <a:pt x="4198" y="9250"/>
                    <a:pt x="4178" y="9350"/>
                  </a:cubicBezTo>
                  <a:cubicBezTo>
                    <a:pt x="4138" y="9529"/>
                    <a:pt x="3939" y="9668"/>
                    <a:pt x="3820" y="9827"/>
                  </a:cubicBezTo>
                  <a:cubicBezTo>
                    <a:pt x="3661" y="9708"/>
                    <a:pt x="3442" y="9608"/>
                    <a:pt x="3422" y="9449"/>
                  </a:cubicBezTo>
                  <a:cubicBezTo>
                    <a:pt x="3382" y="9310"/>
                    <a:pt x="3581" y="9131"/>
                    <a:pt x="3760" y="8852"/>
                  </a:cubicBezTo>
                  <a:close/>
                  <a:moveTo>
                    <a:pt x="3064" y="7500"/>
                  </a:moveTo>
                  <a:cubicBezTo>
                    <a:pt x="4357" y="7798"/>
                    <a:pt x="5610" y="7917"/>
                    <a:pt x="6505" y="8832"/>
                  </a:cubicBezTo>
                  <a:cubicBezTo>
                    <a:pt x="7003" y="9350"/>
                    <a:pt x="7520" y="9827"/>
                    <a:pt x="7997" y="10344"/>
                  </a:cubicBezTo>
                  <a:cubicBezTo>
                    <a:pt x="8216" y="10623"/>
                    <a:pt x="8395" y="10981"/>
                    <a:pt x="8495" y="11299"/>
                  </a:cubicBezTo>
                  <a:cubicBezTo>
                    <a:pt x="8534" y="11438"/>
                    <a:pt x="8335" y="11637"/>
                    <a:pt x="8256" y="11836"/>
                  </a:cubicBezTo>
                  <a:cubicBezTo>
                    <a:pt x="8097" y="11777"/>
                    <a:pt x="7798" y="11717"/>
                    <a:pt x="7739" y="11597"/>
                  </a:cubicBezTo>
                  <a:cubicBezTo>
                    <a:pt x="7341" y="10404"/>
                    <a:pt x="6346" y="9708"/>
                    <a:pt x="5411" y="9051"/>
                  </a:cubicBezTo>
                  <a:cubicBezTo>
                    <a:pt x="4934" y="8713"/>
                    <a:pt x="4257" y="8633"/>
                    <a:pt x="3661" y="8435"/>
                  </a:cubicBezTo>
                  <a:cubicBezTo>
                    <a:pt x="3462" y="8355"/>
                    <a:pt x="3183" y="8415"/>
                    <a:pt x="3044" y="8295"/>
                  </a:cubicBezTo>
                  <a:cubicBezTo>
                    <a:pt x="2885" y="8196"/>
                    <a:pt x="2785" y="7957"/>
                    <a:pt x="2766" y="7758"/>
                  </a:cubicBezTo>
                  <a:cubicBezTo>
                    <a:pt x="2746" y="7679"/>
                    <a:pt x="2964" y="7559"/>
                    <a:pt x="3064" y="7500"/>
                  </a:cubicBezTo>
                  <a:close/>
                  <a:moveTo>
                    <a:pt x="13571" y="12566"/>
                  </a:moveTo>
                  <a:cubicBezTo>
                    <a:pt x="13584" y="12566"/>
                    <a:pt x="13596" y="12568"/>
                    <a:pt x="13607" y="12572"/>
                  </a:cubicBezTo>
                  <a:cubicBezTo>
                    <a:pt x="13766" y="12612"/>
                    <a:pt x="13985" y="12831"/>
                    <a:pt x="13965" y="12910"/>
                  </a:cubicBezTo>
                  <a:cubicBezTo>
                    <a:pt x="13886" y="13129"/>
                    <a:pt x="13707" y="13308"/>
                    <a:pt x="13587" y="13507"/>
                  </a:cubicBezTo>
                  <a:cubicBezTo>
                    <a:pt x="13488" y="13487"/>
                    <a:pt x="13408" y="13467"/>
                    <a:pt x="13309" y="13428"/>
                  </a:cubicBezTo>
                  <a:cubicBezTo>
                    <a:pt x="13269" y="13229"/>
                    <a:pt x="13189" y="13010"/>
                    <a:pt x="13269" y="12811"/>
                  </a:cubicBezTo>
                  <a:cubicBezTo>
                    <a:pt x="13269" y="12704"/>
                    <a:pt x="13459" y="12566"/>
                    <a:pt x="13571" y="12566"/>
                  </a:cubicBezTo>
                  <a:close/>
                  <a:moveTo>
                    <a:pt x="7540" y="0"/>
                  </a:moveTo>
                  <a:cubicBezTo>
                    <a:pt x="7142" y="159"/>
                    <a:pt x="6923" y="477"/>
                    <a:pt x="6943" y="875"/>
                  </a:cubicBezTo>
                  <a:cubicBezTo>
                    <a:pt x="6963" y="1452"/>
                    <a:pt x="7062" y="2049"/>
                    <a:pt x="7082" y="2626"/>
                  </a:cubicBezTo>
                  <a:cubicBezTo>
                    <a:pt x="7122" y="2825"/>
                    <a:pt x="7341" y="3083"/>
                    <a:pt x="6943" y="3183"/>
                  </a:cubicBezTo>
                  <a:cubicBezTo>
                    <a:pt x="6923" y="3143"/>
                    <a:pt x="6863" y="3123"/>
                    <a:pt x="6844" y="3083"/>
                  </a:cubicBezTo>
                  <a:lnTo>
                    <a:pt x="6844" y="3123"/>
                  </a:lnTo>
                  <a:cubicBezTo>
                    <a:pt x="6525" y="3024"/>
                    <a:pt x="6167" y="2884"/>
                    <a:pt x="5849" y="2785"/>
                  </a:cubicBezTo>
                  <a:cubicBezTo>
                    <a:pt x="5471" y="2686"/>
                    <a:pt x="5093" y="2566"/>
                    <a:pt x="4735" y="2546"/>
                  </a:cubicBezTo>
                  <a:cubicBezTo>
                    <a:pt x="4694" y="2544"/>
                    <a:pt x="4653" y="2542"/>
                    <a:pt x="4611" y="2542"/>
                  </a:cubicBezTo>
                  <a:cubicBezTo>
                    <a:pt x="4345" y="2542"/>
                    <a:pt x="4058" y="2592"/>
                    <a:pt x="3800" y="2626"/>
                  </a:cubicBezTo>
                  <a:cubicBezTo>
                    <a:pt x="3402" y="3183"/>
                    <a:pt x="3462" y="3959"/>
                    <a:pt x="3959" y="4217"/>
                  </a:cubicBezTo>
                  <a:cubicBezTo>
                    <a:pt x="5192" y="4814"/>
                    <a:pt x="6446" y="5351"/>
                    <a:pt x="7838" y="5510"/>
                  </a:cubicBezTo>
                  <a:cubicBezTo>
                    <a:pt x="8156" y="5530"/>
                    <a:pt x="8256" y="5669"/>
                    <a:pt x="8256" y="5968"/>
                  </a:cubicBezTo>
                  <a:cubicBezTo>
                    <a:pt x="8276" y="6803"/>
                    <a:pt x="8316" y="7639"/>
                    <a:pt x="8335" y="8454"/>
                  </a:cubicBezTo>
                  <a:lnTo>
                    <a:pt x="8335" y="9787"/>
                  </a:lnTo>
                  <a:cubicBezTo>
                    <a:pt x="8236" y="9648"/>
                    <a:pt x="8216" y="9628"/>
                    <a:pt x="8176" y="9608"/>
                  </a:cubicBezTo>
                  <a:cubicBezTo>
                    <a:pt x="8117" y="9489"/>
                    <a:pt x="8057" y="9330"/>
                    <a:pt x="7977" y="9210"/>
                  </a:cubicBezTo>
                  <a:cubicBezTo>
                    <a:pt x="7182" y="7539"/>
                    <a:pt x="5869" y="6445"/>
                    <a:pt x="4098" y="5848"/>
                  </a:cubicBezTo>
                  <a:cubicBezTo>
                    <a:pt x="3849" y="5768"/>
                    <a:pt x="3590" y="5729"/>
                    <a:pt x="3331" y="5729"/>
                  </a:cubicBezTo>
                  <a:cubicBezTo>
                    <a:pt x="2246" y="5729"/>
                    <a:pt x="1158" y="6415"/>
                    <a:pt x="756" y="7619"/>
                  </a:cubicBezTo>
                  <a:cubicBezTo>
                    <a:pt x="557" y="8156"/>
                    <a:pt x="577" y="8693"/>
                    <a:pt x="916" y="9210"/>
                  </a:cubicBezTo>
                  <a:cubicBezTo>
                    <a:pt x="1274" y="9708"/>
                    <a:pt x="1751" y="10006"/>
                    <a:pt x="2308" y="10185"/>
                  </a:cubicBezTo>
                  <a:cubicBezTo>
                    <a:pt x="3402" y="10503"/>
                    <a:pt x="4536" y="10802"/>
                    <a:pt x="5650" y="11120"/>
                  </a:cubicBezTo>
                  <a:cubicBezTo>
                    <a:pt x="6744" y="11438"/>
                    <a:pt x="7520" y="12234"/>
                    <a:pt x="8176" y="13070"/>
                  </a:cubicBezTo>
                  <a:cubicBezTo>
                    <a:pt x="8455" y="13428"/>
                    <a:pt x="8256" y="14184"/>
                    <a:pt x="8256" y="14741"/>
                  </a:cubicBezTo>
                  <a:cubicBezTo>
                    <a:pt x="8256" y="16471"/>
                    <a:pt x="8256" y="18182"/>
                    <a:pt x="8236" y="19893"/>
                  </a:cubicBezTo>
                  <a:cubicBezTo>
                    <a:pt x="8236" y="20052"/>
                    <a:pt x="8176" y="20191"/>
                    <a:pt x="8137" y="20350"/>
                  </a:cubicBezTo>
                  <a:lnTo>
                    <a:pt x="8515" y="21245"/>
                  </a:lnTo>
                  <a:lnTo>
                    <a:pt x="8614" y="21245"/>
                  </a:lnTo>
                  <a:cubicBezTo>
                    <a:pt x="8654" y="20947"/>
                    <a:pt x="8674" y="20669"/>
                    <a:pt x="8753" y="20390"/>
                  </a:cubicBezTo>
                  <a:cubicBezTo>
                    <a:pt x="9012" y="19594"/>
                    <a:pt x="9231" y="18799"/>
                    <a:pt x="9529" y="18043"/>
                  </a:cubicBezTo>
                  <a:cubicBezTo>
                    <a:pt x="9907" y="17008"/>
                    <a:pt x="10265" y="16014"/>
                    <a:pt x="10742" y="15059"/>
                  </a:cubicBezTo>
                  <a:cubicBezTo>
                    <a:pt x="11140" y="14263"/>
                    <a:pt x="11638" y="13487"/>
                    <a:pt x="12115" y="12711"/>
                  </a:cubicBezTo>
                  <a:cubicBezTo>
                    <a:pt x="12195" y="12612"/>
                    <a:pt x="12413" y="12592"/>
                    <a:pt x="12553" y="12532"/>
                  </a:cubicBezTo>
                  <a:cubicBezTo>
                    <a:pt x="12612" y="12731"/>
                    <a:pt x="12692" y="12910"/>
                    <a:pt x="12692" y="13089"/>
                  </a:cubicBezTo>
                  <a:cubicBezTo>
                    <a:pt x="12692" y="13189"/>
                    <a:pt x="12593" y="13288"/>
                    <a:pt x="12533" y="13388"/>
                  </a:cubicBezTo>
                  <a:cubicBezTo>
                    <a:pt x="11757" y="15079"/>
                    <a:pt x="10961" y="16770"/>
                    <a:pt x="10245" y="18480"/>
                  </a:cubicBezTo>
                  <a:cubicBezTo>
                    <a:pt x="9927" y="19256"/>
                    <a:pt x="9728" y="20092"/>
                    <a:pt x="9509" y="20927"/>
                  </a:cubicBezTo>
                  <a:cubicBezTo>
                    <a:pt x="9370" y="21345"/>
                    <a:pt x="9410" y="21783"/>
                    <a:pt x="9330" y="22240"/>
                  </a:cubicBezTo>
                  <a:cubicBezTo>
                    <a:pt x="9270" y="22439"/>
                    <a:pt x="9211" y="22658"/>
                    <a:pt x="9072" y="22797"/>
                  </a:cubicBezTo>
                  <a:cubicBezTo>
                    <a:pt x="8993" y="22899"/>
                    <a:pt x="8898" y="22946"/>
                    <a:pt x="8812" y="22946"/>
                  </a:cubicBezTo>
                  <a:cubicBezTo>
                    <a:pt x="8680" y="22946"/>
                    <a:pt x="8566" y="22838"/>
                    <a:pt x="8554" y="22658"/>
                  </a:cubicBezTo>
                  <a:cubicBezTo>
                    <a:pt x="8534" y="22300"/>
                    <a:pt x="8515" y="22061"/>
                    <a:pt x="8077" y="22001"/>
                  </a:cubicBezTo>
                  <a:cubicBezTo>
                    <a:pt x="7938" y="21982"/>
                    <a:pt x="7778" y="21703"/>
                    <a:pt x="7719" y="21504"/>
                  </a:cubicBezTo>
                  <a:cubicBezTo>
                    <a:pt x="7361" y="20509"/>
                    <a:pt x="6625" y="19913"/>
                    <a:pt x="5749" y="19455"/>
                  </a:cubicBezTo>
                  <a:cubicBezTo>
                    <a:pt x="4704" y="18872"/>
                    <a:pt x="3599" y="18555"/>
                    <a:pt x="2422" y="18555"/>
                  </a:cubicBezTo>
                  <a:cubicBezTo>
                    <a:pt x="2233" y="18555"/>
                    <a:pt x="2043" y="18563"/>
                    <a:pt x="1850" y="18580"/>
                  </a:cubicBezTo>
                  <a:cubicBezTo>
                    <a:pt x="1671" y="18580"/>
                    <a:pt x="1473" y="18401"/>
                    <a:pt x="1293" y="18321"/>
                  </a:cubicBezTo>
                  <a:cubicBezTo>
                    <a:pt x="1453" y="18162"/>
                    <a:pt x="1612" y="17864"/>
                    <a:pt x="1771" y="17864"/>
                  </a:cubicBezTo>
                  <a:cubicBezTo>
                    <a:pt x="2587" y="17864"/>
                    <a:pt x="3442" y="17864"/>
                    <a:pt x="4238" y="18003"/>
                  </a:cubicBezTo>
                  <a:cubicBezTo>
                    <a:pt x="5371" y="18202"/>
                    <a:pt x="6386" y="18759"/>
                    <a:pt x="7341" y="19455"/>
                  </a:cubicBezTo>
                  <a:lnTo>
                    <a:pt x="7719" y="19674"/>
                  </a:lnTo>
                  <a:cubicBezTo>
                    <a:pt x="7142" y="18460"/>
                    <a:pt x="6227" y="17565"/>
                    <a:pt x="5053" y="16909"/>
                  </a:cubicBezTo>
                  <a:cubicBezTo>
                    <a:pt x="4350" y="16533"/>
                    <a:pt x="3647" y="16327"/>
                    <a:pt x="2926" y="16327"/>
                  </a:cubicBezTo>
                  <a:cubicBezTo>
                    <a:pt x="2464" y="16327"/>
                    <a:pt x="1994" y="16412"/>
                    <a:pt x="1512" y="16591"/>
                  </a:cubicBezTo>
                  <a:cubicBezTo>
                    <a:pt x="1293" y="16690"/>
                    <a:pt x="1055" y="16829"/>
                    <a:pt x="876" y="17008"/>
                  </a:cubicBezTo>
                  <a:cubicBezTo>
                    <a:pt x="299" y="17585"/>
                    <a:pt x="0" y="18281"/>
                    <a:pt x="259" y="19057"/>
                  </a:cubicBezTo>
                  <a:cubicBezTo>
                    <a:pt x="498" y="19793"/>
                    <a:pt x="1075" y="20330"/>
                    <a:pt x="1950" y="20350"/>
                  </a:cubicBezTo>
                  <a:cubicBezTo>
                    <a:pt x="2646" y="20370"/>
                    <a:pt x="3323" y="20430"/>
                    <a:pt x="3979" y="20430"/>
                  </a:cubicBezTo>
                  <a:cubicBezTo>
                    <a:pt x="4914" y="20430"/>
                    <a:pt x="5829" y="20529"/>
                    <a:pt x="6565" y="21066"/>
                  </a:cubicBezTo>
                  <a:cubicBezTo>
                    <a:pt x="7719" y="21882"/>
                    <a:pt x="8216" y="23076"/>
                    <a:pt x="8335" y="24468"/>
                  </a:cubicBezTo>
                  <a:cubicBezTo>
                    <a:pt x="8932" y="24946"/>
                    <a:pt x="8813" y="25622"/>
                    <a:pt x="8813" y="26239"/>
                  </a:cubicBezTo>
                  <a:cubicBezTo>
                    <a:pt x="8833" y="26796"/>
                    <a:pt x="8753" y="27313"/>
                    <a:pt x="8733" y="27850"/>
                  </a:cubicBezTo>
                  <a:lnTo>
                    <a:pt x="9330" y="27850"/>
                  </a:lnTo>
                  <a:cubicBezTo>
                    <a:pt x="9310" y="27293"/>
                    <a:pt x="9290" y="26736"/>
                    <a:pt x="9290" y="26159"/>
                  </a:cubicBezTo>
                  <a:cubicBezTo>
                    <a:pt x="9290" y="25443"/>
                    <a:pt x="9151" y="24667"/>
                    <a:pt x="9290" y="23951"/>
                  </a:cubicBezTo>
                  <a:cubicBezTo>
                    <a:pt x="9549" y="22439"/>
                    <a:pt x="9947" y="20947"/>
                    <a:pt x="10723" y="19594"/>
                  </a:cubicBezTo>
                  <a:cubicBezTo>
                    <a:pt x="11876" y="17585"/>
                    <a:pt x="13070" y="15616"/>
                    <a:pt x="14224" y="13627"/>
                  </a:cubicBezTo>
                  <a:cubicBezTo>
                    <a:pt x="14801" y="12672"/>
                    <a:pt x="15179" y="11617"/>
                    <a:pt x="15079" y="10484"/>
                  </a:cubicBezTo>
                  <a:cubicBezTo>
                    <a:pt x="15008" y="9650"/>
                    <a:pt x="14627" y="9198"/>
                    <a:pt x="14041" y="9198"/>
                  </a:cubicBezTo>
                  <a:cubicBezTo>
                    <a:pt x="13802" y="9198"/>
                    <a:pt x="13529" y="9273"/>
                    <a:pt x="13229" y="9429"/>
                  </a:cubicBezTo>
                  <a:cubicBezTo>
                    <a:pt x="12712" y="9728"/>
                    <a:pt x="12234" y="10125"/>
                    <a:pt x="11797" y="10543"/>
                  </a:cubicBezTo>
                  <a:cubicBezTo>
                    <a:pt x="10623" y="11677"/>
                    <a:pt x="10126" y="13189"/>
                    <a:pt x="9648" y="14681"/>
                  </a:cubicBezTo>
                  <a:cubicBezTo>
                    <a:pt x="9430" y="15377"/>
                    <a:pt x="9310" y="16093"/>
                    <a:pt x="9131" y="16809"/>
                  </a:cubicBezTo>
                  <a:cubicBezTo>
                    <a:pt x="9111" y="16789"/>
                    <a:pt x="9111" y="16789"/>
                    <a:pt x="9091" y="16789"/>
                  </a:cubicBezTo>
                  <a:lnTo>
                    <a:pt x="9091" y="5928"/>
                  </a:lnTo>
                  <a:cubicBezTo>
                    <a:pt x="9397" y="5928"/>
                    <a:pt x="9688" y="5958"/>
                    <a:pt x="9974" y="5958"/>
                  </a:cubicBezTo>
                  <a:cubicBezTo>
                    <a:pt x="10152" y="5958"/>
                    <a:pt x="10328" y="5946"/>
                    <a:pt x="10504" y="5908"/>
                  </a:cubicBezTo>
                  <a:cubicBezTo>
                    <a:pt x="11299" y="5729"/>
                    <a:pt x="12036" y="5451"/>
                    <a:pt x="12831" y="5252"/>
                  </a:cubicBezTo>
                  <a:cubicBezTo>
                    <a:pt x="13309" y="5132"/>
                    <a:pt x="13508" y="4834"/>
                    <a:pt x="13428" y="4376"/>
                  </a:cubicBezTo>
                  <a:cubicBezTo>
                    <a:pt x="13388" y="4138"/>
                    <a:pt x="13189" y="3919"/>
                    <a:pt x="13070" y="3660"/>
                  </a:cubicBezTo>
                  <a:cubicBezTo>
                    <a:pt x="12829" y="3511"/>
                    <a:pt x="12587" y="3458"/>
                    <a:pt x="12344" y="3458"/>
                  </a:cubicBezTo>
                  <a:cubicBezTo>
                    <a:pt x="11906" y="3458"/>
                    <a:pt x="11462" y="3630"/>
                    <a:pt x="11001" y="3720"/>
                  </a:cubicBezTo>
                  <a:cubicBezTo>
                    <a:pt x="11319" y="3183"/>
                    <a:pt x="11598" y="2725"/>
                    <a:pt x="11856" y="2268"/>
                  </a:cubicBezTo>
                  <a:cubicBezTo>
                    <a:pt x="12115" y="1850"/>
                    <a:pt x="12234" y="1393"/>
                    <a:pt x="12016" y="935"/>
                  </a:cubicBezTo>
                  <a:cubicBezTo>
                    <a:pt x="11757" y="836"/>
                    <a:pt x="11498" y="736"/>
                    <a:pt x="11240" y="637"/>
                  </a:cubicBezTo>
                  <a:cubicBezTo>
                    <a:pt x="10603" y="836"/>
                    <a:pt x="10325" y="1432"/>
                    <a:pt x="9947" y="1930"/>
                  </a:cubicBezTo>
                  <a:cubicBezTo>
                    <a:pt x="9728" y="2228"/>
                    <a:pt x="9569" y="2546"/>
                    <a:pt x="9350" y="2924"/>
                  </a:cubicBezTo>
                  <a:cubicBezTo>
                    <a:pt x="9211" y="2427"/>
                    <a:pt x="9072" y="1930"/>
                    <a:pt x="8952" y="1432"/>
                  </a:cubicBezTo>
                  <a:cubicBezTo>
                    <a:pt x="8813" y="935"/>
                    <a:pt x="8813" y="358"/>
                    <a:pt x="8236" y="100"/>
                  </a:cubicBezTo>
                  <a:cubicBezTo>
                    <a:pt x="8017" y="80"/>
                    <a:pt x="7759" y="40"/>
                    <a:pt x="7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4"/>
            <p:cNvSpPr/>
            <p:nvPr/>
          </p:nvSpPr>
          <p:spPr>
            <a:xfrm>
              <a:off x="1619700" y="4996800"/>
              <a:ext cx="196975" cy="137025"/>
            </a:xfrm>
            <a:custGeom>
              <a:avLst/>
              <a:gdLst/>
              <a:ahLst/>
              <a:cxnLst/>
              <a:rect l="l" t="t" r="r" b="b"/>
              <a:pathLst>
                <a:path w="7879" h="5481" extrusionOk="0">
                  <a:moveTo>
                    <a:pt x="4296" y="0"/>
                  </a:moveTo>
                  <a:cubicBezTo>
                    <a:pt x="4091" y="0"/>
                    <a:pt x="3887" y="134"/>
                    <a:pt x="3760" y="408"/>
                  </a:cubicBezTo>
                  <a:cubicBezTo>
                    <a:pt x="3562" y="766"/>
                    <a:pt x="3383" y="1224"/>
                    <a:pt x="3363" y="1641"/>
                  </a:cubicBezTo>
                  <a:cubicBezTo>
                    <a:pt x="3283" y="2437"/>
                    <a:pt x="3323" y="3253"/>
                    <a:pt x="3323" y="4188"/>
                  </a:cubicBezTo>
                  <a:cubicBezTo>
                    <a:pt x="3124" y="4009"/>
                    <a:pt x="3005" y="3889"/>
                    <a:pt x="2885" y="3810"/>
                  </a:cubicBezTo>
                  <a:cubicBezTo>
                    <a:pt x="2288" y="3491"/>
                    <a:pt x="1712" y="3133"/>
                    <a:pt x="1095" y="2914"/>
                  </a:cubicBezTo>
                  <a:cubicBezTo>
                    <a:pt x="978" y="2876"/>
                    <a:pt x="822" y="2855"/>
                    <a:pt x="669" y="2855"/>
                  </a:cubicBezTo>
                  <a:cubicBezTo>
                    <a:pt x="431" y="2855"/>
                    <a:pt x="201" y="2905"/>
                    <a:pt x="140" y="3014"/>
                  </a:cubicBezTo>
                  <a:cubicBezTo>
                    <a:pt x="1" y="3253"/>
                    <a:pt x="100" y="3710"/>
                    <a:pt x="160" y="4028"/>
                  </a:cubicBezTo>
                  <a:cubicBezTo>
                    <a:pt x="220" y="4307"/>
                    <a:pt x="419" y="4526"/>
                    <a:pt x="558" y="4784"/>
                  </a:cubicBezTo>
                  <a:cubicBezTo>
                    <a:pt x="717" y="5023"/>
                    <a:pt x="876" y="5242"/>
                    <a:pt x="1015" y="5481"/>
                  </a:cubicBezTo>
                  <a:lnTo>
                    <a:pt x="7679" y="5481"/>
                  </a:lnTo>
                  <a:cubicBezTo>
                    <a:pt x="7699" y="4924"/>
                    <a:pt x="7759" y="4387"/>
                    <a:pt x="7759" y="3849"/>
                  </a:cubicBezTo>
                  <a:cubicBezTo>
                    <a:pt x="7759" y="3233"/>
                    <a:pt x="7878" y="2556"/>
                    <a:pt x="7281" y="2099"/>
                  </a:cubicBezTo>
                  <a:cubicBezTo>
                    <a:pt x="6446" y="2198"/>
                    <a:pt x="6307" y="3054"/>
                    <a:pt x="5849" y="3591"/>
                  </a:cubicBezTo>
                  <a:cubicBezTo>
                    <a:pt x="5750" y="3153"/>
                    <a:pt x="5650" y="2815"/>
                    <a:pt x="5551" y="2457"/>
                  </a:cubicBezTo>
                  <a:cubicBezTo>
                    <a:pt x="5312" y="1800"/>
                    <a:pt x="5113" y="1064"/>
                    <a:pt x="4855" y="428"/>
                  </a:cubicBezTo>
                  <a:cubicBezTo>
                    <a:pt x="4723" y="144"/>
                    <a:pt x="4509" y="0"/>
                    <a:pt x="4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4"/>
            <p:cNvSpPr/>
            <p:nvPr/>
          </p:nvSpPr>
          <p:spPr>
            <a:xfrm>
              <a:off x="1592350" y="4125625"/>
              <a:ext cx="146750" cy="379600"/>
            </a:xfrm>
            <a:custGeom>
              <a:avLst/>
              <a:gdLst/>
              <a:ahLst/>
              <a:cxnLst/>
              <a:rect l="l" t="t" r="r" b="b"/>
              <a:pathLst>
                <a:path w="5870" h="15184" extrusionOk="0">
                  <a:moveTo>
                    <a:pt x="923" y="0"/>
                  </a:moveTo>
                  <a:cubicBezTo>
                    <a:pt x="649" y="0"/>
                    <a:pt x="451" y="225"/>
                    <a:pt x="339" y="662"/>
                  </a:cubicBezTo>
                  <a:cubicBezTo>
                    <a:pt x="1" y="2233"/>
                    <a:pt x="1" y="3785"/>
                    <a:pt x="100" y="5376"/>
                  </a:cubicBezTo>
                  <a:cubicBezTo>
                    <a:pt x="200" y="7047"/>
                    <a:pt x="399" y="8718"/>
                    <a:pt x="896" y="10310"/>
                  </a:cubicBezTo>
                  <a:cubicBezTo>
                    <a:pt x="1333" y="11722"/>
                    <a:pt x="1871" y="13114"/>
                    <a:pt x="3004" y="14169"/>
                  </a:cubicBezTo>
                  <a:cubicBezTo>
                    <a:pt x="3303" y="14407"/>
                    <a:pt x="3561" y="14706"/>
                    <a:pt x="3820" y="15004"/>
                  </a:cubicBezTo>
                  <a:cubicBezTo>
                    <a:pt x="4086" y="14986"/>
                    <a:pt x="4383" y="14921"/>
                    <a:pt x="4642" y="14921"/>
                  </a:cubicBezTo>
                  <a:cubicBezTo>
                    <a:pt x="4673" y="14921"/>
                    <a:pt x="4705" y="14922"/>
                    <a:pt x="4735" y="14925"/>
                  </a:cubicBezTo>
                  <a:cubicBezTo>
                    <a:pt x="5113" y="14984"/>
                    <a:pt x="5491" y="15104"/>
                    <a:pt x="5869" y="15183"/>
                  </a:cubicBezTo>
                  <a:cubicBezTo>
                    <a:pt x="4954" y="13632"/>
                    <a:pt x="4278" y="12000"/>
                    <a:pt x="4019" y="10210"/>
                  </a:cubicBezTo>
                  <a:cubicBezTo>
                    <a:pt x="3920" y="9335"/>
                    <a:pt x="3681" y="8459"/>
                    <a:pt x="3601" y="7564"/>
                  </a:cubicBezTo>
                  <a:cubicBezTo>
                    <a:pt x="3502" y="6271"/>
                    <a:pt x="3482" y="5018"/>
                    <a:pt x="3462" y="3725"/>
                  </a:cubicBezTo>
                  <a:cubicBezTo>
                    <a:pt x="3462" y="3526"/>
                    <a:pt x="3581" y="3287"/>
                    <a:pt x="3661" y="3069"/>
                  </a:cubicBezTo>
                  <a:cubicBezTo>
                    <a:pt x="3581" y="2949"/>
                    <a:pt x="3522" y="2850"/>
                    <a:pt x="3462" y="2730"/>
                  </a:cubicBezTo>
                  <a:cubicBezTo>
                    <a:pt x="2925" y="1776"/>
                    <a:pt x="2388" y="880"/>
                    <a:pt x="1493" y="244"/>
                  </a:cubicBezTo>
                  <a:cubicBezTo>
                    <a:pt x="1277" y="80"/>
                    <a:pt x="1087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4"/>
            <p:cNvSpPr/>
            <p:nvPr/>
          </p:nvSpPr>
          <p:spPr>
            <a:xfrm>
              <a:off x="1696300" y="4114800"/>
              <a:ext cx="110425" cy="400375"/>
            </a:xfrm>
            <a:custGeom>
              <a:avLst/>
              <a:gdLst/>
              <a:ahLst/>
              <a:cxnLst/>
              <a:rect l="l" t="t" r="r" b="b"/>
              <a:pathLst>
                <a:path w="4417" h="16015" extrusionOk="0">
                  <a:moveTo>
                    <a:pt x="1313" y="7580"/>
                  </a:moveTo>
                  <a:cubicBezTo>
                    <a:pt x="1413" y="7739"/>
                    <a:pt x="1592" y="7838"/>
                    <a:pt x="1612" y="7977"/>
                  </a:cubicBezTo>
                  <a:cubicBezTo>
                    <a:pt x="1651" y="8634"/>
                    <a:pt x="1711" y="9290"/>
                    <a:pt x="1711" y="9947"/>
                  </a:cubicBezTo>
                  <a:cubicBezTo>
                    <a:pt x="1711" y="10126"/>
                    <a:pt x="1552" y="10285"/>
                    <a:pt x="1492" y="10464"/>
                  </a:cubicBezTo>
                  <a:cubicBezTo>
                    <a:pt x="1413" y="10444"/>
                    <a:pt x="1353" y="10444"/>
                    <a:pt x="1293" y="10424"/>
                  </a:cubicBezTo>
                  <a:cubicBezTo>
                    <a:pt x="995" y="9629"/>
                    <a:pt x="637" y="8833"/>
                    <a:pt x="935" y="7958"/>
                  </a:cubicBezTo>
                  <a:cubicBezTo>
                    <a:pt x="995" y="7798"/>
                    <a:pt x="1194" y="7699"/>
                    <a:pt x="1313" y="7580"/>
                  </a:cubicBezTo>
                  <a:close/>
                  <a:moveTo>
                    <a:pt x="2630" y="0"/>
                  </a:moveTo>
                  <a:cubicBezTo>
                    <a:pt x="2339" y="0"/>
                    <a:pt x="2046" y="153"/>
                    <a:pt x="1810" y="478"/>
                  </a:cubicBezTo>
                  <a:cubicBezTo>
                    <a:pt x="1134" y="1413"/>
                    <a:pt x="597" y="2467"/>
                    <a:pt x="0" y="3462"/>
                  </a:cubicBezTo>
                  <a:cubicBezTo>
                    <a:pt x="40" y="3979"/>
                    <a:pt x="120" y="4496"/>
                    <a:pt x="120" y="5053"/>
                  </a:cubicBezTo>
                  <a:cubicBezTo>
                    <a:pt x="159" y="7958"/>
                    <a:pt x="517" y="10822"/>
                    <a:pt x="1532" y="13567"/>
                  </a:cubicBezTo>
                  <a:cubicBezTo>
                    <a:pt x="1810" y="14303"/>
                    <a:pt x="2228" y="14940"/>
                    <a:pt x="2586" y="15636"/>
                  </a:cubicBezTo>
                  <a:cubicBezTo>
                    <a:pt x="2626" y="15736"/>
                    <a:pt x="2646" y="15835"/>
                    <a:pt x="2706" y="15935"/>
                  </a:cubicBezTo>
                  <a:lnTo>
                    <a:pt x="2706" y="15915"/>
                  </a:lnTo>
                  <a:cubicBezTo>
                    <a:pt x="2726" y="15954"/>
                    <a:pt x="2785" y="15994"/>
                    <a:pt x="2805" y="16014"/>
                  </a:cubicBezTo>
                  <a:cubicBezTo>
                    <a:pt x="3203" y="15935"/>
                    <a:pt x="2944" y="15636"/>
                    <a:pt x="2944" y="15437"/>
                  </a:cubicBezTo>
                  <a:cubicBezTo>
                    <a:pt x="2905" y="14860"/>
                    <a:pt x="2825" y="14264"/>
                    <a:pt x="2805" y="13707"/>
                  </a:cubicBezTo>
                  <a:cubicBezTo>
                    <a:pt x="2805" y="13309"/>
                    <a:pt x="3004" y="13010"/>
                    <a:pt x="3402" y="12831"/>
                  </a:cubicBezTo>
                  <a:cubicBezTo>
                    <a:pt x="3382" y="12234"/>
                    <a:pt x="3322" y="11618"/>
                    <a:pt x="3342" y="11021"/>
                  </a:cubicBezTo>
                  <a:cubicBezTo>
                    <a:pt x="3382" y="9847"/>
                    <a:pt x="3402" y="8654"/>
                    <a:pt x="3521" y="7460"/>
                  </a:cubicBezTo>
                  <a:cubicBezTo>
                    <a:pt x="3680" y="6108"/>
                    <a:pt x="3859" y="4775"/>
                    <a:pt x="4078" y="3422"/>
                  </a:cubicBezTo>
                  <a:cubicBezTo>
                    <a:pt x="4098" y="3203"/>
                    <a:pt x="4297" y="3004"/>
                    <a:pt x="4416" y="2785"/>
                  </a:cubicBezTo>
                  <a:cubicBezTo>
                    <a:pt x="4357" y="2666"/>
                    <a:pt x="4337" y="2507"/>
                    <a:pt x="4317" y="2388"/>
                  </a:cubicBezTo>
                  <a:cubicBezTo>
                    <a:pt x="4118" y="1890"/>
                    <a:pt x="3919" y="1373"/>
                    <a:pt x="3720" y="896"/>
                  </a:cubicBezTo>
                  <a:cubicBezTo>
                    <a:pt x="3473" y="319"/>
                    <a:pt x="3052" y="0"/>
                    <a:pt x="2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4"/>
            <p:cNvSpPr/>
            <p:nvPr/>
          </p:nvSpPr>
          <p:spPr>
            <a:xfrm>
              <a:off x="1625175" y="4748875"/>
              <a:ext cx="285000" cy="260325"/>
            </a:xfrm>
            <a:custGeom>
              <a:avLst/>
              <a:gdLst/>
              <a:ahLst/>
              <a:cxnLst/>
              <a:rect l="l" t="t" r="r" b="b"/>
              <a:pathLst>
                <a:path w="11400" h="10413" extrusionOk="0">
                  <a:moveTo>
                    <a:pt x="11260" y="1"/>
                  </a:moveTo>
                  <a:cubicBezTo>
                    <a:pt x="11121" y="40"/>
                    <a:pt x="10902" y="80"/>
                    <a:pt x="10822" y="180"/>
                  </a:cubicBezTo>
                  <a:cubicBezTo>
                    <a:pt x="10345" y="936"/>
                    <a:pt x="9847" y="1692"/>
                    <a:pt x="9450" y="2507"/>
                  </a:cubicBezTo>
                  <a:cubicBezTo>
                    <a:pt x="9012" y="3482"/>
                    <a:pt x="8614" y="4496"/>
                    <a:pt x="8236" y="5491"/>
                  </a:cubicBezTo>
                  <a:cubicBezTo>
                    <a:pt x="7938" y="6267"/>
                    <a:pt x="7719" y="7063"/>
                    <a:pt x="7460" y="7858"/>
                  </a:cubicBezTo>
                  <a:cubicBezTo>
                    <a:pt x="7381" y="8137"/>
                    <a:pt x="7361" y="8435"/>
                    <a:pt x="7321" y="8694"/>
                  </a:cubicBezTo>
                  <a:lnTo>
                    <a:pt x="7222" y="8694"/>
                  </a:lnTo>
                  <a:lnTo>
                    <a:pt x="6844" y="7799"/>
                  </a:lnTo>
                  <a:cubicBezTo>
                    <a:pt x="6764" y="7699"/>
                    <a:pt x="6724" y="7600"/>
                    <a:pt x="6645" y="7441"/>
                  </a:cubicBezTo>
                  <a:lnTo>
                    <a:pt x="6426" y="7122"/>
                  </a:lnTo>
                  <a:lnTo>
                    <a:pt x="6048" y="6903"/>
                  </a:lnTo>
                  <a:cubicBezTo>
                    <a:pt x="5093" y="6247"/>
                    <a:pt x="4079" y="5670"/>
                    <a:pt x="2945" y="5471"/>
                  </a:cubicBezTo>
                  <a:cubicBezTo>
                    <a:pt x="2109" y="5352"/>
                    <a:pt x="1294" y="5312"/>
                    <a:pt x="478" y="5312"/>
                  </a:cubicBezTo>
                  <a:cubicBezTo>
                    <a:pt x="319" y="5312"/>
                    <a:pt x="160" y="5610"/>
                    <a:pt x="1" y="5789"/>
                  </a:cubicBezTo>
                  <a:cubicBezTo>
                    <a:pt x="170" y="5884"/>
                    <a:pt x="358" y="6050"/>
                    <a:pt x="530" y="6050"/>
                  </a:cubicBezTo>
                  <a:cubicBezTo>
                    <a:pt x="539" y="6050"/>
                    <a:pt x="548" y="6049"/>
                    <a:pt x="558" y="6048"/>
                  </a:cubicBezTo>
                  <a:cubicBezTo>
                    <a:pt x="773" y="6027"/>
                    <a:pt x="986" y="6016"/>
                    <a:pt x="1197" y="6016"/>
                  </a:cubicBezTo>
                  <a:cubicBezTo>
                    <a:pt x="2348" y="6016"/>
                    <a:pt x="3431" y="6332"/>
                    <a:pt x="4457" y="6903"/>
                  </a:cubicBezTo>
                  <a:cubicBezTo>
                    <a:pt x="5332" y="7381"/>
                    <a:pt x="6088" y="7978"/>
                    <a:pt x="6426" y="8972"/>
                  </a:cubicBezTo>
                  <a:cubicBezTo>
                    <a:pt x="6486" y="9171"/>
                    <a:pt x="6645" y="9450"/>
                    <a:pt x="6784" y="9470"/>
                  </a:cubicBezTo>
                  <a:cubicBezTo>
                    <a:pt x="7222" y="9529"/>
                    <a:pt x="7242" y="9768"/>
                    <a:pt x="7261" y="10106"/>
                  </a:cubicBezTo>
                  <a:cubicBezTo>
                    <a:pt x="7261" y="10300"/>
                    <a:pt x="7380" y="10413"/>
                    <a:pt x="7517" y="10413"/>
                  </a:cubicBezTo>
                  <a:cubicBezTo>
                    <a:pt x="7605" y="10413"/>
                    <a:pt x="7701" y="10366"/>
                    <a:pt x="7779" y="10265"/>
                  </a:cubicBezTo>
                  <a:cubicBezTo>
                    <a:pt x="7918" y="10126"/>
                    <a:pt x="8017" y="9887"/>
                    <a:pt x="8037" y="9688"/>
                  </a:cubicBezTo>
                  <a:cubicBezTo>
                    <a:pt x="8117" y="9271"/>
                    <a:pt x="8117" y="8793"/>
                    <a:pt x="8216" y="8376"/>
                  </a:cubicBezTo>
                  <a:cubicBezTo>
                    <a:pt x="8415" y="7560"/>
                    <a:pt x="8634" y="6744"/>
                    <a:pt x="8952" y="5949"/>
                  </a:cubicBezTo>
                  <a:cubicBezTo>
                    <a:pt x="9668" y="4218"/>
                    <a:pt x="10464" y="2527"/>
                    <a:pt x="11240" y="836"/>
                  </a:cubicBezTo>
                  <a:cubicBezTo>
                    <a:pt x="11300" y="737"/>
                    <a:pt x="11399" y="637"/>
                    <a:pt x="11399" y="538"/>
                  </a:cubicBezTo>
                  <a:cubicBezTo>
                    <a:pt x="11399" y="339"/>
                    <a:pt x="11320" y="180"/>
                    <a:pt x="11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4"/>
            <p:cNvSpPr/>
            <p:nvPr/>
          </p:nvSpPr>
          <p:spPr>
            <a:xfrm>
              <a:off x="1679875" y="4200325"/>
              <a:ext cx="84075" cy="312350"/>
            </a:xfrm>
            <a:custGeom>
              <a:avLst/>
              <a:gdLst/>
              <a:ahLst/>
              <a:cxnLst/>
              <a:rect l="l" t="t" r="r" b="b"/>
              <a:pathLst>
                <a:path w="3363" h="12494" extrusionOk="0">
                  <a:moveTo>
                    <a:pt x="657" y="1"/>
                  </a:moveTo>
                  <a:cubicBezTo>
                    <a:pt x="498" y="41"/>
                    <a:pt x="359" y="41"/>
                    <a:pt x="200" y="41"/>
                  </a:cubicBezTo>
                  <a:cubicBezTo>
                    <a:pt x="120" y="240"/>
                    <a:pt x="1" y="459"/>
                    <a:pt x="1" y="677"/>
                  </a:cubicBezTo>
                  <a:cubicBezTo>
                    <a:pt x="21" y="1970"/>
                    <a:pt x="60" y="3263"/>
                    <a:pt x="160" y="4537"/>
                  </a:cubicBezTo>
                  <a:cubicBezTo>
                    <a:pt x="220" y="5432"/>
                    <a:pt x="478" y="6267"/>
                    <a:pt x="578" y="7162"/>
                  </a:cubicBezTo>
                  <a:cubicBezTo>
                    <a:pt x="777" y="8993"/>
                    <a:pt x="1453" y="10624"/>
                    <a:pt x="2368" y="12175"/>
                  </a:cubicBezTo>
                  <a:cubicBezTo>
                    <a:pt x="2686" y="12275"/>
                    <a:pt x="3024" y="12394"/>
                    <a:pt x="3363" y="12494"/>
                  </a:cubicBezTo>
                  <a:cubicBezTo>
                    <a:pt x="3343" y="12394"/>
                    <a:pt x="3283" y="12295"/>
                    <a:pt x="3243" y="12195"/>
                  </a:cubicBezTo>
                  <a:cubicBezTo>
                    <a:pt x="2885" y="11499"/>
                    <a:pt x="2467" y="10843"/>
                    <a:pt x="2189" y="10126"/>
                  </a:cubicBezTo>
                  <a:cubicBezTo>
                    <a:pt x="1174" y="7401"/>
                    <a:pt x="816" y="4517"/>
                    <a:pt x="777" y="1592"/>
                  </a:cubicBezTo>
                  <a:cubicBezTo>
                    <a:pt x="777" y="1075"/>
                    <a:pt x="697" y="538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4"/>
            <p:cNvSpPr/>
            <p:nvPr/>
          </p:nvSpPr>
          <p:spPr>
            <a:xfrm>
              <a:off x="1791275" y="4937375"/>
              <a:ext cx="5000" cy="6475"/>
            </a:xfrm>
            <a:custGeom>
              <a:avLst/>
              <a:gdLst/>
              <a:ahLst/>
              <a:cxnLst/>
              <a:rect l="l" t="t" r="r" b="b"/>
              <a:pathLst>
                <a:path w="200" h="259" extrusionOk="0">
                  <a:moveTo>
                    <a:pt x="200" y="259"/>
                  </a:moveTo>
                  <a:cubicBezTo>
                    <a:pt x="120" y="159"/>
                    <a:pt x="80" y="60"/>
                    <a:pt x="1" y="0"/>
                  </a:cubicBezTo>
                  <a:cubicBezTo>
                    <a:pt x="80" y="60"/>
                    <a:pt x="120" y="159"/>
                    <a:pt x="200" y="259"/>
                  </a:cubicBezTo>
                  <a:close/>
                </a:path>
              </a:pathLst>
            </a:custGeom>
            <a:solidFill>
              <a:srgbClr val="267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4"/>
            <p:cNvSpPr/>
            <p:nvPr/>
          </p:nvSpPr>
          <p:spPr>
            <a:xfrm>
              <a:off x="1867375" y="4131300"/>
              <a:ext cx="164625" cy="396800"/>
            </a:xfrm>
            <a:custGeom>
              <a:avLst/>
              <a:gdLst/>
              <a:ahLst/>
              <a:cxnLst/>
              <a:rect l="l" t="t" r="r" b="b"/>
              <a:pathLst>
                <a:path w="6585" h="15872" extrusionOk="0">
                  <a:moveTo>
                    <a:pt x="4198" y="7118"/>
                  </a:moveTo>
                  <a:cubicBezTo>
                    <a:pt x="4596" y="7178"/>
                    <a:pt x="4914" y="7218"/>
                    <a:pt x="4854" y="7636"/>
                  </a:cubicBezTo>
                  <a:cubicBezTo>
                    <a:pt x="4735" y="8392"/>
                    <a:pt x="4596" y="9128"/>
                    <a:pt x="4416" y="9884"/>
                  </a:cubicBezTo>
                  <a:cubicBezTo>
                    <a:pt x="4357" y="10023"/>
                    <a:pt x="4297" y="10202"/>
                    <a:pt x="4198" y="10281"/>
                  </a:cubicBezTo>
                  <a:cubicBezTo>
                    <a:pt x="4058" y="10381"/>
                    <a:pt x="3859" y="10401"/>
                    <a:pt x="3720" y="10460"/>
                  </a:cubicBezTo>
                  <a:cubicBezTo>
                    <a:pt x="3661" y="10301"/>
                    <a:pt x="3561" y="10122"/>
                    <a:pt x="3601" y="10003"/>
                  </a:cubicBezTo>
                  <a:cubicBezTo>
                    <a:pt x="3661" y="9585"/>
                    <a:pt x="3800" y="9167"/>
                    <a:pt x="3899" y="8710"/>
                  </a:cubicBezTo>
                  <a:cubicBezTo>
                    <a:pt x="3979" y="8193"/>
                    <a:pt x="4098" y="7675"/>
                    <a:pt x="4198" y="7118"/>
                  </a:cubicBezTo>
                  <a:close/>
                  <a:moveTo>
                    <a:pt x="5384" y="0"/>
                  </a:moveTo>
                  <a:cubicBezTo>
                    <a:pt x="5312" y="0"/>
                    <a:pt x="5235" y="6"/>
                    <a:pt x="5153" y="17"/>
                  </a:cubicBezTo>
                  <a:cubicBezTo>
                    <a:pt x="3919" y="136"/>
                    <a:pt x="3223" y="1031"/>
                    <a:pt x="2626" y="2006"/>
                  </a:cubicBezTo>
                  <a:cubicBezTo>
                    <a:pt x="2845" y="4055"/>
                    <a:pt x="2547" y="6084"/>
                    <a:pt x="2149" y="8073"/>
                  </a:cubicBezTo>
                  <a:cubicBezTo>
                    <a:pt x="1830" y="9764"/>
                    <a:pt x="1393" y="11415"/>
                    <a:pt x="1035" y="13086"/>
                  </a:cubicBezTo>
                  <a:cubicBezTo>
                    <a:pt x="1254" y="13564"/>
                    <a:pt x="1134" y="14001"/>
                    <a:pt x="876" y="14439"/>
                  </a:cubicBezTo>
                  <a:cubicBezTo>
                    <a:pt x="617" y="14877"/>
                    <a:pt x="338" y="15334"/>
                    <a:pt x="0" y="15871"/>
                  </a:cubicBezTo>
                  <a:cubicBezTo>
                    <a:pt x="482" y="15808"/>
                    <a:pt x="931" y="15648"/>
                    <a:pt x="1358" y="15648"/>
                  </a:cubicBezTo>
                  <a:cubicBezTo>
                    <a:pt x="1602" y="15648"/>
                    <a:pt x="1838" y="15700"/>
                    <a:pt x="2069" y="15851"/>
                  </a:cubicBezTo>
                  <a:cubicBezTo>
                    <a:pt x="2348" y="15652"/>
                    <a:pt x="2626" y="15434"/>
                    <a:pt x="2905" y="15235"/>
                  </a:cubicBezTo>
                  <a:cubicBezTo>
                    <a:pt x="3442" y="14598"/>
                    <a:pt x="4019" y="13981"/>
                    <a:pt x="4516" y="13305"/>
                  </a:cubicBezTo>
                  <a:cubicBezTo>
                    <a:pt x="5610" y="11813"/>
                    <a:pt x="6187" y="10122"/>
                    <a:pt x="6386" y="8312"/>
                  </a:cubicBezTo>
                  <a:cubicBezTo>
                    <a:pt x="6446" y="7675"/>
                    <a:pt x="6386" y="6979"/>
                    <a:pt x="6426" y="6303"/>
                  </a:cubicBezTo>
                  <a:cubicBezTo>
                    <a:pt x="6585" y="4433"/>
                    <a:pt x="6386" y="2563"/>
                    <a:pt x="6127" y="733"/>
                  </a:cubicBezTo>
                  <a:cubicBezTo>
                    <a:pt x="6059" y="219"/>
                    <a:pt x="5828" y="0"/>
                    <a:pt x="5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4"/>
            <p:cNvSpPr/>
            <p:nvPr/>
          </p:nvSpPr>
          <p:spPr>
            <a:xfrm>
              <a:off x="1798750" y="4114450"/>
              <a:ext cx="124850" cy="393750"/>
            </a:xfrm>
            <a:custGeom>
              <a:avLst/>
              <a:gdLst/>
              <a:ahLst/>
              <a:cxnLst/>
              <a:rect l="l" t="t" r="r" b="b"/>
              <a:pathLst>
                <a:path w="4994" h="15750" extrusionOk="0">
                  <a:moveTo>
                    <a:pt x="2367" y="7116"/>
                  </a:moveTo>
                  <a:cubicBezTo>
                    <a:pt x="2487" y="7315"/>
                    <a:pt x="2706" y="7514"/>
                    <a:pt x="2686" y="7713"/>
                  </a:cubicBezTo>
                  <a:cubicBezTo>
                    <a:pt x="2606" y="8648"/>
                    <a:pt x="2507" y="9543"/>
                    <a:pt x="2367" y="10458"/>
                  </a:cubicBezTo>
                  <a:cubicBezTo>
                    <a:pt x="2328" y="10657"/>
                    <a:pt x="2089" y="10836"/>
                    <a:pt x="1930" y="11035"/>
                  </a:cubicBezTo>
                  <a:cubicBezTo>
                    <a:pt x="1790" y="10776"/>
                    <a:pt x="1631" y="10538"/>
                    <a:pt x="1572" y="10379"/>
                  </a:cubicBezTo>
                  <a:cubicBezTo>
                    <a:pt x="1691" y="9344"/>
                    <a:pt x="1771" y="8469"/>
                    <a:pt x="1910" y="7653"/>
                  </a:cubicBezTo>
                  <a:cubicBezTo>
                    <a:pt x="1970" y="7454"/>
                    <a:pt x="2208" y="7295"/>
                    <a:pt x="2367" y="7116"/>
                  </a:cubicBezTo>
                  <a:close/>
                  <a:moveTo>
                    <a:pt x="3353" y="0"/>
                  </a:moveTo>
                  <a:cubicBezTo>
                    <a:pt x="3319" y="0"/>
                    <a:pt x="3289" y="5"/>
                    <a:pt x="3263" y="14"/>
                  </a:cubicBezTo>
                  <a:cubicBezTo>
                    <a:pt x="2964" y="54"/>
                    <a:pt x="2626" y="213"/>
                    <a:pt x="2427" y="432"/>
                  </a:cubicBezTo>
                  <a:cubicBezTo>
                    <a:pt x="1790" y="1188"/>
                    <a:pt x="1194" y="2004"/>
                    <a:pt x="597" y="2780"/>
                  </a:cubicBezTo>
                  <a:cubicBezTo>
                    <a:pt x="637" y="3038"/>
                    <a:pt x="716" y="3297"/>
                    <a:pt x="696" y="3575"/>
                  </a:cubicBezTo>
                  <a:cubicBezTo>
                    <a:pt x="577" y="4590"/>
                    <a:pt x="398" y="5604"/>
                    <a:pt x="299" y="6619"/>
                  </a:cubicBezTo>
                  <a:cubicBezTo>
                    <a:pt x="179" y="8071"/>
                    <a:pt x="100" y="9543"/>
                    <a:pt x="20" y="10995"/>
                  </a:cubicBezTo>
                  <a:cubicBezTo>
                    <a:pt x="0" y="11652"/>
                    <a:pt x="0" y="12288"/>
                    <a:pt x="0" y="12945"/>
                  </a:cubicBezTo>
                  <a:cubicBezTo>
                    <a:pt x="597" y="13183"/>
                    <a:pt x="597" y="13760"/>
                    <a:pt x="716" y="14258"/>
                  </a:cubicBezTo>
                  <a:cubicBezTo>
                    <a:pt x="875" y="14755"/>
                    <a:pt x="995" y="15252"/>
                    <a:pt x="1114" y="15750"/>
                  </a:cubicBezTo>
                  <a:cubicBezTo>
                    <a:pt x="1333" y="15411"/>
                    <a:pt x="1492" y="15053"/>
                    <a:pt x="1711" y="14755"/>
                  </a:cubicBezTo>
                  <a:cubicBezTo>
                    <a:pt x="2089" y="14258"/>
                    <a:pt x="2328" y="13661"/>
                    <a:pt x="3004" y="13462"/>
                  </a:cubicBezTo>
                  <a:cubicBezTo>
                    <a:pt x="3223" y="12487"/>
                    <a:pt x="3461" y="11512"/>
                    <a:pt x="3700" y="10577"/>
                  </a:cubicBezTo>
                  <a:cubicBezTo>
                    <a:pt x="4178" y="8708"/>
                    <a:pt x="4595" y="6818"/>
                    <a:pt x="4595" y="4888"/>
                  </a:cubicBezTo>
                  <a:cubicBezTo>
                    <a:pt x="4595" y="4331"/>
                    <a:pt x="4615" y="3794"/>
                    <a:pt x="4695" y="3257"/>
                  </a:cubicBezTo>
                  <a:cubicBezTo>
                    <a:pt x="4715" y="3078"/>
                    <a:pt x="4894" y="2859"/>
                    <a:pt x="4993" y="2660"/>
                  </a:cubicBezTo>
                  <a:cubicBezTo>
                    <a:pt x="4814" y="1745"/>
                    <a:pt x="4456" y="930"/>
                    <a:pt x="3859" y="233"/>
                  </a:cubicBezTo>
                  <a:cubicBezTo>
                    <a:pt x="3776" y="117"/>
                    <a:pt x="3526" y="0"/>
                    <a:pt x="3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4"/>
            <p:cNvSpPr/>
            <p:nvPr/>
          </p:nvSpPr>
          <p:spPr>
            <a:xfrm>
              <a:off x="1873825" y="4181925"/>
              <a:ext cx="64675" cy="277050"/>
            </a:xfrm>
            <a:custGeom>
              <a:avLst/>
              <a:gdLst/>
              <a:ahLst/>
              <a:cxnLst/>
              <a:rect l="l" t="t" r="r" b="b"/>
              <a:pathLst>
                <a:path w="2587" h="11082" extrusionOk="0">
                  <a:moveTo>
                    <a:pt x="1990" y="1"/>
                  </a:moveTo>
                  <a:cubicBezTo>
                    <a:pt x="1891" y="200"/>
                    <a:pt x="1712" y="379"/>
                    <a:pt x="1692" y="598"/>
                  </a:cubicBezTo>
                  <a:cubicBezTo>
                    <a:pt x="1612" y="1135"/>
                    <a:pt x="1592" y="1672"/>
                    <a:pt x="1592" y="2209"/>
                  </a:cubicBezTo>
                  <a:cubicBezTo>
                    <a:pt x="1592" y="4159"/>
                    <a:pt x="1194" y="6048"/>
                    <a:pt x="697" y="7898"/>
                  </a:cubicBezTo>
                  <a:cubicBezTo>
                    <a:pt x="458" y="8853"/>
                    <a:pt x="220" y="9828"/>
                    <a:pt x="1" y="10783"/>
                  </a:cubicBezTo>
                  <a:cubicBezTo>
                    <a:pt x="260" y="10882"/>
                    <a:pt x="518" y="10962"/>
                    <a:pt x="777" y="11081"/>
                  </a:cubicBezTo>
                  <a:cubicBezTo>
                    <a:pt x="1155" y="9390"/>
                    <a:pt x="1572" y="7759"/>
                    <a:pt x="1891" y="6068"/>
                  </a:cubicBezTo>
                  <a:cubicBezTo>
                    <a:pt x="2269" y="4079"/>
                    <a:pt x="2587" y="2070"/>
                    <a:pt x="23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4"/>
            <p:cNvSpPr/>
            <p:nvPr/>
          </p:nvSpPr>
          <p:spPr>
            <a:xfrm>
              <a:off x="1779350" y="4183925"/>
              <a:ext cx="37325" cy="253650"/>
            </a:xfrm>
            <a:custGeom>
              <a:avLst/>
              <a:gdLst/>
              <a:ahLst/>
              <a:cxnLst/>
              <a:rect l="l" t="t" r="r" b="b"/>
              <a:pathLst>
                <a:path w="1493" h="10146" extrusionOk="0">
                  <a:moveTo>
                    <a:pt x="1094" y="1"/>
                  </a:moveTo>
                  <a:cubicBezTo>
                    <a:pt x="975" y="219"/>
                    <a:pt x="776" y="418"/>
                    <a:pt x="756" y="637"/>
                  </a:cubicBezTo>
                  <a:cubicBezTo>
                    <a:pt x="518" y="1990"/>
                    <a:pt x="319" y="3323"/>
                    <a:pt x="199" y="4675"/>
                  </a:cubicBezTo>
                  <a:cubicBezTo>
                    <a:pt x="80" y="5829"/>
                    <a:pt x="60" y="7023"/>
                    <a:pt x="20" y="8216"/>
                  </a:cubicBezTo>
                  <a:cubicBezTo>
                    <a:pt x="0" y="8813"/>
                    <a:pt x="60" y="9450"/>
                    <a:pt x="80" y="10046"/>
                  </a:cubicBezTo>
                  <a:cubicBezTo>
                    <a:pt x="299" y="10066"/>
                    <a:pt x="557" y="10106"/>
                    <a:pt x="776" y="10146"/>
                  </a:cubicBezTo>
                  <a:cubicBezTo>
                    <a:pt x="776" y="9489"/>
                    <a:pt x="776" y="8853"/>
                    <a:pt x="796" y="8196"/>
                  </a:cubicBezTo>
                  <a:cubicBezTo>
                    <a:pt x="876" y="6724"/>
                    <a:pt x="955" y="5292"/>
                    <a:pt x="1075" y="3820"/>
                  </a:cubicBezTo>
                  <a:cubicBezTo>
                    <a:pt x="1174" y="2805"/>
                    <a:pt x="1353" y="1791"/>
                    <a:pt x="1472" y="756"/>
                  </a:cubicBezTo>
                  <a:cubicBezTo>
                    <a:pt x="1492" y="518"/>
                    <a:pt x="1393" y="239"/>
                    <a:pt x="1373" y="1"/>
                  </a:cubicBezTo>
                  <a:cubicBezTo>
                    <a:pt x="1323" y="10"/>
                    <a:pt x="1273" y="15"/>
                    <a:pt x="1226" y="15"/>
                  </a:cubicBezTo>
                  <a:cubicBezTo>
                    <a:pt x="1179" y="15"/>
                    <a:pt x="1134" y="10"/>
                    <a:pt x="109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4"/>
            <p:cNvSpPr/>
            <p:nvPr/>
          </p:nvSpPr>
          <p:spPr>
            <a:xfrm>
              <a:off x="1662475" y="4624050"/>
              <a:ext cx="144250" cy="109425"/>
            </a:xfrm>
            <a:custGeom>
              <a:avLst/>
              <a:gdLst/>
              <a:ahLst/>
              <a:cxnLst/>
              <a:rect l="l" t="t" r="r" b="b"/>
              <a:pathLst>
                <a:path w="5770" h="4377" extrusionOk="0">
                  <a:moveTo>
                    <a:pt x="299" y="1"/>
                  </a:moveTo>
                  <a:cubicBezTo>
                    <a:pt x="219" y="60"/>
                    <a:pt x="1" y="200"/>
                    <a:pt x="1" y="279"/>
                  </a:cubicBezTo>
                  <a:cubicBezTo>
                    <a:pt x="20" y="458"/>
                    <a:pt x="120" y="717"/>
                    <a:pt x="279" y="816"/>
                  </a:cubicBezTo>
                  <a:cubicBezTo>
                    <a:pt x="438" y="936"/>
                    <a:pt x="697" y="896"/>
                    <a:pt x="896" y="955"/>
                  </a:cubicBezTo>
                  <a:cubicBezTo>
                    <a:pt x="1473" y="1154"/>
                    <a:pt x="2149" y="1234"/>
                    <a:pt x="2646" y="1592"/>
                  </a:cubicBezTo>
                  <a:cubicBezTo>
                    <a:pt x="3601" y="2229"/>
                    <a:pt x="4576" y="2925"/>
                    <a:pt x="4974" y="4118"/>
                  </a:cubicBezTo>
                  <a:cubicBezTo>
                    <a:pt x="5033" y="4238"/>
                    <a:pt x="5332" y="4297"/>
                    <a:pt x="5491" y="4377"/>
                  </a:cubicBezTo>
                  <a:cubicBezTo>
                    <a:pt x="5570" y="4198"/>
                    <a:pt x="5769" y="3979"/>
                    <a:pt x="5730" y="3820"/>
                  </a:cubicBezTo>
                  <a:cubicBezTo>
                    <a:pt x="5630" y="3482"/>
                    <a:pt x="5451" y="3144"/>
                    <a:pt x="5232" y="2885"/>
                  </a:cubicBezTo>
                  <a:cubicBezTo>
                    <a:pt x="4755" y="2328"/>
                    <a:pt x="4238" y="1851"/>
                    <a:pt x="3740" y="1353"/>
                  </a:cubicBezTo>
                  <a:cubicBezTo>
                    <a:pt x="2805" y="418"/>
                    <a:pt x="1592" y="299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4"/>
            <p:cNvSpPr/>
            <p:nvPr/>
          </p:nvSpPr>
          <p:spPr>
            <a:xfrm>
              <a:off x="1763925" y="4513150"/>
              <a:ext cx="2525" cy="2500"/>
            </a:xfrm>
            <a:custGeom>
              <a:avLst/>
              <a:gdLst/>
              <a:ahLst/>
              <a:cxnLst/>
              <a:rect l="l" t="t" r="r" b="b"/>
              <a:pathLst>
                <a:path w="101" h="100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20"/>
                    <a:pt x="80" y="60"/>
                    <a:pt x="100" y="100"/>
                  </a:cubicBezTo>
                  <a:cubicBezTo>
                    <a:pt x="80" y="60"/>
                    <a:pt x="40" y="20"/>
                    <a:pt x="1" y="1"/>
                  </a:cubicBezTo>
                  <a:close/>
                </a:path>
              </a:pathLst>
            </a:custGeom>
            <a:solidFill>
              <a:srgbClr val="982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4"/>
            <p:cNvSpPr/>
            <p:nvPr/>
          </p:nvSpPr>
          <p:spPr>
            <a:xfrm>
              <a:off x="1901675" y="5081575"/>
              <a:ext cx="1525" cy="1025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41" y="1"/>
                  </a:moveTo>
                  <a:lnTo>
                    <a:pt x="1" y="21"/>
                  </a:lnTo>
                  <a:lnTo>
                    <a:pt x="41" y="41"/>
                  </a:lnTo>
                  <a:lnTo>
                    <a:pt x="61" y="21"/>
                  </a:lnTo>
                  <a:cubicBezTo>
                    <a:pt x="61" y="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ABE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43"/>
          <p:cNvSpPr txBox="1">
            <a:spLocks noGrp="1"/>
          </p:cNvSpPr>
          <p:nvPr>
            <p:ph type="ctrTitle"/>
          </p:nvPr>
        </p:nvSpPr>
        <p:spPr>
          <a:xfrm>
            <a:off x="1149446" y="1739512"/>
            <a:ext cx="6822683" cy="13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>
                <a:solidFill>
                  <a:srgbClr val="FF0000"/>
                </a:solidFill>
                <a:latin typeface="Gill Sans MT" panose="020B0502020104020203" pitchFamily="34" charset="0"/>
              </a:rPr>
              <a:t>“VÀ TÔI VẪN MUỐN MẸ…”</a:t>
            </a:r>
            <a:endParaRPr sz="3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084" name="Google Shape;2084;p43"/>
          <p:cNvSpPr txBox="1">
            <a:spLocks noGrp="1"/>
          </p:cNvSpPr>
          <p:nvPr>
            <p:ph type="subTitle" idx="1"/>
          </p:nvPr>
        </p:nvSpPr>
        <p:spPr>
          <a:xfrm>
            <a:off x="738115" y="3086247"/>
            <a:ext cx="6479717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accent2"/>
                </a:solidFill>
              </a:rPr>
              <a:t>(</a:t>
            </a:r>
            <a:r>
              <a:rPr lang="es-419" sz="2800" b="1" dirty="0" err="1">
                <a:solidFill>
                  <a:schemeClr val="accent2"/>
                </a:solidFill>
              </a:rPr>
              <a:t>Trích</a:t>
            </a:r>
            <a:r>
              <a:rPr lang="es-419" sz="2800" b="1" dirty="0">
                <a:solidFill>
                  <a:schemeClr val="accent2"/>
                </a:solidFill>
              </a:rPr>
              <a:t> </a:t>
            </a:r>
            <a:r>
              <a:rPr lang="es-419" sz="2800" b="1" i="1" dirty="0" err="1">
                <a:solidFill>
                  <a:schemeClr val="accent2"/>
                </a:solidFill>
              </a:rPr>
              <a:t>Những</a:t>
            </a:r>
            <a:r>
              <a:rPr lang="es-419" sz="2800" b="1" i="1" dirty="0">
                <a:solidFill>
                  <a:schemeClr val="accent2"/>
                </a:solidFill>
              </a:rPr>
              <a:t> </a:t>
            </a:r>
            <a:r>
              <a:rPr lang="es-419" sz="2800" b="1" i="1" dirty="0" err="1">
                <a:solidFill>
                  <a:schemeClr val="accent2"/>
                </a:solidFill>
              </a:rPr>
              <a:t>nhân</a:t>
            </a:r>
            <a:r>
              <a:rPr lang="es-419" sz="2800" b="1" i="1" dirty="0">
                <a:solidFill>
                  <a:schemeClr val="accent2"/>
                </a:solidFill>
              </a:rPr>
              <a:t> </a:t>
            </a:r>
            <a:r>
              <a:rPr lang="es-419" sz="2800" b="1" i="1" dirty="0" err="1">
                <a:solidFill>
                  <a:schemeClr val="accent2"/>
                </a:solidFill>
              </a:rPr>
              <a:t>chứng</a:t>
            </a:r>
            <a:r>
              <a:rPr lang="es-419" sz="2800" b="1" i="1" dirty="0">
                <a:solidFill>
                  <a:schemeClr val="accent2"/>
                </a:solidFill>
              </a:rPr>
              <a:t> </a:t>
            </a:r>
            <a:r>
              <a:rPr lang="es-419" sz="2800" b="1" i="1" dirty="0" err="1">
                <a:solidFill>
                  <a:schemeClr val="accent2"/>
                </a:solidFill>
              </a:rPr>
              <a:t>cuối</a:t>
            </a:r>
            <a:r>
              <a:rPr lang="es-419" sz="2800" b="1" i="1" dirty="0">
                <a:solidFill>
                  <a:schemeClr val="accent2"/>
                </a:solidFill>
              </a:rPr>
              <a:t> </a:t>
            </a:r>
            <a:r>
              <a:rPr lang="es-419" sz="2800" b="1" i="1" dirty="0" err="1">
                <a:solidFill>
                  <a:schemeClr val="accent2"/>
                </a:solidFill>
              </a:rPr>
              <a:t>cùng</a:t>
            </a:r>
            <a:r>
              <a:rPr lang="es-419" sz="2800" b="1" i="1" dirty="0">
                <a:solidFill>
                  <a:schemeClr val="accent2"/>
                </a:solidFill>
              </a:rPr>
              <a:t> – Solo cho </a:t>
            </a:r>
            <a:r>
              <a:rPr lang="es-419" sz="2800" b="1" i="1" dirty="0" err="1">
                <a:solidFill>
                  <a:schemeClr val="accent2"/>
                </a:solidFill>
              </a:rPr>
              <a:t>giọng</a:t>
            </a:r>
            <a:r>
              <a:rPr lang="es-419" sz="2800" b="1" i="1" dirty="0">
                <a:solidFill>
                  <a:schemeClr val="accent2"/>
                </a:solidFill>
              </a:rPr>
              <a:t> </a:t>
            </a:r>
            <a:r>
              <a:rPr lang="es-419" sz="2800" b="1" i="1" dirty="0" err="1">
                <a:solidFill>
                  <a:schemeClr val="accent2"/>
                </a:solidFill>
              </a:rPr>
              <a:t>trẻ</a:t>
            </a:r>
            <a:r>
              <a:rPr lang="es-419" sz="2800" b="1" i="1" dirty="0">
                <a:solidFill>
                  <a:schemeClr val="accent2"/>
                </a:solidFill>
              </a:rPr>
              <a:t> em</a:t>
            </a:r>
            <a:r>
              <a:rPr lang="es-419" sz="2800" b="1" dirty="0">
                <a:solidFill>
                  <a:schemeClr val="accent2"/>
                </a:solidFill>
              </a:rPr>
              <a:t>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rgbClr val="7030A0"/>
                </a:solidFill>
              </a:rPr>
              <a:t>Svetlana </a:t>
            </a:r>
            <a:r>
              <a:rPr lang="es-419" sz="2800" b="1" dirty="0" err="1">
                <a:solidFill>
                  <a:srgbClr val="7030A0"/>
                </a:solidFill>
              </a:rPr>
              <a:t>Alexievich</a:t>
            </a:r>
            <a:endParaRPr sz="2800" b="1" dirty="0">
              <a:solidFill>
                <a:srgbClr val="7030A0"/>
              </a:solidFill>
            </a:endParaRPr>
          </a:p>
        </p:txBody>
      </p:sp>
      <p:grpSp>
        <p:nvGrpSpPr>
          <p:cNvPr id="2085" name="Google Shape;2085;p43"/>
          <p:cNvGrpSpPr/>
          <p:nvPr/>
        </p:nvGrpSpPr>
        <p:grpSpPr>
          <a:xfrm>
            <a:off x="969574" y="3127814"/>
            <a:ext cx="7375999" cy="669012"/>
            <a:chOff x="969574" y="3127814"/>
            <a:chExt cx="7375999" cy="669012"/>
          </a:xfrm>
        </p:grpSpPr>
        <p:grpSp>
          <p:nvGrpSpPr>
            <p:cNvPr id="2086" name="Google Shape;2086;p43"/>
            <p:cNvGrpSpPr/>
            <p:nvPr/>
          </p:nvGrpSpPr>
          <p:grpSpPr>
            <a:xfrm>
              <a:off x="7581849" y="3127814"/>
              <a:ext cx="763724" cy="669012"/>
              <a:chOff x="6969474" y="1856401"/>
              <a:chExt cx="763724" cy="669012"/>
            </a:xfrm>
          </p:grpSpPr>
          <p:sp>
            <p:nvSpPr>
              <p:cNvPr id="2087" name="Google Shape;2087;p43"/>
              <p:cNvSpPr/>
              <p:nvPr/>
            </p:nvSpPr>
            <p:spPr>
              <a:xfrm>
                <a:off x="6969474" y="2152954"/>
                <a:ext cx="763724" cy="96368"/>
              </a:xfrm>
              <a:custGeom>
                <a:avLst/>
                <a:gdLst/>
                <a:ahLst/>
                <a:cxnLst/>
                <a:rect l="l" t="t" r="r" b="b"/>
                <a:pathLst>
                  <a:path w="9629" h="1215" extrusionOk="0">
                    <a:moveTo>
                      <a:pt x="796" y="1"/>
                    </a:moveTo>
                    <a:cubicBezTo>
                      <a:pt x="418" y="1"/>
                      <a:pt x="279" y="220"/>
                      <a:pt x="140" y="478"/>
                    </a:cubicBezTo>
                    <a:cubicBezTo>
                      <a:pt x="1" y="737"/>
                      <a:pt x="319" y="1135"/>
                      <a:pt x="717" y="1135"/>
                    </a:cubicBezTo>
                    <a:lnTo>
                      <a:pt x="3183" y="1135"/>
                    </a:lnTo>
                    <a:cubicBezTo>
                      <a:pt x="3462" y="1135"/>
                      <a:pt x="3720" y="1115"/>
                      <a:pt x="3999" y="1115"/>
                    </a:cubicBezTo>
                    <a:cubicBezTo>
                      <a:pt x="5053" y="1135"/>
                      <a:pt x="6088" y="1194"/>
                      <a:pt x="6943" y="1214"/>
                    </a:cubicBezTo>
                    <a:cubicBezTo>
                      <a:pt x="7739" y="1175"/>
                      <a:pt x="8336" y="1135"/>
                      <a:pt x="8873" y="1095"/>
                    </a:cubicBezTo>
                    <a:cubicBezTo>
                      <a:pt x="9052" y="1075"/>
                      <a:pt x="9231" y="1035"/>
                      <a:pt x="9370" y="976"/>
                    </a:cubicBezTo>
                    <a:cubicBezTo>
                      <a:pt x="9629" y="876"/>
                      <a:pt x="9629" y="637"/>
                      <a:pt x="9430" y="478"/>
                    </a:cubicBezTo>
                    <a:cubicBezTo>
                      <a:pt x="9032" y="120"/>
                      <a:pt x="8535" y="180"/>
                      <a:pt x="8077" y="140"/>
                    </a:cubicBezTo>
                    <a:cubicBezTo>
                      <a:pt x="7102" y="80"/>
                      <a:pt x="6108" y="41"/>
                      <a:pt x="5153" y="21"/>
                    </a:cubicBezTo>
                    <a:cubicBezTo>
                      <a:pt x="4427" y="11"/>
                      <a:pt x="3696" y="11"/>
                      <a:pt x="2967" y="11"/>
                    </a:cubicBezTo>
                    <a:cubicBezTo>
                      <a:pt x="2238" y="11"/>
                      <a:pt x="1512" y="11"/>
                      <a:pt x="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3"/>
              <p:cNvSpPr/>
              <p:nvPr/>
            </p:nvSpPr>
            <p:spPr>
              <a:xfrm>
                <a:off x="7054656" y="1856401"/>
                <a:ext cx="462406" cy="216213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2726" extrusionOk="0">
                    <a:moveTo>
                      <a:pt x="5292" y="0"/>
                    </a:moveTo>
                    <a:cubicBezTo>
                      <a:pt x="4974" y="40"/>
                      <a:pt x="4636" y="139"/>
                      <a:pt x="4337" y="239"/>
                    </a:cubicBezTo>
                    <a:lnTo>
                      <a:pt x="2706" y="836"/>
                    </a:lnTo>
                    <a:cubicBezTo>
                      <a:pt x="2189" y="995"/>
                      <a:pt x="1652" y="1154"/>
                      <a:pt x="1135" y="1353"/>
                    </a:cubicBezTo>
                    <a:cubicBezTo>
                      <a:pt x="816" y="1472"/>
                      <a:pt x="518" y="1651"/>
                      <a:pt x="239" y="1850"/>
                    </a:cubicBezTo>
                    <a:cubicBezTo>
                      <a:pt x="1" y="2029"/>
                      <a:pt x="60" y="2288"/>
                      <a:pt x="160" y="2526"/>
                    </a:cubicBezTo>
                    <a:cubicBezTo>
                      <a:pt x="220" y="2626"/>
                      <a:pt x="399" y="2646"/>
                      <a:pt x="558" y="2725"/>
                    </a:cubicBezTo>
                    <a:cubicBezTo>
                      <a:pt x="916" y="2586"/>
                      <a:pt x="1314" y="2447"/>
                      <a:pt x="1692" y="2288"/>
                    </a:cubicBezTo>
                    <a:cubicBezTo>
                      <a:pt x="2388" y="2049"/>
                      <a:pt x="3044" y="1830"/>
                      <a:pt x="3721" y="1552"/>
                    </a:cubicBezTo>
                    <a:cubicBezTo>
                      <a:pt x="4337" y="1293"/>
                      <a:pt x="4974" y="1015"/>
                      <a:pt x="5571" y="716"/>
                    </a:cubicBezTo>
                    <a:cubicBezTo>
                      <a:pt x="5690" y="676"/>
                      <a:pt x="5829" y="358"/>
                      <a:pt x="5790" y="298"/>
                    </a:cubicBezTo>
                    <a:cubicBezTo>
                      <a:pt x="5670" y="159"/>
                      <a:pt x="5471" y="0"/>
                      <a:pt x="5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3"/>
              <p:cNvSpPr/>
              <p:nvPr/>
            </p:nvSpPr>
            <p:spPr>
              <a:xfrm>
                <a:off x="7089396" y="2354092"/>
                <a:ext cx="361359" cy="171320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2160" extrusionOk="0">
                    <a:moveTo>
                      <a:pt x="653" y="1"/>
                    </a:moveTo>
                    <a:cubicBezTo>
                      <a:pt x="439" y="1"/>
                      <a:pt x="207" y="133"/>
                      <a:pt x="160" y="290"/>
                    </a:cubicBezTo>
                    <a:cubicBezTo>
                      <a:pt x="0" y="668"/>
                      <a:pt x="80" y="886"/>
                      <a:pt x="458" y="1026"/>
                    </a:cubicBezTo>
                    <a:cubicBezTo>
                      <a:pt x="1174" y="1284"/>
                      <a:pt x="1910" y="1543"/>
                      <a:pt x="2666" y="1782"/>
                    </a:cubicBezTo>
                    <a:cubicBezTo>
                      <a:pt x="3084" y="1941"/>
                      <a:pt x="3502" y="2040"/>
                      <a:pt x="3939" y="2160"/>
                    </a:cubicBezTo>
                    <a:cubicBezTo>
                      <a:pt x="3959" y="2140"/>
                      <a:pt x="3959" y="2120"/>
                      <a:pt x="3939" y="2080"/>
                    </a:cubicBezTo>
                    <a:cubicBezTo>
                      <a:pt x="4005" y="2080"/>
                      <a:pt x="4054" y="2098"/>
                      <a:pt x="4103" y="2098"/>
                    </a:cubicBezTo>
                    <a:cubicBezTo>
                      <a:pt x="4127" y="2098"/>
                      <a:pt x="4151" y="2093"/>
                      <a:pt x="4178" y="2080"/>
                    </a:cubicBezTo>
                    <a:cubicBezTo>
                      <a:pt x="4297" y="2040"/>
                      <a:pt x="4496" y="1961"/>
                      <a:pt x="4536" y="1861"/>
                    </a:cubicBezTo>
                    <a:cubicBezTo>
                      <a:pt x="4556" y="1762"/>
                      <a:pt x="4456" y="1623"/>
                      <a:pt x="4377" y="1483"/>
                    </a:cubicBezTo>
                    <a:cubicBezTo>
                      <a:pt x="4337" y="1424"/>
                      <a:pt x="4238" y="1364"/>
                      <a:pt x="4158" y="1344"/>
                    </a:cubicBezTo>
                    <a:cubicBezTo>
                      <a:pt x="3661" y="1125"/>
                      <a:pt x="3143" y="886"/>
                      <a:pt x="2606" y="688"/>
                    </a:cubicBezTo>
                    <a:lnTo>
                      <a:pt x="816" y="31"/>
                    </a:lnTo>
                    <a:cubicBezTo>
                      <a:pt x="766" y="10"/>
                      <a:pt x="710" y="1"/>
                      <a:pt x="6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43"/>
            <p:cNvGrpSpPr/>
            <p:nvPr/>
          </p:nvGrpSpPr>
          <p:grpSpPr>
            <a:xfrm>
              <a:off x="969574" y="3151498"/>
              <a:ext cx="735329" cy="621663"/>
              <a:chOff x="559024" y="1870598"/>
              <a:chExt cx="735329" cy="621663"/>
            </a:xfrm>
          </p:grpSpPr>
          <p:sp>
            <p:nvSpPr>
              <p:cNvPr id="2091" name="Google Shape;2091;p43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3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3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4" name="Google Shape;2094;p43"/>
          <p:cNvGrpSpPr/>
          <p:nvPr/>
        </p:nvGrpSpPr>
        <p:grpSpPr>
          <a:xfrm>
            <a:off x="3211996" y="-19111"/>
            <a:ext cx="2701758" cy="2056723"/>
            <a:chOff x="2596971" y="275416"/>
            <a:chExt cx="3471074" cy="2760816"/>
          </a:xfrm>
        </p:grpSpPr>
        <p:grpSp>
          <p:nvGrpSpPr>
            <p:cNvPr id="2095" name="Google Shape;2095;p43"/>
            <p:cNvGrpSpPr/>
            <p:nvPr/>
          </p:nvGrpSpPr>
          <p:grpSpPr>
            <a:xfrm>
              <a:off x="2618755" y="275416"/>
              <a:ext cx="3449290" cy="2760816"/>
              <a:chOff x="2444585" y="275416"/>
              <a:chExt cx="3449290" cy="2760816"/>
            </a:xfrm>
          </p:grpSpPr>
          <p:grpSp>
            <p:nvGrpSpPr>
              <p:cNvPr id="2096" name="Google Shape;2096;p43"/>
              <p:cNvGrpSpPr/>
              <p:nvPr/>
            </p:nvGrpSpPr>
            <p:grpSpPr>
              <a:xfrm>
                <a:off x="2444585" y="275416"/>
                <a:ext cx="3449290" cy="2760816"/>
                <a:chOff x="-4274212" y="-2176590"/>
                <a:chExt cx="4274213" cy="3421085"/>
              </a:xfrm>
            </p:grpSpPr>
            <p:sp>
              <p:nvSpPr>
                <p:cNvPr id="2097" name="Google Shape;2097;p43"/>
                <p:cNvSpPr/>
                <p:nvPr/>
              </p:nvSpPr>
              <p:spPr>
                <a:xfrm>
                  <a:off x="-4063023" y="-2176590"/>
                  <a:ext cx="4060652" cy="342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59" h="49083" extrusionOk="0">
                      <a:moveTo>
                        <a:pt x="42852" y="1"/>
                      </a:moveTo>
                      <a:cubicBezTo>
                        <a:pt x="37790" y="1"/>
                        <a:pt x="33523" y="2303"/>
                        <a:pt x="30476" y="6688"/>
                      </a:cubicBezTo>
                      <a:cubicBezTo>
                        <a:pt x="29172" y="8568"/>
                        <a:pt x="28377" y="10430"/>
                        <a:pt x="27902" y="11700"/>
                      </a:cubicBezTo>
                      <a:cubicBezTo>
                        <a:pt x="25769" y="9143"/>
                        <a:pt x="20521" y="3776"/>
                        <a:pt x="13833" y="3776"/>
                      </a:cubicBezTo>
                      <a:cubicBezTo>
                        <a:pt x="10921" y="3776"/>
                        <a:pt x="8077" y="4826"/>
                        <a:pt x="5385" y="6875"/>
                      </a:cubicBezTo>
                      <a:cubicBezTo>
                        <a:pt x="1406" y="9905"/>
                        <a:pt x="1" y="16762"/>
                        <a:pt x="1880" y="23907"/>
                      </a:cubicBezTo>
                      <a:cubicBezTo>
                        <a:pt x="2964" y="28021"/>
                        <a:pt x="5554" y="34031"/>
                        <a:pt x="11886" y="39398"/>
                      </a:cubicBezTo>
                      <a:cubicBezTo>
                        <a:pt x="17880" y="44511"/>
                        <a:pt x="25685" y="47745"/>
                        <a:pt x="35132" y="49032"/>
                      </a:cubicBezTo>
                      <a:cubicBezTo>
                        <a:pt x="35318" y="49049"/>
                        <a:pt x="35504" y="49083"/>
                        <a:pt x="35691" y="49083"/>
                      </a:cubicBezTo>
                      <a:cubicBezTo>
                        <a:pt x="37502" y="49083"/>
                        <a:pt x="38941" y="47897"/>
                        <a:pt x="40092" y="46898"/>
                      </a:cubicBezTo>
                      <a:cubicBezTo>
                        <a:pt x="42768" y="44664"/>
                        <a:pt x="49607" y="37163"/>
                        <a:pt x="53637" y="28190"/>
                      </a:cubicBezTo>
                      <a:cubicBezTo>
                        <a:pt x="57531" y="19522"/>
                        <a:pt x="58259" y="11683"/>
                        <a:pt x="55618" y="6621"/>
                      </a:cubicBezTo>
                      <a:cubicBezTo>
                        <a:pt x="53857" y="3251"/>
                        <a:pt x="50742" y="1152"/>
                        <a:pt x="46391" y="339"/>
                      </a:cubicBezTo>
                      <a:cubicBezTo>
                        <a:pt x="45155" y="102"/>
                        <a:pt x="43970" y="1"/>
                        <a:pt x="428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42863" dist="28575" dir="6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43"/>
                <p:cNvSpPr/>
                <p:nvPr/>
              </p:nvSpPr>
              <p:spPr>
                <a:xfrm>
                  <a:off x="-4274212" y="-2115534"/>
                  <a:ext cx="4274213" cy="3300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3" h="47360" extrusionOk="0">
                      <a:moveTo>
                        <a:pt x="45896" y="0"/>
                      </a:moveTo>
                      <a:cubicBezTo>
                        <a:pt x="34218" y="0"/>
                        <a:pt x="31254" y="12652"/>
                        <a:pt x="31254" y="12652"/>
                      </a:cubicBezTo>
                      <a:cubicBezTo>
                        <a:pt x="31254" y="12652"/>
                        <a:pt x="25100" y="3781"/>
                        <a:pt x="16852" y="3781"/>
                      </a:cubicBezTo>
                      <a:cubicBezTo>
                        <a:pt x="14362" y="3781"/>
                        <a:pt x="11682" y="4589"/>
                        <a:pt x="8923" y="6693"/>
                      </a:cubicBezTo>
                      <a:cubicBezTo>
                        <a:pt x="0" y="13516"/>
                        <a:pt x="4487" y="42670"/>
                        <a:pt x="38263" y="47326"/>
                      </a:cubicBezTo>
                      <a:cubicBezTo>
                        <a:pt x="38427" y="47349"/>
                        <a:pt x="38587" y="47360"/>
                        <a:pt x="38743" y="47360"/>
                      </a:cubicBezTo>
                      <a:cubicBezTo>
                        <a:pt x="40208" y="47360"/>
                        <a:pt x="41388" y="46406"/>
                        <a:pt x="42581" y="45396"/>
                      </a:cubicBezTo>
                      <a:cubicBezTo>
                        <a:pt x="45357" y="43093"/>
                        <a:pt x="51994" y="35661"/>
                        <a:pt x="55888" y="26992"/>
                      </a:cubicBezTo>
                      <a:cubicBezTo>
                        <a:pt x="61306" y="14955"/>
                        <a:pt x="61323" y="2562"/>
                        <a:pt x="49268" y="327"/>
                      </a:cubicBezTo>
                      <a:cubicBezTo>
                        <a:pt x="48071" y="103"/>
                        <a:pt x="46948" y="0"/>
                        <a:pt x="458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43"/>
                <p:cNvSpPr/>
                <p:nvPr/>
              </p:nvSpPr>
              <p:spPr>
                <a:xfrm>
                  <a:off x="-3510724" y="-1427460"/>
                  <a:ext cx="2936043" cy="228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4" h="32803" extrusionOk="0">
                      <a:moveTo>
                        <a:pt x="32638" y="0"/>
                      </a:moveTo>
                      <a:cubicBezTo>
                        <a:pt x="24809" y="0"/>
                        <a:pt x="22247" y="10484"/>
                        <a:pt x="22247" y="10484"/>
                      </a:cubicBezTo>
                      <a:cubicBezTo>
                        <a:pt x="22247" y="10484"/>
                        <a:pt x="17200" y="4452"/>
                        <a:pt x="11196" y="4452"/>
                      </a:cubicBezTo>
                      <a:cubicBezTo>
                        <a:pt x="9448" y="4452"/>
                        <a:pt x="7618" y="4964"/>
                        <a:pt x="5808" y="6285"/>
                      </a:cubicBezTo>
                      <a:cubicBezTo>
                        <a:pt x="0" y="10518"/>
                        <a:pt x="4318" y="29818"/>
                        <a:pt x="25887" y="32781"/>
                      </a:cubicBezTo>
                      <a:cubicBezTo>
                        <a:pt x="25992" y="32796"/>
                        <a:pt x="26094" y="32803"/>
                        <a:pt x="26194" y="32803"/>
                      </a:cubicBezTo>
                      <a:cubicBezTo>
                        <a:pt x="27134" y="32803"/>
                        <a:pt x="27897" y="32190"/>
                        <a:pt x="28647" y="31562"/>
                      </a:cubicBezTo>
                      <a:cubicBezTo>
                        <a:pt x="30425" y="30072"/>
                        <a:pt x="35301" y="25095"/>
                        <a:pt x="37705" y="19542"/>
                      </a:cubicBezTo>
                      <a:cubicBezTo>
                        <a:pt x="42073" y="9383"/>
                        <a:pt x="42124" y="1612"/>
                        <a:pt x="34420" y="173"/>
                      </a:cubicBezTo>
                      <a:cubicBezTo>
                        <a:pt x="33798" y="55"/>
                        <a:pt x="33204" y="0"/>
                        <a:pt x="32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0" name="Google Shape;2100;p43"/>
              <p:cNvGrpSpPr/>
              <p:nvPr/>
            </p:nvGrpSpPr>
            <p:grpSpPr>
              <a:xfrm>
                <a:off x="2947492" y="713225"/>
                <a:ext cx="2377460" cy="2270999"/>
                <a:chOff x="4596225" y="3372175"/>
                <a:chExt cx="1747875" cy="1671450"/>
              </a:xfrm>
            </p:grpSpPr>
            <p:sp>
              <p:nvSpPr>
                <p:cNvPr id="2101" name="Google Shape;2101;p43"/>
                <p:cNvSpPr/>
                <p:nvPr/>
              </p:nvSpPr>
              <p:spPr>
                <a:xfrm>
                  <a:off x="5807375" y="3595075"/>
                  <a:ext cx="247625" cy="1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5" h="7112" extrusionOk="0">
                      <a:moveTo>
                        <a:pt x="2963" y="1"/>
                      </a:moveTo>
                      <a:cubicBezTo>
                        <a:pt x="2881" y="1"/>
                        <a:pt x="2797" y="6"/>
                        <a:pt x="2709" y="16"/>
                      </a:cubicBezTo>
                      <a:cubicBezTo>
                        <a:pt x="1219" y="219"/>
                        <a:pt x="0" y="4214"/>
                        <a:pt x="3691" y="7008"/>
                      </a:cubicBezTo>
                      <a:cubicBezTo>
                        <a:pt x="3789" y="7088"/>
                        <a:pt x="3895" y="7112"/>
                        <a:pt x="4007" y="7112"/>
                      </a:cubicBezTo>
                      <a:cubicBezTo>
                        <a:pt x="4108" y="7112"/>
                        <a:pt x="4213" y="7092"/>
                        <a:pt x="4318" y="7076"/>
                      </a:cubicBezTo>
                      <a:cubicBezTo>
                        <a:pt x="4809" y="6991"/>
                        <a:pt x="6231" y="6568"/>
                        <a:pt x="7247" y="5772"/>
                      </a:cubicBezTo>
                      <a:cubicBezTo>
                        <a:pt x="9109" y="4367"/>
                        <a:pt x="9905" y="2928"/>
                        <a:pt x="8635" y="1861"/>
                      </a:cubicBezTo>
                      <a:cubicBezTo>
                        <a:pt x="8250" y="1539"/>
                        <a:pt x="7850" y="1419"/>
                        <a:pt x="7466" y="1419"/>
                      </a:cubicBezTo>
                      <a:cubicBezTo>
                        <a:pt x="6317" y="1419"/>
                        <a:pt x="5317" y="2504"/>
                        <a:pt x="5317" y="2504"/>
                      </a:cubicBezTo>
                      <a:cubicBezTo>
                        <a:pt x="5317" y="2504"/>
                        <a:pt x="4850" y="1"/>
                        <a:pt x="29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43"/>
                <p:cNvSpPr/>
                <p:nvPr/>
              </p:nvSpPr>
              <p:spPr>
                <a:xfrm>
                  <a:off x="5696900" y="3494075"/>
                  <a:ext cx="133350" cy="9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3810" extrusionOk="0">
                      <a:moveTo>
                        <a:pt x="1603" y="0"/>
                      </a:moveTo>
                      <a:cubicBezTo>
                        <a:pt x="1556" y="0"/>
                        <a:pt x="1507" y="3"/>
                        <a:pt x="1457" y="9"/>
                      </a:cubicBezTo>
                      <a:cubicBezTo>
                        <a:pt x="661" y="111"/>
                        <a:pt x="0" y="2261"/>
                        <a:pt x="1998" y="3751"/>
                      </a:cubicBezTo>
                      <a:cubicBezTo>
                        <a:pt x="2049" y="3793"/>
                        <a:pt x="2100" y="3810"/>
                        <a:pt x="2155" y="3810"/>
                      </a:cubicBezTo>
                      <a:cubicBezTo>
                        <a:pt x="2210" y="3810"/>
                        <a:pt x="2269" y="3793"/>
                        <a:pt x="2337" y="3768"/>
                      </a:cubicBezTo>
                      <a:cubicBezTo>
                        <a:pt x="2591" y="3734"/>
                        <a:pt x="3336" y="3497"/>
                        <a:pt x="3895" y="3074"/>
                      </a:cubicBezTo>
                      <a:cubicBezTo>
                        <a:pt x="4893" y="2312"/>
                        <a:pt x="5334" y="1533"/>
                        <a:pt x="4639" y="957"/>
                      </a:cubicBezTo>
                      <a:cubicBezTo>
                        <a:pt x="4443" y="797"/>
                        <a:pt x="4237" y="737"/>
                        <a:pt x="4038" y="737"/>
                      </a:cubicBezTo>
                      <a:cubicBezTo>
                        <a:pt x="3416" y="737"/>
                        <a:pt x="2862" y="1330"/>
                        <a:pt x="2862" y="1330"/>
                      </a:cubicBezTo>
                      <a:cubicBezTo>
                        <a:pt x="2862" y="1330"/>
                        <a:pt x="2614" y="0"/>
                        <a:pt x="16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43"/>
                <p:cNvSpPr/>
                <p:nvPr/>
              </p:nvSpPr>
              <p:spPr>
                <a:xfrm>
                  <a:off x="4739750" y="4194150"/>
                  <a:ext cx="176175" cy="16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7" h="6456" extrusionOk="0">
                      <a:moveTo>
                        <a:pt x="5482" y="0"/>
                      </a:moveTo>
                      <a:cubicBezTo>
                        <a:pt x="5363" y="0"/>
                        <a:pt x="5237" y="14"/>
                        <a:pt x="5103" y="43"/>
                      </a:cubicBezTo>
                      <a:cubicBezTo>
                        <a:pt x="3393" y="382"/>
                        <a:pt x="3731" y="2667"/>
                        <a:pt x="3731" y="2667"/>
                      </a:cubicBezTo>
                      <a:cubicBezTo>
                        <a:pt x="3731" y="2667"/>
                        <a:pt x="2967" y="2261"/>
                        <a:pt x="2144" y="2261"/>
                      </a:cubicBezTo>
                      <a:cubicBezTo>
                        <a:pt x="1581" y="2261"/>
                        <a:pt x="991" y="2451"/>
                        <a:pt x="599" y="3091"/>
                      </a:cubicBezTo>
                      <a:cubicBezTo>
                        <a:pt x="1" y="4069"/>
                        <a:pt x="1453" y="6456"/>
                        <a:pt x="4392" y="6456"/>
                      </a:cubicBezTo>
                      <a:cubicBezTo>
                        <a:pt x="4863" y="6456"/>
                        <a:pt x="5371" y="6394"/>
                        <a:pt x="5915" y="6257"/>
                      </a:cubicBezTo>
                      <a:cubicBezTo>
                        <a:pt x="6101" y="6223"/>
                        <a:pt x="6203" y="6037"/>
                        <a:pt x="6288" y="5867"/>
                      </a:cubicBezTo>
                      <a:cubicBezTo>
                        <a:pt x="6508" y="5478"/>
                        <a:pt x="6982" y="4293"/>
                        <a:pt x="7016" y="3158"/>
                      </a:cubicBezTo>
                      <a:cubicBezTo>
                        <a:pt x="7046" y="1288"/>
                        <a:pt x="6619" y="0"/>
                        <a:pt x="54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4" name="Google Shape;2104;p43"/>
                <p:cNvSpPr/>
                <p:nvPr/>
              </p:nvSpPr>
              <p:spPr>
                <a:xfrm>
                  <a:off x="4596225" y="4058500"/>
                  <a:ext cx="141150" cy="1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6" h="4641" extrusionOk="0">
                      <a:moveTo>
                        <a:pt x="4391" y="0"/>
                      </a:moveTo>
                      <a:cubicBezTo>
                        <a:pt x="3139" y="0"/>
                        <a:pt x="3022" y="1694"/>
                        <a:pt x="3022" y="1694"/>
                      </a:cubicBezTo>
                      <a:cubicBezTo>
                        <a:pt x="3022" y="1694"/>
                        <a:pt x="2344" y="1101"/>
                        <a:pt x="1601" y="1101"/>
                      </a:cubicBezTo>
                      <a:cubicBezTo>
                        <a:pt x="1292" y="1101"/>
                        <a:pt x="973" y="1203"/>
                        <a:pt x="685" y="1490"/>
                      </a:cubicBezTo>
                      <a:cubicBezTo>
                        <a:pt x="0" y="2175"/>
                        <a:pt x="980" y="4641"/>
                        <a:pt x="3870" y="4641"/>
                      </a:cubicBezTo>
                      <a:cubicBezTo>
                        <a:pt x="3908" y="4641"/>
                        <a:pt x="3947" y="4640"/>
                        <a:pt x="3987" y="4640"/>
                      </a:cubicBezTo>
                      <a:cubicBezTo>
                        <a:pt x="4139" y="4640"/>
                        <a:pt x="4241" y="4538"/>
                        <a:pt x="4325" y="4403"/>
                      </a:cubicBezTo>
                      <a:cubicBezTo>
                        <a:pt x="4545" y="4182"/>
                        <a:pt x="5087" y="3387"/>
                        <a:pt x="5273" y="2574"/>
                      </a:cubicBezTo>
                      <a:cubicBezTo>
                        <a:pt x="5646" y="1084"/>
                        <a:pt x="5494" y="51"/>
                        <a:pt x="4410" y="1"/>
                      </a:cubicBezTo>
                      <a:cubicBezTo>
                        <a:pt x="4404" y="0"/>
                        <a:pt x="4397" y="0"/>
                        <a:pt x="43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43"/>
                <p:cNvSpPr/>
                <p:nvPr/>
              </p:nvSpPr>
              <p:spPr>
                <a:xfrm>
                  <a:off x="4994700" y="4132050"/>
                  <a:ext cx="1165275" cy="9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11" h="36463" extrusionOk="0">
                      <a:moveTo>
                        <a:pt x="16776" y="0"/>
                      </a:moveTo>
                      <a:cubicBezTo>
                        <a:pt x="16124" y="0"/>
                        <a:pt x="15481" y="57"/>
                        <a:pt x="14849" y="174"/>
                      </a:cubicBezTo>
                      <a:cubicBezTo>
                        <a:pt x="1" y="2900"/>
                        <a:pt x="2947" y="18086"/>
                        <a:pt x="7281" y="29125"/>
                      </a:cubicBezTo>
                      <a:cubicBezTo>
                        <a:pt x="14375" y="32511"/>
                        <a:pt x="22755" y="35068"/>
                        <a:pt x="32541" y="36405"/>
                      </a:cubicBezTo>
                      <a:cubicBezTo>
                        <a:pt x="32817" y="36444"/>
                        <a:pt x="33087" y="36462"/>
                        <a:pt x="33352" y="36462"/>
                      </a:cubicBezTo>
                      <a:cubicBezTo>
                        <a:pt x="35886" y="36462"/>
                        <a:pt x="37954" y="34788"/>
                        <a:pt x="40008" y="33087"/>
                      </a:cubicBezTo>
                      <a:cubicBezTo>
                        <a:pt x="41616" y="31749"/>
                        <a:pt x="43936" y="29447"/>
                        <a:pt x="46611" y="26365"/>
                      </a:cubicBezTo>
                      <a:cubicBezTo>
                        <a:pt x="39088" y="13579"/>
                        <a:pt x="26874" y="0"/>
                        <a:pt x="167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43"/>
                <p:cNvSpPr/>
                <p:nvPr/>
              </p:nvSpPr>
              <p:spPr>
                <a:xfrm>
                  <a:off x="5724400" y="3808925"/>
                  <a:ext cx="619700" cy="6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88" h="25037" extrusionOk="0">
                      <a:moveTo>
                        <a:pt x="13167" y="0"/>
                      </a:moveTo>
                      <a:cubicBezTo>
                        <a:pt x="8785" y="0"/>
                        <a:pt x="6858" y="3668"/>
                        <a:pt x="6858" y="3668"/>
                      </a:cubicBezTo>
                      <a:cubicBezTo>
                        <a:pt x="6858" y="3668"/>
                        <a:pt x="1" y="15791"/>
                        <a:pt x="7264" y="22224"/>
                      </a:cubicBezTo>
                      <a:cubicBezTo>
                        <a:pt x="9595" y="24290"/>
                        <a:pt x="12064" y="25037"/>
                        <a:pt x="14358" y="25037"/>
                      </a:cubicBezTo>
                      <a:cubicBezTo>
                        <a:pt x="15730" y="25037"/>
                        <a:pt x="17040" y="24770"/>
                        <a:pt x="18218" y="24358"/>
                      </a:cubicBezTo>
                      <a:cubicBezTo>
                        <a:pt x="17683" y="23331"/>
                        <a:pt x="17173" y="21378"/>
                        <a:pt x="17320" y="21378"/>
                      </a:cubicBezTo>
                      <a:cubicBezTo>
                        <a:pt x="17345" y="21378"/>
                        <a:pt x="17390" y="21436"/>
                        <a:pt x="17456" y="21564"/>
                      </a:cubicBezTo>
                      <a:cubicBezTo>
                        <a:pt x="17863" y="22326"/>
                        <a:pt x="18726" y="23494"/>
                        <a:pt x="19133" y="24002"/>
                      </a:cubicBezTo>
                      <a:cubicBezTo>
                        <a:pt x="19353" y="23917"/>
                        <a:pt x="19573" y="23816"/>
                        <a:pt x="19776" y="23697"/>
                      </a:cubicBezTo>
                      <a:cubicBezTo>
                        <a:pt x="19172" y="22784"/>
                        <a:pt x="18614" y="21685"/>
                        <a:pt x="18752" y="21685"/>
                      </a:cubicBezTo>
                      <a:cubicBezTo>
                        <a:pt x="18780" y="21685"/>
                        <a:pt x="18837" y="21731"/>
                        <a:pt x="18929" y="21835"/>
                      </a:cubicBezTo>
                      <a:cubicBezTo>
                        <a:pt x="19302" y="22292"/>
                        <a:pt x="19945" y="22885"/>
                        <a:pt x="20470" y="23325"/>
                      </a:cubicBezTo>
                      <a:cubicBezTo>
                        <a:pt x="20792" y="23156"/>
                        <a:pt x="21080" y="22969"/>
                        <a:pt x="21350" y="22766"/>
                      </a:cubicBezTo>
                      <a:cubicBezTo>
                        <a:pt x="22095" y="22326"/>
                        <a:pt x="21994" y="21209"/>
                        <a:pt x="21164" y="20887"/>
                      </a:cubicBezTo>
                      <a:cubicBezTo>
                        <a:pt x="19657" y="20311"/>
                        <a:pt x="19149" y="18771"/>
                        <a:pt x="19149" y="18771"/>
                      </a:cubicBezTo>
                      <a:cubicBezTo>
                        <a:pt x="18269" y="13336"/>
                        <a:pt x="24787" y="4363"/>
                        <a:pt x="17406" y="1010"/>
                      </a:cubicBezTo>
                      <a:cubicBezTo>
                        <a:pt x="15795" y="284"/>
                        <a:pt x="14386" y="0"/>
                        <a:pt x="131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43"/>
                <p:cNvSpPr/>
                <p:nvPr/>
              </p:nvSpPr>
              <p:spPr>
                <a:xfrm>
                  <a:off x="5087825" y="4297225"/>
                  <a:ext cx="715350" cy="2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4" h="8957" extrusionOk="0">
                      <a:moveTo>
                        <a:pt x="26700" y="0"/>
                      </a:moveTo>
                      <a:cubicBezTo>
                        <a:pt x="23113" y="1993"/>
                        <a:pt x="14035" y="6202"/>
                        <a:pt x="826" y="6202"/>
                      </a:cubicBezTo>
                      <a:cubicBezTo>
                        <a:pt x="570" y="6202"/>
                        <a:pt x="311" y="6200"/>
                        <a:pt x="51" y="6197"/>
                      </a:cubicBezTo>
                      <a:lnTo>
                        <a:pt x="51" y="6197"/>
                      </a:lnTo>
                      <a:cubicBezTo>
                        <a:pt x="0" y="7094"/>
                        <a:pt x="34" y="8026"/>
                        <a:pt x="119" y="8957"/>
                      </a:cubicBezTo>
                      <a:lnTo>
                        <a:pt x="830" y="8957"/>
                      </a:lnTo>
                      <a:cubicBezTo>
                        <a:pt x="856" y="8957"/>
                        <a:pt x="881" y="8957"/>
                        <a:pt x="907" y="8957"/>
                      </a:cubicBezTo>
                      <a:cubicBezTo>
                        <a:pt x="15509" y="8957"/>
                        <a:pt x="25199" y="4128"/>
                        <a:pt x="28613" y="2100"/>
                      </a:cubicBezTo>
                      <a:cubicBezTo>
                        <a:pt x="27987" y="1372"/>
                        <a:pt x="27343" y="678"/>
                        <a:pt x="267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43"/>
                <p:cNvSpPr/>
                <p:nvPr/>
              </p:nvSpPr>
              <p:spPr>
                <a:xfrm>
                  <a:off x="5103475" y="4422500"/>
                  <a:ext cx="798725" cy="2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49" h="10516" extrusionOk="0">
                      <a:moveTo>
                        <a:pt x="30340" y="1"/>
                      </a:moveTo>
                      <a:cubicBezTo>
                        <a:pt x="25071" y="3172"/>
                        <a:pt x="15362" y="7785"/>
                        <a:pt x="3286" y="7785"/>
                      </a:cubicBezTo>
                      <a:cubicBezTo>
                        <a:pt x="2209" y="7785"/>
                        <a:pt x="1114" y="7748"/>
                        <a:pt x="1" y="7670"/>
                      </a:cubicBezTo>
                      <a:lnTo>
                        <a:pt x="1" y="7670"/>
                      </a:lnTo>
                      <a:cubicBezTo>
                        <a:pt x="170" y="8602"/>
                        <a:pt x="373" y="9533"/>
                        <a:pt x="627" y="10464"/>
                      </a:cubicBezTo>
                      <a:cubicBezTo>
                        <a:pt x="1525" y="10498"/>
                        <a:pt x="2388" y="10515"/>
                        <a:pt x="3235" y="10515"/>
                      </a:cubicBezTo>
                      <a:cubicBezTo>
                        <a:pt x="3294" y="10515"/>
                        <a:pt x="3354" y="10515"/>
                        <a:pt x="3414" y="10515"/>
                      </a:cubicBezTo>
                      <a:cubicBezTo>
                        <a:pt x="12749" y="10515"/>
                        <a:pt x="20639" y="7892"/>
                        <a:pt x="25871" y="5486"/>
                      </a:cubicBezTo>
                      <a:cubicBezTo>
                        <a:pt x="28292" y="4386"/>
                        <a:pt x="30323" y="3268"/>
                        <a:pt x="31949" y="2270"/>
                      </a:cubicBezTo>
                      <a:cubicBezTo>
                        <a:pt x="31424" y="1508"/>
                        <a:pt x="30899" y="746"/>
                        <a:pt x="3034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43"/>
                <p:cNvSpPr/>
                <p:nvPr/>
              </p:nvSpPr>
              <p:spPr>
                <a:xfrm>
                  <a:off x="4938825" y="3389325"/>
                  <a:ext cx="85100" cy="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507" extrusionOk="0">
                      <a:moveTo>
                        <a:pt x="3404" y="0"/>
                      </a:moveTo>
                      <a:lnTo>
                        <a:pt x="3404" y="0"/>
                      </a:lnTo>
                      <a:cubicBezTo>
                        <a:pt x="2303" y="424"/>
                        <a:pt x="1169" y="1084"/>
                        <a:pt x="1" y="2049"/>
                      </a:cubicBezTo>
                      <a:lnTo>
                        <a:pt x="339" y="2506"/>
                      </a:lnTo>
                      <a:cubicBezTo>
                        <a:pt x="1203" y="1541"/>
                        <a:pt x="2219" y="728"/>
                        <a:pt x="3404" y="0"/>
                      </a:cubicBezTo>
                      <a:close/>
                    </a:path>
                  </a:pathLst>
                </a:custGeom>
                <a:solidFill>
                  <a:srgbClr val="6310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43"/>
                <p:cNvSpPr/>
                <p:nvPr/>
              </p:nvSpPr>
              <p:spPr>
                <a:xfrm>
                  <a:off x="4654825" y="3372175"/>
                  <a:ext cx="1136900" cy="8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6" h="34471" extrusionOk="0">
                      <a:moveTo>
                        <a:pt x="18404" y="1"/>
                      </a:moveTo>
                      <a:cubicBezTo>
                        <a:pt x="16156" y="1"/>
                        <a:pt x="13333" y="762"/>
                        <a:pt x="10464" y="3497"/>
                      </a:cubicBezTo>
                      <a:cubicBezTo>
                        <a:pt x="10277" y="3683"/>
                        <a:pt x="10108" y="3869"/>
                        <a:pt x="9939" y="4055"/>
                      </a:cubicBezTo>
                      <a:lnTo>
                        <a:pt x="9922" y="4039"/>
                      </a:lnTo>
                      <a:cubicBezTo>
                        <a:pt x="9922" y="4039"/>
                        <a:pt x="0" y="14129"/>
                        <a:pt x="7196" y="34395"/>
                      </a:cubicBezTo>
                      <a:cubicBezTo>
                        <a:pt x="7196" y="34395"/>
                        <a:pt x="7705" y="34471"/>
                        <a:pt x="8618" y="34471"/>
                      </a:cubicBezTo>
                      <a:cubicBezTo>
                        <a:pt x="9379" y="34471"/>
                        <a:pt x="10420" y="34418"/>
                        <a:pt x="11683" y="34226"/>
                      </a:cubicBezTo>
                      <a:cubicBezTo>
                        <a:pt x="11683" y="34192"/>
                        <a:pt x="11649" y="34141"/>
                        <a:pt x="11632" y="34107"/>
                      </a:cubicBezTo>
                      <a:cubicBezTo>
                        <a:pt x="11107" y="32753"/>
                        <a:pt x="9566" y="28723"/>
                        <a:pt x="9871" y="28199"/>
                      </a:cubicBezTo>
                      <a:cubicBezTo>
                        <a:pt x="9900" y="28152"/>
                        <a:pt x="9932" y="28130"/>
                        <a:pt x="9967" y="28130"/>
                      </a:cubicBezTo>
                      <a:cubicBezTo>
                        <a:pt x="10349" y="28130"/>
                        <a:pt x="11152" y="30701"/>
                        <a:pt x="13088" y="33938"/>
                      </a:cubicBezTo>
                      <a:cubicBezTo>
                        <a:pt x="13088" y="33955"/>
                        <a:pt x="13122" y="33955"/>
                        <a:pt x="13122" y="33972"/>
                      </a:cubicBezTo>
                      <a:cubicBezTo>
                        <a:pt x="13139" y="34006"/>
                        <a:pt x="13155" y="34040"/>
                        <a:pt x="13172" y="34057"/>
                      </a:cubicBezTo>
                      <a:cubicBezTo>
                        <a:pt x="13562" y="34023"/>
                        <a:pt x="13917" y="33972"/>
                        <a:pt x="14273" y="33921"/>
                      </a:cubicBezTo>
                      <a:cubicBezTo>
                        <a:pt x="14239" y="33870"/>
                        <a:pt x="14222" y="33803"/>
                        <a:pt x="14188" y="33769"/>
                      </a:cubicBezTo>
                      <a:cubicBezTo>
                        <a:pt x="14188" y="33752"/>
                        <a:pt x="14171" y="33752"/>
                        <a:pt x="14171" y="33718"/>
                      </a:cubicBezTo>
                      <a:cubicBezTo>
                        <a:pt x="13426" y="32330"/>
                        <a:pt x="12140" y="29790"/>
                        <a:pt x="12377" y="29638"/>
                      </a:cubicBezTo>
                      <a:cubicBezTo>
                        <a:pt x="12378" y="29637"/>
                        <a:pt x="12380" y="29636"/>
                        <a:pt x="12382" y="29636"/>
                      </a:cubicBezTo>
                      <a:cubicBezTo>
                        <a:pt x="12509" y="29636"/>
                        <a:pt x="13562" y="31881"/>
                        <a:pt x="14747" y="33582"/>
                      </a:cubicBezTo>
                      <a:cubicBezTo>
                        <a:pt x="14764" y="33599"/>
                        <a:pt x="14781" y="33633"/>
                        <a:pt x="14815" y="33667"/>
                      </a:cubicBezTo>
                      <a:cubicBezTo>
                        <a:pt x="14849" y="33718"/>
                        <a:pt x="14865" y="33769"/>
                        <a:pt x="14916" y="33803"/>
                      </a:cubicBezTo>
                      <a:cubicBezTo>
                        <a:pt x="16135" y="33599"/>
                        <a:pt x="17303" y="33345"/>
                        <a:pt x="18404" y="33075"/>
                      </a:cubicBezTo>
                      <a:lnTo>
                        <a:pt x="18336" y="32939"/>
                      </a:lnTo>
                      <a:cubicBezTo>
                        <a:pt x="18252" y="32770"/>
                        <a:pt x="18167" y="32600"/>
                        <a:pt x="18065" y="32414"/>
                      </a:cubicBezTo>
                      <a:cubicBezTo>
                        <a:pt x="17490" y="31297"/>
                        <a:pt x="16812" y="29858"/>
                        <a:pt x="16880" y="29350"/>
                      </a:cubicBezTo>
                      <a:cubicBezTo>
                        <a:pt x="16895" y="29230"/>
                        <a:pt x="16922" y="29174"/>
                        <a:pt x="16965" y="29174"/>
                      </a:cubicBezTo>
                      <a:cubicBezTo>
                        <a:pt x="17175" y="29174"/>
                        <a:pt x="17744" y="30514"/>
                        <a:pt x="18827" y="32076"/>
                      </a:cubicBezTo>
                      <a:cubicBezTo>
                        <a:pt x="18980" y="32279"/>
                        <a:pt x="19132" y="32499"/>
                        <a:pt x="19301" y="32702"/>
                      </a:cubicBezTo>
                      <a:cubicBezTo>
                        <a:pt x="19318" y="32753"/>
                        <a:pt x="19352" y="32770"/>
                        <a:pt x="19386" y="32821"/>
                      </a:cubicBezTo>
                      <a:cubicBezTo>
                        <a:pt x="21198" y="32330"/>
                        <a:pt x="22772" y="31771"/>
                        <a:pt x="24008" y="31297"/>
                      </a:cubicBezTo>
                      <a:cubicBezTo>
                        <a:pt x="32456" y="28859"/>
                        <a:pt x="38264" y="26844"/>
                        <a:pt x="41683" y="25557"/>
                      </a:cubicBezTo>
                      <a:cubicBezTo>
                        <a:pt x="41193" y="24372"/>
                        <a:pt x="39753" y="20935"/>
                        <a:pt x="39736" y="20478"/>
                      </a:cubicBezTo>
                      <a:cubicBezTo>
                        <a:pt x="39736" y="20450"/>
                        <a:pt x="39742" y="20437"/>
                        <a:pt x="39756" y="20437"/>
                      </a:cubicBezTo>
                      <a:cubicBezTo>
                        <a:pt x="40006" y="20437"/>
                        <a:pt x="42511" y="24669"/>
                        <a:pt x="42784" y="25134"/>
                      </a:cubicBezTo>
                      <a:cubicBezTo>
                        <a:pt x="44579" y="24440"/>
                        <a:pt x="45476" y="24034"/>
                        <a:pt x="45476" y="24034"/>
                      </a:cubicBezTo>
                      <a:lnTo>
                        <a:pt x="36824" y="9744"/>
                      </a:lnTo>
                      <a:cubicBezTo>
                        <a:pt x="37349" y="9541"/>
                        <a:pt x="37789" y="9321"/>
                        <a:pt x="38128" y="9135"/>
                      </a:cubicBezTo>
                      <a:cubicBezTo>
                        <a:pt x="38517" y="8915"/>
                        <a:pt x="38551" y="8390"/>
                        <a:pt x="38196" y="8136"/>
                      </a:cubicBezTo>
                      <a:cubicBezTo>
                        <a:pt x="37671" y="7763"/>
                        <a:pt x="37180" y="7188"/>
                        <a:pt x="36824" y="6714"/>
                      </a:cubicBezTo>
                      <a:cubicBezTo>
                        <a:pt x="36824" y="6697"/>
                        <a:pt x="36791" y="6697"/>
                        <a:pt x="36791" y="6680"/>
                      </a:cubicBezTo>
                      <a:cubicBezTo>
                        <a:pt x="33638" y="1671"/>
                        <a:pt x="29605" y="606"/>
                        <a:pt x="26741" y="606"/>
                      </a:cubicBezTo>
                      <a:cubicBezTo>
                        <a:pt x="25112" y="606"/>
                        <a:pt x="23862" y="950"/>
                        <a:pt x="23365" y="1110"/>
                      </a:cubicBezTo>
                      <a:cubicBezTo>
                        <a:pt x="23305" y="1122"/>
                        <a:pt x="23247" y="1127"/>
                        <a:pt x="23190" y="1127"/>
                      </a:cubicBezTo>
                      <a:cubicBezTo>
                        <a:pt x="23087" y="1127"/>
                        <a:pt x="22989" y="1109"/>
                        <a:pt x="22891" y="1076"/>
                      </a:cubicBezTo>
                      <a:cubicBezTo>
                        <a:pt x="22323" y="762"/>
                        <a:pt x="20651" y="1"/>
                        <a:pt x="184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43"/>
                <p:cNvSpPr/>
                <p:nvPr/>
              </p:nvSpPr>
              <p:spPr>
                <a:xfrm>
                  <a:off x="4654825" y="3440100"/>
                  <a:ext cx="292075" cy="79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3" h="31746" extrusionOk="0">
                      <a:moveTo>
                        <a:pt x="11344" y="1"/>
                      </a:moveTo>
                      <a:cubicBezTo>
                        <a:pt x="11056" y="238"/>
                        <a:pt x="10768" y="492"/>
                        <a:pt x="10464" y="763"/>
                      </a:cubicBezTo>
                      <a:cubicBezTo>
                        <a:pt x="10277" y="949"/>
                        <a:pt x="10108" y="1118"/>
                        <a:pt x="9939" y="1322"/>
                      </a:cubicBezTo>
                      <a:lnTo>
                        <a:pt x="9922" y="1288"/>
                      </a:lnTo>
                      <a:cubicBezTo>
                        <a:pt x="9922" y="1288"/>
                        <a:pt x="0" y="11412"/>
                        <a:pt x="7196" y="31678"/>
                      </a:cubicBezTo>
                      <a:cubicBezTo>
                        <a:pt x="7196" y="31678"/>
                        <a:pt x="7625" y="31746"/>
                        <a:pt x="8407" y="31746"/>
                      </a:cubicBezTo>
                      <a:cubicBezTo>
                        <a:pt x="8799" y="31746"/>
                        <a:pt x="9278" y="31729"/>
                        <a:pt x="9837" y="31678"/>
                      </a:cubicBezTo>
                      <a:cubicBezTo>
                        <a:pt x="8517" y="27615"/>
                        <a:pt x="3302" y="9465"/>
                        <a:pt x="11683" y="441"/>
                      </a:cubicBezTo>
                      <a:lnTo>
                        <a:pt x="1134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43"/>
                <p:cNvSpPr/>
                <p:nvPr/>
              </p:nvSpPr>
              <p:spPr>
                <a:xfrm>
                  <a:off x="5101800" y="3372375"/>
                  <a:ext cx="542225" cy="7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89" h="28005" extrusionOk="0">
                      <a:moveTo>
                        <a:pt x="575" y="0"/>
                      </a:moveTo>
                      <a:cubicBezTo>
                        <a:pt x="387" y="0"/>
                        <a:pt x="196" y="6"/>
                        <a:pt x="0" y="18"/>
                      </a:cubicBezTo>
                      <a:lnTo>
                        <a:pt x="16744" y="28004"/>
                      </a:lnTo>
                      <a:cubicBezTo>
                        <a:pt x="18641" y="27395"/>
                        <a:pt x="20300" y="26819"/>
                        <a:pt x="21688" y="26311"/>
                      </a:cubicBezTo>
                      <a:lnTo>
                        <a:pt x="7822" y="644"/>
                      </a:lnTo>
                      <a:cubicBezTo>
                        <a:pt x="6705" y="746"/>
                        <a:pt x="5858" y="983"/>
                        <a:pt x="5486" y="1102"/>
                      </a:cubicBezTo>
                      <a:cubicBezTo>
                        <a:pt x="5426" y="1114"/>
                        <a:pt x="5368" y="1119"/>
                        <a:pt x="5311" y="1119"/>
                      </a:cubicBezTo>
                      <a:cubicBezTo>
                        <a:pt x="5208" y="1119"/>
                        <a:pt x="5110" y="1101"/>
                        <a:pt x="5012" y="1068"/>
                      </a:cubicBezTo>
                      <a:cubicBezTo>
                        <a:pt x="4450" y="771"/>
                        <a:pt x="2781" y="0"/>
                        <a:pt x="575" y="0"/>
                      </a:cubicBezTo>
                      <a:close/>
                    </a:path>
                  </a:pathLst>
                </a:custGeom>
                <a:solidFill>
                  <a:srgbClr val="5108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43"/>
                <p:cNvSpPr/>
                <p:nvPr/>
              </p:nvSpPr>
              <p:spPr>
                <a:xfrm>
                  <a:off x="4894425" y="3410900"/>
                  <a:ext cx="761875" cy="84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5" h="33784" extrusionOk="0">
                      <a:moveTo>
                        <a:pt x="15584" y="0"/>
                      </a:moveTo>
                      <a:cubicBezTo>
                        <a:pt x="940" y="0"/>
                        <a:pt x="0" y="13858"/>
                        <a:pt x="4943" y="20605"/>
                      </a:cubicBezTo>
                      <a:cubicBezTo>
                        <a:pt x="5620" y="21536"/>
                        <a:pt x="6348" y="22383"/>
                        <a:pt x="7110" y="23162"/>
                      </a:cubicBezTo>
                      <a:cubicBezTo>
                        <a:pt x="7178" y="23145"/>
                        <a:pt x="7262" y="23145"/>
                        <a:pt x="7347" y="23111"/>
                      </a:cubicBezTo>
                      <a:cubicBezTo>
                        <a:pt x="7580" y="23072"/>
                        <a:pt x="7812" y="23053"/>
                        <a:pt x="8042" y="23053"/>
                      </a:cubicBezTo>
                      <a:cubicBezTo>
                        <a:pt x="9817" y="23053"/>
                        <a:pt x="11449" y="24175"/>
                        <a:pt x="12138" y="25854"/>
                      </a:cubicBezTo>
                      <a:lnTo>
                        <a:pt x="13374" y="29240"/>
                      </a:lnTo>
                      <a:cubicBezTo>
                        <a:pt x="13577" y="29748"/>
                        <a:pt x="13798" y="30290"/>
                        <a:pt x="14035" y="30848"/>
                      </a:cubicBezTo>
                      <a:cubicBezTo>
                        <a:pt x="14234" y="31323"/>
                        <a:pt x="17184" y="33784"/>
                        <a:pt x="20207" y="33784"/>
                      </a:cubicBezTo>
                      <a:cubicBezTo>
                        <a:pt x="21285" y="33784"/>
                        <a:pt x="22372" y="33471"/>
                        <a:pt x="23346" y="32643"/>
                      </a:cubicBezTo>
                      <a:cubicBezTo>
                        <a:pt x="24159" y="31949"/>
                        <a:pt x="24210" y="30442"/>
                        <a:pt x="23787" y="29697"/>
                      </a:cubicBezTo>
                      <a:cubicBezTo>
                        <a:pt x="23431" y="29088"/>
                        <a:pt x="22957" y="28275"/>
                        <a:pt x="22381" y="27225"/>
                      </a:cubicBezTo>
                      <a:cubicBezTo>
                        <a:pt x="28883" y="24347"/>
                        <a:pt x="30474" y="16237"/>
                        <a:pt x="26343" y="8127"/>
                      </a:cubicBezTo>
                      <a:cubicBezTo>
                        <a:pt x="22229" y="18"/>
                        <a:pt x="15798" y="1"/>
                        <a:pt x="15745" y="1"/>
                      </a:cubicBezTo>
                      <a:cubicBezTo>
                        <a:pt x="15745" y="1"/>
                        <a:pt x="15745" y="1"/>
                        <a:pt x="15745" y="1"/>
                      </a:cubicBezTo>
                      <a:cubicBezTo>
                        <a:pt x="15691" y="0"/>
                        <a:pt x="15637" y="0"/>
                        <a:pt x="15584" y="0"/>
                      </a:cubicBezTo>
                      <a:close/>
                    </a:path>
                  </a:pathLst>
                </a:custGeom>
                <a:solidFill>
                  <a:srgbClr val="FDAA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43"/>
                <p:cNvSpPr/>
                <p:nvPr/>
              </p:nvSpPr>
              <p:spPr>
                <a:xfrm>
                  <a:off x="4952450" y="3849350"/>
                  <a:ext cx="1933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5" h="5673" extrusionOk="0">
                      <a:moveTo>
                        <a:pt x="3595" y="0"/>
                      </a:moveTo>
                      <a:cubicBezTo>
                        <a:pt x="2617" y="0"/>
                        <a:pt x="1546" y="361"/>
                        <a:pt x="895" y="1679"/>
                      </a:cubicBezTo>
                      <a:cubicBezTo>
                        <a:pt x="1" y="3513"/>
                        <a:pt x="1945" y="5672"/>
                        <a:pt x="4278" y="5672"/>
                      </a:cubicBezTo>
                      <a:cubicBezTo>
                        <a:pt x="5434" y="5672"/>
                        <a:pt x="6686" y="5142"/>
                        <a:pt x="7735" y="3778"/>
                      </a:cubicBezTo>
                      <a:lnTo>
                        <a:pt x="5822" y="528"/>
                      </a:lnTo>
                      <a:cubicBezTo>
                        <a:pt x="5822" y="528"/>
                        <a:pt x="4777" y="0"/>
                        <a:pt x="3595" y="0"/>
                      </a:cubicBezTo>
                      <a:close/>
                    </a:path>
                  </a:pathLst>
                </a:custGeom>
                <a:solidFill>
                  <a:srgbClr val="FDAA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43"/>
                <p:cNvSpPr/>
                <p:nvPr/>
              </p:nvSpPr>
              <p:spPr>
                <a:xfrm>
                  <a:off x="4987925" y="3870225"/>
                  <a:ext cx="126600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4" h="3164" extrusionOk="0">
                      <a:moveTo>
                        <a:pt x="2302" y="0"/>
                      </a:moveTo>
                      <a:cubicBezTo>
                        <a:pt x="1938" y="0"/>
                        <a:pt x="1533" y="90"/>
                        <a:pt x="1084" y="302"/>
                      </a:cubicBezTo>
                      <a:cubicBezTo>
                        <a:pt x="1084" y="302"/>
                        <a:pt x="1" y="1098"/>
                        <a:pt x="661" y="2097"/>
                      </a:cubicBezTo>
                      <a:cubicBezTo>
                        <a:pt x="661" y="2097"/>
                        <a:pt x="982" y="1956"/>
                        <a:pt x="1450" y="1956"/>
                      </a:cubicBezTo>
                      <a:cubicBezTo>
                        <a:pt x="2036" y="1956"/>
                        <a:pt x="2851" y="2176"/>
                        <a:pt x="3556" y="3163"/>
                      </a:cubicBezTo>
                      <a:lnTo>
                        <a:pt x="5063" y="2672"/>
                      </a:lnTo>
                      <a:cubicBezTo>
                        <a:pt x="5063" y="2672"/>
                        <a:pt x="4289" y="0"/>
                        <a:pt x="2302" y="0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43"/>
                <p:cNvSpPr/>
                <p:nvPr/>
              </p:nvSpPr>
              <p:spPr>
                <a:xfrm>
                  <a:off x="4987075" y="3863975"/>
                  <a:ext cx="14732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3" h="4030" extrusionOk="0">
                      <a:moveTo>
                        <a:pt x="2185" y="0"/>
                      </a:moveTo>
                      <a:cubicBezTo>
                        <a:pt x="1556" y="0"/>
                        <a:pt x="879" y="187"/>
                        <a:pt x="475" y="789"/>
                      </a:cubicBezTo>
                      <a:cubicBezTo>
                        <a:pt x="204" y="1179"/>
                        <a:pt x="1" y="1924"/>
                        <a:pt x="289" y="2618"/>
                      </a:cubicBezTo>
                      <a:cubicBezTo>
                        <a:pt x="526" y="3126"/>
                        <a:pt x="1051" y="3786"/>
                        <a:pt x="2337" y="4023"/>
                      </a:cubicBezTo>
                      <a:cubicBezTo>
                        <a:pt x="2365" y="4027"/>
                        <a:pt x="2391" y="4029"/>
                        <a:pt x="2416" y="4029"/>
                      </a:cubicBezTo>
                      <a:cubicBezTo>
                        <a:pt x="2494" y="4029"/>
                        <a:pt x="2553" y="4007"/>
                        <a:pt x="2591" y="3955"/>
                      </a:cubicBezTo>
                      <a:cubicBezTo>
                        <a:pt x="2659" y="3921"/>
                        <a:pt x="2710" y="3854"/>
                        <a:pt x="2727" y="3769"/>
                      </a:cubicBezTo>
                      <a:cubicBezTo>
                        <a:pt x="2761" y="3600"/>
                        <a:pt x="2642" y="3430"/>
                        <a:pt x="2473" y="3413"/>
                      </a:cubicBezTo>
                      <a:cubicBezTo>
                        <a:pt x="1643" y="3261"/>
                        <a:pt x="1101" y="2922"/>
                        <a:pt x="864" y="2398"/>
                      </a:cubicBezTo>
                      <a:cubicBezTo>
                        <a:pt x="678" y="1924"/>
                        <a:pt x="780" y="1399"/>
                        <a:pt x="966" y="1094"/>
                      </a:cubicBezTo>
                      <a:cubicBezTo>
                        <a:pt x="1355" y="531"/>
                        <a:pt x="1867" y="420"/>
                        <a:pt x="2219" y="420"/>
                      </a:cubicBezTo>
                      <a:cubicBezTo>
                        <a:pt x="2450" y="420"/>
                        <a:pt x="2612" y="468"/>
                        <a:pt x="2625" y="468"/>
                      </a:cubicBezTo>
                      <a:cubicBezTo>
                        <a:pt x="2981" y="552"/>
                        <a:pt x="3319" y="755"/>
                        <a:pt x="3336" y="755"/>
                      </a:cubicBezTo>
                      <a:cubicBezTo>
                        <a:pt x="4183" y="1433"/>
                        <a:pt x="3997" y="1771"/>
                        <a:pt x="3997" y="1771"/>
                      </a:cubicBezTo>
                      <a:cubicBezTo>
                        <a:pt x="2806" y="2159"/>
                        <a:pt x="3256" y="3811"/>
                        <a:pt x="4329" y="3811"/>
                      </a:cubicBezTo>
                      <a:cubicBezTo>
                        <a:pt x="4521" y="3811"/>
                        <a:pt x="4734" y="3757"/>
                        <a:pt x="4962" y="3634"/>
                      </a:cubicBezTo>
                      <a:cubicBezTo>
                        <a:pt x="5893" y="3126"/>
                        <a:pt x="5266" y="2025"/>
                        <a:pt x="5266" y="2025"/>
                      </a:cubicBezTo>
                      <a:cubicBezTo>
                        <a:pt x="4877" y="1229"/>
                        <a:pt x="4200" y="620"/>
                        <a:pt x="3522" y="281"/>
                      </a:cubicBezTo>
                      <a:cubicBezTo>
                        <a:pt x="3260" y="146"/>
                        <a:pt x="2741" y="0"/>
                        <a:pt x="2185" y="0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43"/>
                <p:cNvSpPr/>
                <p:nvPr/>
              </p:nvSpPr>
              <p:spPr>
                <a:xfrm>
                  <a:off x="5456900" y="3669750"/>
                  <a:ext cx="114900" cy="3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6" h="1574" extrusionOk="0">
                      <a:moveTo>
                        <a:pt x="1795" y="0"/>
                      </a:moveTo>
                      <a:cubicBezTo>
                        <a:pt x="1166" y="0"/>
                        <a:pt x="670" y="191"/>
                        <a:pt x="356" y="364"/>
                      </a:cubicBezTo>
                      <a:cubicBezTo>
                        <a:pt x="119" y="482"/>
                        <a:pt x="1" y="719"/>
                        <a:pt x="18" y="973"/>
                      </a:cubicBezTo>
                      <a:cubicBezTo>
                        <a:pt x="45" y="1318"/>
                        <a:pt x="332" y="1573"/>
                        <a:pt x="657" y="1573"/>
                      </a:cubicBezTo>
                      <a:cubicBezTo>
                        <a:pt x="730" y="1573"/>
                        <a:pt x="806" y="1560"/>
                        <a:pt x="881" y="1532"/>
                      </a:cubicBezTo>
                      <a:cubicBezTo>
                        <a:pt x="1412" y="1309"/>
                        <a:pt x="1985" y="1229"/>
                        <a:pt x="2531" y="1229"/>
                      </a:cubicBezTo>
                      <a:cubicBezTo>
                        <a:pt x="3187" y="1229"/>
                        <a:pt x="3805" y="1344"/>
                        <a:pt x="4267" y="1464"/>
                      </a:cubicBezTo>
                      <a:cubicBezTo>
                        <a:pt x="4281" y="1466"/>
                        <a:pt x="4294" y="1467"/>
                        <a:pt x="4307" y="1467"/>
                      </a:cubicBezTo>
                      <a:cubicBezTo>
                        <a:pt x="4501" y="1467"/>
                        <a:pt x="4596" y="1235"/>
                        <a:pt x="4437" y="1092"/>
                      </a:cubicBezTo>
                      <a:cubicBezTo>
                        <a:pt x="3428" y="256"/>
                        <a:pt x="2522" y="0"/>
                        <a:pt x="17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43"/>
                <p:cNvSpPr/>
                <p:nvPr/>
              </p:nvSpPr>
              <p:spPr>
                <a:xfrm>
                  <a:off x="5274650" y="3703750"/>
                  <a:ext cx="106900" cy="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" h="2436" extrusionOk="0">
                      <a:moveTo>
                        <a:pt x="3302" y="0"/>
                      </a:moveTo>
                      <a:cubicBezTo>
                        <a:pt x="2475" y="0"/>
                        <a:pt x="1134" y="325"/>
                        <a:pt x="95" y="2153"/>
                      </a:cubicBezTo>
                      <a:cubicBezTo>
                        <a:pt x="0" y="2289"/>
                        <a:pt x="123" y="2436"/>
                        <a:pt x="263" y="2436"/>
                      </a:cubicBezTo>
                      <a:cubicBezTo>
                        <a:pt x="298" y="2436"/>
                        <a:pt x="333" y="2427"/>
                        <a:pt x="366" y="2407"/>
                      </a:cubicBezTo>
                      <a:cubicBezTo>
                        <a:pt x="1052" y="1917"/>
                        <a:pt x="2210" y="1270"/>
                        <a:pt x="3430" y="1270"/>
                      </a:cubicBezTo>
                      <a:cubicBezTo>
                        <a:pt x="3476" y="1270"/>
                        <a:pt x="3521" y="1271"/>
                        <a:pt x="3566" y="1273"/>
                      </a:cubicBezTo>
                      <a:cubicBezTo>
                        <a:pt x="3574" y="1273"/>
                        <a:pt x="3583" y="1273"/>
                        <a:pt x="3591" y="1273"/>
                      </a:cubicBezTo>
                      <a:cubicBezTo>
                        <a:pt x="4000" y="1273"/>
                        <a:pt x="4275" y="858"/>
                        <a:pt x="4176" y="460"/>
                      </a:cubicBezTo>
                      <a:cubicBezTo>
                        <a:pt x="4108" y="223"/>
                        <a:pt x="3905" y="37"/>
                        <a:pt x="3651" y="20"/>
                      </a:cubicBezTo>
                      <a:cubicBezTo>
                        <a:pt x="3549" y="8"/>
                        <a:pt x="3432" y="0"/>
                        <a:pt x="3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43"/>
                <p:cNvSpPr/>
                <p:nvPr/>
              </p:nvSpPr>
              <p:spPr>
                <a:xfrm>
                  <a:off x="5284775" y="4077550"/>
                  <a:ext cx="200100" cy="7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4" h="2802" extrusionOk="0">
                      <a:moveTo>
                        <a:pt x="544" y="1"/>
                      </a:moveTo>
                      <a:cubicBezTo>
                        <a:pt x="219" y="1"/>
                        <a:pt x="1" y="413"/>
                        <a:pt x="249" y="661"/>
                      </a:cubicBezTo>
                      <a:cubicBezTo>
                        <a:pt x="1494" y="1799"/>
                        <a:pt x="3569" y="2802"/>
                        <a:pt x="6827" y="2802"/>
                      </a:cubicBezTo>
                      <a:cubicBezTo>
                        <a:pt x="7203" y="2802"/>
                        <a:pt x="7595" y="2788"/>
                        <a:pt x="8003" y="2760"/>
                      </a:cubicBezTo>
                      <a:cubicBezTo>
                        <a:pt x="7749" y="2168"/>
                        <a:pt x="7360" y="1490"/>
                        <a:pt x="7072" y="745"/>
                      </a:cubicBezTo>
                      <a:lnTo>
                        <a:pt x="6852" y="458"/>
                      </a:lnTo>
                      <a:cubicBezTo>
                        <a:pt x="6852" y="458"/>
                        <a:pt x="5811" y="791"/>
                        <a:pt x="4332" y="791"/>
                      </a:cubicBezTo>
                      <a:cubicBezTo>
                        <a:pt x="3274" y="791"/>
                        <a:pt x="1991" y="620"/>
                        <a:pt x="706" y="34"/>
                      </a:cubicBezTo>
                      <a:cubicBezTo>
                        <a:pt x="650" y="11"/>
                        <a:pt x="596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43"/>
                <p:cNvSpPr/>
                <p:nvPr/>
              </p:nvSpPr>
              <p:spPr>
                <a:xfrm>
                  <a:off x="5467050" y="3728675"/>
                  <a:ext cx="115450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446" extrusionOk="0">
                      <a:moveTo>
                        <a:pt x="3606" y="1"/>
                      </a:moveTo>
                      <a:cubicBezTo>
                        <a:pt x="3549" y="1"/>
                        <a:pt x="3498" y="43"/>
                        <a:pt x="3455" y="140"/>
                      </a:cubicBezTo>
                      <a:cubicBezTo>
                        <a:pt x="2890" y="1405"/>
                        <a:pt x="2329" y="1810"/>
                        <a:pt x="1805" y="1810"/>
                      </a:cubicBezTo>
                      <a:cubicBezTo>
                        <a:pt x="1214" y="1810"/>
                        <a:pt x="670" y="1296"/>
                        <a:pt x="221" y="919"/>
                      </a:cubicBezTo>
                      <a:cubicBezTo>
                        <a:pt x="199" y="903"/>
                        <a:pt x="177" y="896"/>
                        <a:pt x="156" y="896"/>
                      </a:cubicBezTo>
                      <a:cubicBezTo>
                        <a:pt x="66" y="896"/>
                        <a:pt x="0" y="1029"/>
                        <a:pt x="69" y="1139"/>
                      </a:cubicBezTo>
                      <a:cubicBezTo>
                        <a:pt x="532" y="1848"/>
                        <a:pt x="958" y="2446"/>
                        <a:pt x="1770" y="2446"/>
                      </a:cubicBezTo>
                      <a:cubicBezTo>
                        <a:pt x="1908" y="2446"/>
                        <a:pt x="2057" y="2429"/>
                        <a:pt x="2219" y="2392"/>
                      </a:cubicBezTo>
                      <a:cubicBezTo>
                        <a:pt x="3404" y="2104"/>
                        <a:pt x="3743" y="445"/>
                        <a:pt x="3743" y="445"/>
                      </a:cubicBezTo>
                      <a:lnTo>
                        <a:pt x="4437" y="631"/>
                      </a:lnTo>
                      <a:cubicBezTo>
                        <a:pt x="4444" y="632"/>
                        <a:pt x="4451" y="632"/>
                        <a:pt x="4458" y="632"/>
                      </a:cubicBezTo>
                      <a:cubicBezTo>
                        <a:pt x="4592" y="632"/>
                        <a:pt x="4618" y="476"/>
                        <a:pt x="4505" y="411"/>
                      </a:cubicBezTo>
                      <a:lnTo>
                        <a:pt x="3709" y="39"/>
                      </a:lnTo>
                      <a:cubicBezTo>
                        <a:pt x="3672" y="14"/>
                        <a:pt x="3638" y="1"/>
                        <a:pt x="360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43"/>
                <p:cNvSpPr/>
                <p:nvPr/>
              </p:nvSpPr>
              <p:spPr>
                <a:xfrm>
                  <a:off x="5285150" y="3771500"/>
                  <a:ext cx="107450" cy="5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8" h="2355" extrusionOk="0">
                      <a:moveTo>
                        <a:pt x="4149" y="1"/>
                      </a:moveTo>
                      <a:cubicBezTo>
                        <a:pt x="4119" y="1"/>
                        <a:pt x="4093" y="16"/>
                        <a:pt x="4077" y="52"/>
                      </a:cubicBezTo>
                      <a:cubicBezTo>
                        <a:pt x="3792" y="737"/>
                        <a:pt x="3476" y="1706"/>
                        <a:pt x="2596" y="1706"/>
                      </a:cubicBezTo>
                      <a:cubicBezTo>
                        <a:pt x="2170" y="1706"/>
                        <a:pt x="1612" y="1479"/>
                        <a:pt x="861" y="882"/>
                      </a:cubicBezTo>
                      <a:cubicBezTo>
                        <a:pt x="798" y="835"/>
                        <a:pt x="747" y="814"/>
                        <a:pt x="703" y="814"/>
                      </a:cubicBezTo>
                      <a:cubicBezTo>
                        <a:pt x="651" y="814"/>
                        <a:pt x="609" y="844"/>
                        <a:pt x="573" y="899"/>
                      </a:cubicBezTo>
                      <a:lnTo>
                        <a:pt x="65" y="1610"/>
                      </a:lnTo>
                      <a:cubicBezTo>
                        <a:pt x="0" y="1687"/>
                        <a:pt x="63" y="1774"/>
                        <a:pt x="149" y="1774"/>
                      </a:cubicBezTo>
                      <a:cubicBezTo>
                        <a:pt x="176" y="1774"/>
                        <a:pt x="206" y="1766"/>
                        <a:pt x="234" y="1745"/>
                      </a:cubicBezTo>
                      <a:lnTo>
                        <a:pt x="776" y="1305"/>
                      </a:lnTo>
                      <a:cubicBezTo>
                        <a:pt x="776" y="1305"/>
                        <a:pt x="1623" y="2355"/>
                        <a:pt x="2635" y="2355"/>
                      </a:cubicBezTo>
                      <a:cubicBezTo>
                        <a:pt x="2758" y="2355"/>
                        <a:pt x="2884" y="2339"/>
                        <a:pt x="3011" y="2304"/>
                      </a:cubicBezTo>
                      <a:cubicBezTo>
                        <a:pt x="4094" y="1999"/>
                        <a:pt x="4247" y="1187"/>
                        <a:pt x="4297" y="188"/>
                      </a:cubicBezTo>
                      <a:cubicBezTo>
                        <a:pt x="4297" y="82"/>
                        <a:pt x="4216" y="1"/>
                        <a:pt x="414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43"/>
                <p:cNvSpPr/>
                <p:nvPr/>
              </p:nvSpPr>
              <p:spPr>
                <a:xfrm>
                  <a:off x="5434050" y="3774225"/>
                  <a:ext cx="50400" cy="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2712" extrusionOk="0">
                      <a:moveTo>
                        <a:pt x="252" y="1"/>
                      </a:moveTo>
                      <a:cubicBezTo>
                        <a:pt x="230" y="1"/>
                        <a:pt x="208" y="4"/>
                        <a:pt x="187" y="11"/>
                      </a:cubicBezTo>
                      <a:cubicBezTo>
                        <a:pt x="85" y="62"/>
                        <a:pt x="18" y="180"/>
                        <a:pt x="68" y="282"/>
                      </a:cubicBezTo>
                      <a:cubicBezTo>
                        <a:pt x="85" y="333"/>
                        <a:pt x="407" y="1179"/>
                        <a:pt x="1338" y="1823"/>
                      </a:cubicBezTo>
                      <a:lnTo>
                        <a:pt x="170" y="2297"/>
                      </a:lnTo>
                      <a:cubicBezTo>
                        <a:pt x="68" y="2348"/>
                        <a:pt x="1" y="2466"/>
                        <a:pt x="34" y="2568"/>
                      </a:cubicBezTo>
                      <a:cubicBezTo>
                        <a:pt x="76" y="2651"/>
                        <a:pt x="164" y="2712"/>
                        <a:pt x="260" y="2712"/>
                      </a:cubicBezTo>
                      <a:cubicBezTo>
                        <a:pt x="280" y="2712"/>
                        <a:pt x="301" y="2709"/>
                        <a:pt x="322" y="2703"/>
                      </a:cubicBezTo>
                      <a:lnTo>
                        <a:pt x="1880" y="2094"/>
                      </a:lnTo>
                      <a:cubicBezTo>
                        <a:pt x="1897" y="2060"/>
                        <a:pt x="1948" y="2043"/>
                        <a:pt x="1965" y="2009"/>
                      </a:cubicBezTo>
                      <a:cubicBezTo>
                        <a:pt x="1981" y="1975"/>
                        <a:pt x="2015" y="1941"/>
                        <a:pt x="2015" y="1890"/>
                      </a:cubicBezTo>
                      <a:cubicBezTo>
                        <a:pt x="2015" y="1806"/>
                        <a:pt x="1965" y="1738"/>
                        <a:pt x="1897" y="1704"/>
                      </a:cubicBezTo>
                      <a:cubicBezTo>
                        <a:pt x="830" y="1112"/>
                        <a:pt x="458" y="164"/>
                        <a:pt x="458" y="147"/>
                      </a:cubicBezTo>
                      <a:cubicBezTo>
                        <a:pt x="431" y="52"/>
                        <a:pt x="340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3" name="Google Shape;2123;p43"/>
                <p:cNvSpPr/>
                <p:nvPr/>
              </p:nvSpPr>
              <p:spPr>
                <a:xfrm>
                  <a:off x="5392075" y="3886100"/>
                  <a:ext cx="120500" cy="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0" h="1324" extrusionOk="0">
                      <a:moveTo>
                        <a:pt x="4562" y="1"/>
                      </a:moveTo>
                      <a:cubicBezTo>
                        <a:pt x="4534" y="1"/>
                        <a:pt x="4504" y="7"/>
                        <a:pt x="4473" y="23"/>
                      </a:cubicBezTo>
                      <a:cubicBezTo>
                        <a:pt x="3968" y="275"/>
                        <a:pt x="3253" y="495"/>
                        <a:pt x="2309" y="495"/>
                      </a:cubicBezTo>
                      <a:cubicBezTo>
                        <a:pt x="1734" y="495"/>
                        <a:pt x="1074" y="414"/>
                        <a:pt x="325" y="209"/>
                      </a:cubicBezTo>
                      <a:cubicBezTo>
                        <a:pt x="307" y="205"/>
                        <a:pt x="289" y="203"/>
                        <a:pt x="272" y="203"/>
                      </a:cubicBezTo>
                      <a:cubicBezTo>
                        <a:pt x="87" y="203"/>
                        <a:pt x="1" y="439"/>
                        <a:pt x="156" y="548"/>
                      </a:cubicBezTo>
                      <a:cubicBezTo>
                        <a:pt x="665" y="917"/>
                        <a:pt x="1413" y="1324"/>
                        <a:pt x="2270" y="1324"/>
                      </a:cubicBezTo>
                      <a:cubicBezTo>
                        <a:pt x="2554" y="1324"/>
                        <a:pt x="2850" y="1279"/>
                        <a:pt x="3153" y="1174"/>
                      </a:cubicBezTo>
                      <a:cubicBezTo>
                        <a:pt x="3864" y="937"/>
                        <a:pt x="4338" y="615"/>
                        <a:pt x="4676" y="344"/>
                      </a:cubicBezTo>
                      <a:cubicBezTo>
                        <a:pt x="4820" y="215"/>
                        <a:pt x="4720" y="1"/>
                        <a:pt x="4562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43"/>
                <p:cNvSpPr/>
                <p:nvPr/>
              </p:nvSpPr>
              <p:spPr>
                <a:xfrm>
                  <a:off x="5541550" y="3796750"/>
                  <a:ext cx="1315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489" extrusionOk="0">
                      <a:moveTo>
                        <a:pt x="270" y="0"/>
                      </a:moveTo>
                      <a:cubicBezTo>
                        <a:pt x="249" y="0"/>
                        <a:pt x="227" y="2"/>
                        <a:pt x="204" y="7"/>
                      </a:cubicBezTo>
                      <a:cubicBezTo>
                        <a:pt x="86" y="24"/>
                        <a:pt x="1" y="143"/>
                        <a:pt x="18" y="295"/>
                      </a:cubicBezTo>
                      <a:cubicBezTo>
                        <a:pt x="32" y="411"/>
                        <a:pt x="132" y="489"/>
                        <a:pt x="245" y="489"/>
                      </a:cubicBezTo>
                      <a:cubicBezTo>
                        <a:pt x="265" y="489"/>
                        <a:pt x="286" y="487"/>
                        <a:pt x="306" y="482"/>
                      </a:cubicBezTo>
                      <a:cubicBezTo>
                        <a:pt x="441" y="465"/>
                        <a:pt x="526" y="346"/>
                        <a:pt x="509" y="194"/>
                      </a:cubicBezTo>
                      <a:cubicBezTo>
                        <a:pt x="480" y="78"/>
                        <a:pt x="390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43"/>
                <p:cNvSpPr/>
                <p:nvPr/>
              </p:nvSpPr>
              <p:spPr>
                <a:xfrm>
                  <a:off x="5552575" y="3823525"/>
                  <a:ext cx="13150" cy="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497" extrusionOk="0">
                      <a:moveTo>
                        <a:pt x="242" y="1"/>
                      </a:moveTo>
                      <a:cubicBezTo>
                        <a:pt x="229" y="1"/>
                        <a:pt x="216" y="2"/>
                        <a:pt x="203" y="3"/>
                      </a:cubicBezTo>
                      <a:cubicBezTo>
                        <a:pt x="68" y="54"/>
                        <a:pt x="0" y="172"/>
                        <a:pt x="17" y="308"/>
                      </a:cubicBezTo>
                      <a:cubicBezTo>
                        <a:pt x="33" y="416"/>
                        <a:pt x="147" y="496"/>
                        <a:pt x="283" y="496"/>
                      </a:cubicBezTo>
                      <a:cubicBezTo>
                        <a:pt x="296" y="496"/>
                        <a:pt x="309" y="496"/>
                        <a:pt x="322" y="494"/>
                      </a:cubicBezTo>
                      <a:cubicBezTo>
                        <a:pt x="440" y="477"/>
                        <a:pt x="525" y="342"/>
                        <a:pt x="508" y="206"/>
                      </a:cubicBezTo>
                      <a:cubicBezTo>
                        <a:pt x="493" y="82"/>
                        <a:pt x="378" y="1"/>
                        <a:pt x="242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43"/>
                <p:cNvSpPr/>
                <p:nvPr/>
              </p:nvSpPr>
              <p:spPr>
                <a:xfrm>
                  <a:off x="5522525" y="3816325"/>
                  <a:ext cx="114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29" extrusionOk="0">
                      <a:moveTo>
                        <a:pt x="223" y="1"/>
                      </a:moveTo>
                      <a:cubicBezTo>
                        <a:pt x="211" y="1"/>
                        <a:pt x="198" y="2"/>
                        <a:pt x="186" y="3"/>
                      </a:cubicBezTo>
                      <a:cubicBezTo>
                        <a:pt x="51" y="20"/>
                        <a:pt x="0" y="122"/>
                        <a:pt x="17" y="257"/>
                      </a:cubicBezTo>
                      <a:cubicBezTo>
                        <a:pt x="32" y="350"/>
                        <a:pt x="119" y="429"/>
                        <a:pt x="237" y="429"/>
                      </a:cubicBezTo>
                      <a:cubicBezTo>
                        <a:pt x="248" y="429"/>
                        <a:pt x="259" y="428"/>
                        <a:pt x="271" y="427"/>
                      </a:cubicBezTo>
                      <a:cubicBezTo>
                        <a:pt x="373" y="410"/>
                        <a:pt x="457" y="291"/>
                        <a:pt x="440" y="173"/>
                      </a:cubicBezTo>
                      <a:cubicBezTo>
                        <a:pt x="425" y="66"/>
                        <a:pt x="328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43"/>
                <p:cNvSpPr/>
                <p:nvPr/>
              </p:nvSpPr>
              <p:spPr>
                <a:xfrm>
                  <a:off x="5220725" y="3859575"/>
                  <a:ext cx="83400" cy="5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" h="2024" extrusionOk="0">
                      <a:moveTo>
                        <a:pt x="1964" y="1"/>
                      </a:moveTo>
                      <a:cubicBezTo>
                        <a:pt x="1801" y="1"/>
                        <a:pt x="1630" y="17"/>
                        <a:pt x="1457" y="51"/>
                      </a:cubicBezTo>
                      <a:cubicBezTo>
                        <a:pt x="610" y="237"/>
                        <a:pt x="1" y="813"/>
                        <a:pt x="136" y="1338"/>
                      </a:cubicBezTo>
                      <a:cubicBezTo>
                        <a:pt x="219" y="1764"/>
                        <a:pt x="749" y="2023"/>
                        <a:pt x="1408" y="2023"/>
                      </a:cubicBezTo>
                      <a:cubicBezTo>
                        <a:pt x="1560" y="2023"/>
                        <a:pt x="1718" y="2010"/>
                        <a:pt x="1880" y="1981"/>
                      </a:cubicBezTo>
                      <a:cubicBezTo>
                        <a:pt x="2726" y="1778"/>
                        <a:pt x="3336" y="1219"/>
                        <a:pt x="3217" y="677"/>
                      </a:cubicBezTo>
                      <a:cubicBezTo>
                        <a:pt x="3136" y="258"/>
                        <a:pt x="2612" y="1"/>
                        <a:pt x="1964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43"/>
                <p:cNvSpPr/>
                <p:nvPr/>
              </p:nvSpPr>
              <p:spPr>
                <a:xfrm>
                  <a:off x="5348975" y="3848500"/>
                  <a:ext cx="114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29" extrusionOk="0">
                      <a:moveTo>
                        <a:pt x="214" y="1"/>
                      </a:moveTo>
                      <a:cubicBezTo>
                        <a:pt x="205" y="1"/>
                        <a:pt x="196" y="2"/>
                        <a:pt x="187" y="3"/>
                      </a:cubicBezTo>
                      <a:cubicBezTo>
                        <a:pt x="51" y="54"/>
                        <a:pt x="1" y="155"/>
                        <a:pt x="17" y="257"/>
                      </a:cubicBezTo>
                      <a:cubicBezTo>
                        <a:pt x="33" y="350"/>
                        <a:pt x="147" y="428"/>
                        <a:pt x="244" y="428"/>
                      </a:cubicBezTo>
                      <a:cubicBezTo>
                        <a:pt x="254" y="428"/>
                        <a:pt x="263" y="428"/>
                        <a:pt x="271" y="426"/>
                      </a:cubicBezTo>
                      <a:cubicBezTo>
                        <a:pt x="373" y="409"/>
                        <a:pt x="458" y="274"/>
                        <a:pt x="441" y="172"/>
                      </a:cubicBezTo>
                      <a:cubicBezTo>
                        <a:pt x="425" y="80"/>
                        <a:pt x="311" y="1"/>
                        <a:pt x="214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43"/>
                <p:cNvSpPr/>
                <p:nvPr/>
              </p:nvSpPr>
              <p:spPr>
                <a:xfrm>
                  <a:off x="5314275" y="3852750"/>
                  <a:ext cx="13975" cy="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496" extrusionOk="0">
                      <a:moveTo>
                        <a:pt x="276" y="0"/>
                      </a:moveTo>
                      <a:cubicBezTo>
                        <a:pt x="263" y="0"/>
                        <a:pt x="250" y="1"/>
                        <a:pt x="237" y="2"/>
                      </a:cubicBezTo>
                      <a:cubicBezTo>
                        <a:pt x="85" y="19"/>
                        <a:pt x="0" y="172"/>
                        <a:pt x="51" y="307"/>
                      </a:cubicBezTo>
                      <a:cubicBezTo>
                        <a:pt x="67" y="415"/>
                        <a:pt x="181" y="495"/>
                        <a:pt x="304" y="495"/>
                      </a:cubicBezTo>
                      <a:cubicBezTo>
                        <a:pt x="316" y="495"/>
                        <a:pt x="327" y="495"/>
                        <a:pt x="339" y="493"/>
                      </a:cubicBezTo>
                      <a:cubicBezTo>
                        <a:pt x="474" y="476"/>
                        <a:pt x="559" y="341"/>
                        <a:pt x="542" y="189"/>
                      </a:cubicBezTo>
                      <a:cubicBezTo>
                        <a:pt x="511" y="80"/>
                        <a:pt x="409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43"/>
                <p:cNvSpPr/>
                <p:nvPr/>
              </p:nvSpPr>
              <p:spPr>
                <a:xfrm>
                  <a:off x="5330350" y="3871375"/>
                  <a:ext cx="13150" cy="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496" extrusionOk="0">
                      <a:moveTo>
                        <a:pt x="243" y="0"/>
                      </a:moveTo>
                      <a:cubicBezTo>
                        <a:pt x="230" y="0"/>
                        <a:pt x="217" y="1"/>
                        <a:pt x="204" y="2"/>
                      </a:cubicBezTo>
                      <a:cubicBezTo>
                        <a:pt x="85" y="36"/>
                        <a:pt x="1" y="172"/>
                        <a:pt x="18" y="290"/>
                      </a:cubicBezTo>
                      <a:cubicBezTo>
                        <a:pt x="33" y="414"/>
                        <a:pt x="148" y="495"/>
                        <a:pt x="284" y="495"/>
                      </a:cubicBezTo>
                      <a:cubicBezTo>
                        <a:pt x="296" y="495"/>
                        <a:pt x="309" y="495"/>
                        <a:pt x="322" y="493"/>
                      </a:cubicBezTo>
                      <a:cubicBezTo>
                        <a:pt x="441" y="459"/>
                        <a:pt x="525" y="341"/>
                        <a:pt x="509" y="188"/>
                      </a:cubicBezTo>
                      <a:cubicBezTo>
                        <a:pt x="493" y="80"/>
                        <a:pt x="379" y="0"/>
                        <a:pt x="243" y="0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43"/>
                <p:cNvSpPr/>
                <p:nvPr/>
              </p:nvSpPr>
              <p:spPr>
                <a:xfrm>
                  <a:off x="5550025" y="3787200"/>
                  <a:ext cx="6012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" h="2015" extrusionOk="0">
                      <a:moveTo>
                        <a:pt x="1886" y="0"/>
                      </a:moveTo>
                      <a:cubicBezTo>
                        <a:pt x="1744" y="0"/>
                        <a:pt x="1601" y="17"/>
                        <a:pt x="1457" y="51"/>
                      </a:cubicBezTo>
                      <a:cubicBezTo>
                        <a:pt x="610" y="237"/>
                        <a:pt x="1" y="813"/>
                        <a:pt x="119" y="1338"/>
                      </a:cubicBezTo>
                      <a:cubicBezTo>
                        <a:pt x="200" y="1757"/>
                        <a:pt x="725" y="2014"/>
                        <a:pt x="1373" y="2014"/>
                      </a:cubicBezTo>
                      <a:cubicBezTo>
                        <a:pt x="1536" y="2014"/>
                        <a:pt x="1706" y="1998"/>
                        <a:pt x="1880" y="1964"/>
                      </a:cubicBezTo>
                      <a:cubicBezTo>
                        <a:pt x="2066" y="1930"/>
                        <a:pt x="2235" y="1862"/>
                        <a:pt x="2405" y="1795"/>
                      </a:cubicBezTo>
                      <a:cubicBezTo>
                        <a:pt x="2405" y="1236"/>
                        <a:pt x="2371" y="643"/>
                        <a:pt x="2303" y="51"/>
                      </a:cubicBezTo>
                      <a:cubicBezTo>
                        <a:pt x="2168" y="17"/>
                        <a:pt x="2028" y="0"/>
                        <a:pt x="1886" y="0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43"/>
                <p:cNvSpPr/>
                <p:nvPr/>
              </p:nvSpPr>
              <p:spPr>
                <a:xfrm>
                  <a:off x="4741175" y="3372650"/>
                  <a:ext cx="904100" cy="5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64" h="20891" extrusionOk="0">
                      <a:moveTo>
                        <a:pt x="14934" y="1"/>
                      </a:moveTo>
                      <a:cubicBezTo>
                        <a:pt x="12690" y="1"/>
                        <a:pt x="9875" y="756"/>
                        <a:pt x="7010" y="3478"/>
                      </a:cubicBezTo>
                      <a:cubicBezTo>
                        <a:pt x="0" y="10199"/>
                        <a:pt x="8127" y="18766"/>
                        <a:pt x="9854" y="20442"/>
                      </a:cubicBezTo>
                      <a:cubicBezTo>
                        <a:pt x="9970" y="20548"/>
                        <a:pt x="10113" y="20601"/>
                        <a:pt x="10262" y="20601"/>
                      </a:cubicBezTo>
                      <a:cubicBezTo>
                        <a:pt x="10351" y="20601"/>
                        <a:pt x="10442" y="20582"/>
                        <a:pt x="10531" y="20544"/>
                      </a:cubicBezTo>
                      <a:cubicBezTo>
                        <a:pt x="11344" y="20137"/>
                        <a:pt x="12089" y="19714"/>
                        <a:pt x="12783" y="19291"/>
                      </a:cubicBezTo>
                      <a:cubicBezTo>
                        <a:pt x="13494" y="19511"/>
                        <a:pt x="14340" y="19934"/>
                        <a:pt x="15187" y="20781"/>
                      </a:cubicBezTo>
                      <a:cubicBezTo>
                        <a:pt x="15263" y="20857"/>
                        <a:pt x="15358" y="20890"/>
                        <a:pt x="15452" y="20890"/>
                      </a:cubicBezTo>
                      <a:cubicBezTo>
                        <a:pt x="15674" y="20890"/>
                        <a:pt x="15890" y="20704"/>
                        <a:pt x="15830" y="20442"/>
                      </a:cubicBezTo>
                      <a:cubicBezTo>
                        <a:pt x="15492" y="18935"/>
                        <a:pt x="15627" y="17242"/>
                        <a:pt x="17219" y="15820"/>
                      </a:cubicBezTo>
                      <a:lnTo>
                        <a:pt x="17185" y="15820"/>
                      </a:lnTo>
                      <a:cubicBezTo>
                        <a:pt x="19809" y="13027"/>
                        <a:pt x="20317" y="10385"/>
                        <a:pt x="20232" y="8557"/>
                      </a:cubicBezTo>
                      <a:lnTo>
                        <a:pt x="20232" y="8557"/>
                      </a:lnTo>
                      <a:cubicBezTo>
                        <a:pt x="22264" y="10961"/>
                        <a:pt x="25125" y="11689"/>
                        <a:pt x="26751" y="11723"/>
                      </a:cubicBezTo>
                      <a:cubicBezTo>
                        <a:pt x="27140" y="11723"/>
                        <a:pt x="27225" y="11181"/>
                        <a:pt x="26869" y="11063"/>
                      </a:cubicBezTo>
                      <a:cubicBezTo>
                        <a:pt x="25904" y="10741"/>
                        <a:pt x="25091" y="10335"/>
                        <a:pt x="24363" y="9894"/>
                      </a:cubicBezTo>
                      <a:lnTo>
                        <a:pt x="24363" y="9894"/>
                      </a:lnTo>
                      <a:cubicBezTo>
                        <a:pt x="25210" y="10199"/>
                        <a:pt x="26903" y="10504"/>
                        <a:pt x="26903" y="10504"/>
                      </a:cubicBezTo>
                      <a:cubicBezTo>
                        <a:pt x="27977" y="10587"/>
                        <a:pt x="29027" y="10627"/>
                        <a:pt x="30010" y="10627"/>
                      </a:cubicBezTo>
                      <a:cubicBezTo>
                        <a:pt x="32639" y="10627"/>
                        <a:pt x="34800" y="10340"/>
                        <a:pt x="35724" y="9810"/>
                      </a:cubicBezTo>
                      <a:cubicBezTo>
                        <a:pt x="36113" y="9641"/>
                        <a:pt x="36164" y="9099"/>
                        <a:pt x="35791" y="8862"/>
                      </a:cubicBezTo>
                      <a:cubicBezTo>
                        <a:pt x="35284" y="8472"/>
                        <a:pt x="34471" y="7981"/>
                        <a:pt x="34132" y="7524"/>
                      </a:cubicBezTo>
                      <a:cubicBezTo>
                        <a:pt x="34098" y="7507"/>
                        <a:pt x="33370" y="6678"/>
                        <a:pt x="33337" y="6661"/>
                      </a:cubicBezTo>
                      <a:cubicBezTo>
                        <a:pt x="29830" y="1532"/>
                        <a:pt x="26227" y="379"/>
                        <a:pt x="23596" y="379"/>
                      </a:cubicBezTo>
                      <a:cubicBezTo>
                        <a:pt x="21806" y="379"/>
                        <a:pt x="20466" y="912"/>
                        <a:pt x="19911" y="1091"/>
                      </a:cubicBezTo>
                      <a:cubicBezTo>
                        <a:pt x="19844" y="1113"/>
                        <a:pt x="19774" y="1125"/>
                        <a:pt x="19704" y="1125"/>
                      </a:cubicBezTo>
                      <a:cubicBezTo>
                        <a:pt x="19614" y="1125"/>
                        <a:pt x="19522" y="1104"/>
                        <a:pt x="19437" y="1057"/>
                      </a:cubicBezTo>
                      <a:cubicBezTo>
                        <a:pt x="18860" y="760"/>
                        <a:pt x="17184" y="1"/>
                        <a:pt x="14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43"/>
                <p:cNvSpPr/>
                <p:nvPr/>
              </p:nvSpPr>
              <p:spPr>
                <a:xfrm>
                  <a:off x="5652875" y="4345175"/>
                  <a:ext cx="549000" cy="6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0" h="27938" extrusionOk="0">
                      <a:moveTo>
                        <a:pt x="11258" y="1"/>
                      </a:moveTo>
                      <a:cubicBezTo>
                        <a:pt x="10321" y="1"/>
                        <a:pt x="9426" y="111"/>
                        <a:pt x="8669" y="334"/>
                      </a:cubicBezTo>
                      <a:cubicBezTo>
                        <a:pt x="8669" y="334"/>
                        <a:pt x="8667" y="334"/>
                        <a:pt x="8664" y="334"/>
                      </a:cubicBezTo>
                      <a:cubicBezTo>
                        <a:pt x="8505" y="334"/>
                        <a:pt x="4708" y="367"/>
                        <a:pt x="3184" y="3449"/>
                      </a:cubicBezTo>
                      <a:cubicBezTo>
                        <a:pt x="305" y="9257"/>
                        <a:pt x="1" y="16452"/>
                        <a:pt x="52" y="25256"/>
                      </a:cubicBezTo>
                      <a:cubicBezTo>
                        <a:pt x="52" y="25849"/>
                        <a:pt x="119" y="26373"/>
                        <a:pt x="238" y="26881"/>
                      </a:cubicBezTo>
                      <a:cubicBezTo>
                        <a:pt x="2168" y="27271"/>
                        <a:pt x="4149" y="27609"/>
                        <a:pt x="6214" y="27880"/>
                      </a:cubicBezTo>
                      <a:cubicBezTo>
                        <a:pt x="6490" y="27919"/>
                        <a:pt x="6760" y="27937"/>
                        <a:pt x="7025" y="27937"/>
                      </a:cubicBezTo>
                      <a:cubicBezTo>
                        <a:pt x="9559" y="27937"/>
                        <a:pt x="11627" y="26263"/>
                        <a:pt x="13681" y="24562"/>
                      </a:cubicBezTo>
                      <a:cubicBezTo>
                        <a:pt x="15611" y="22953"/>
                        <a:pt x="18607" y="19923"/>
                        <a:pt x="21960" y="15910"/>
                      </a:cubicBezTo>
                      <a:cubicBezTo>
                        <a:pt x="20995" y="13625"/>
                        <a:pt x="19759" y="9815"/>
                        <a:pt x="18421" y="3500"/>
                      </a:cubicBezTo>
                      <a:cubicBezTo>
                        <a:pt x="17927" y="1211"/>
                        <a:pt x="14364" y="1"/>
                        <a:pt x="112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43"/>
                <p:cNvSpPr/>
                <p:nvPr/>
              </p:nvSpPr>
              <p:spPr>
                <a:xfrm>
                  <a:off x="5574500" y="3850750"/>
                  <a:ext cx="485575" cy="6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3" h="24860" extrusionOk="0">
                      <a:moveTo>
                        <a:pt x="10067" y="1"/>
                      </a:moveTo>
                      <a:cubicBezTo>
                        <a:pt x="3655" y="1"/>
                        <a:pt x="0" y="6657"/>
                        <a:pt x="156" y="11900"/>
                      </a:cubicBezTo>
                      <a:cubicBezTo>
                        <a:pt x="325" y="17267"/>
                        <a:pt x="1815" y="21516"/>
                        <a:pt x="8096" y="21686"/>
                      </a:cubicBezTo>
                      <a:lnTo>
                        <a:pt x="8638" y="21686"/>
                      </a:lnTo>
                      <a:cubicBezTo>
                        <a:pt x="8746" y="23371"/>
                        <a:pt x="9264" y="24859"/>
                        <a:pt x="10785" y="24859"/>
                      </a:cubicBezTo>
                      <a:cubicBezTo>
                        <a:pt x="10929" y="24859"/>
                        <a:pt x="11083" y="24846"/>
                        <a:pt x="11245" y="24818"/>
                      </a:cubicBezTo>
                      <a:cubicBezTo>
                        <a:pt x="14259" y="24310"/>
                        <a:pt x="14886" y="21753"/>
                        <a:pt x="14970" y="20060"/>
                      </a:cubicBezTo>
                      <a:cubicBezTo>
                        <a:pt x="17103" y="18604"/>
                        <a:pt x="18492" y="16031"/>
                        <a:pt x="18796" y="12018"/>
                      </a:cubicBezTo>
                      <a:cubicBezTo>
                        <a:pt x="19423" y="4620"/>
                        <a:pt x="16663" y="2080"/>
                        <a:pt x="16663" y="2080"/>
                      </a:cubicBezTo>
                      <a:cubicBezTo>
                        <a:pt x="14229" y="618"/>
                        <a:pt x="12020" y="1"/>
                        <a:pt x="10067" y="1"/>
                      </a:cubicBezTo>
                      <a:close/>
                    </a:path>
                  </a:pathLst>
                </a:custGeom>
                <a:solidFill>
                  <a:srgbClr val="FDAA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43"/>
                <p:cNvSpPr/>
                <p:nvPr/>
              </p:nvSpPr>
              <p:spPr>
                <a:xfrm>
                  <a:off x="5601025" y="4054850"/>
                  <a:ext cx="110300" cy="3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1488" extrusionOk="0">
                      <a:moveTo>
                        <a:pt x="2660" y="1"/>
                      </a:moveTo>
                      <a:cubicBezTo>
                        <a:pt x="1962" y="1"/>
                        <a:pt x="1094" y="239"/>
                        <a:pt x="128" y="1027"/>
                      </a:cubicBezTo>
                      <a:cubicBezTo>
                        <a:pt x="1" y="1138"/>
                        <a:pt x="97" y="1369"/>
                        <a:pt x="263" y="1369"/>
                      </a:cubicBezTo>
                      <a:cubicBezTo>
                        <a:pt x="274" y="1369"/>
                        <a:pt x="286" y="1368"/>
                        <a:pt x="297" y="1366"/>
                      </a:cubicBezTo>
                      <a:cubicBezTo>
                        <a:pt x="736" y="1249"/>
                        <a:pt x="1314" y="1147"/>
                        <a:pt x="1926" y="1147"/>
                      </a:cubicBezTo>
                      <a:cubicBezTo>
                        <a:pt x="2469" y="1147"/>
                        <a:pt x="3039" y="1227"/>
                        <a:pt x="3565" y="1450"/>
                      </a:cubicBezTo>
                      <a:cubicBezTo>
                        <a:pt x="3634" y="1475"/>
                        <a:pt x="3704" y="1487"/>
                        <a:pt x="3774" y="1487"/>
                      </a:cubicBezTo>
                      <a:cubicBezTo>
                        <a:pt x="4080" y="1487"/>
                        <a:pt x="4367" y="1260"/>
                        <a:pt x="4394" y="942"/>
                      </a:cubicBezTo>
                      <a:cubicBezTo>
                        <a:pt x="4411" y="705"/>
                        <a:pt x="4276" y="468"/>
                        <a:pt x="4073" y="350"/>
                      </a:cubicBezTo>
                      <a:cubicBezTo>
                        <a:pt x="3769" y="190"/>
                        <a:pt x="3282" y="1"/>
                        <a:pt x="2660" y="1"/>
                      </a:cubicBezTo>
                      <a:close/>
                    </a:path>
                  </a:pathLst>
                </a:custGeom>
                <a:solidFill>
                  <a:srgbClr val="6310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43"/>
                <p:cNvSpPr/>
                <p:nvPr/>
              </p:nvSpPr>
              <p:spPr>
                <a:xfrm>
                  <a:off x="5782825" y="4085250"/>
                  <a:ext cx="95975" cy="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9" h="2005" extrusionOk="0">
                      <a:moveTo>
                        <a:pt x="1014" y="0"/>
                      </a:moveTo>
                      <a:cubicBezTo>
                        <a:pt x="903" y="0"/>
                        <a:pt x="802" y="6"/>
                        <a:pt x="711" y="14"/>
                      </a:cubicBezTo>
                      <a:cubicBezTo>
                        <a:pt x="474" y="31"/>
                        <a:pt x="271" y="183"/>
                        <a:pt x="170" y="370"/>
                      </a:cubicBezTo>
                      <a:cubicBezTo>
                        <a:pt x="0" y="691"/>
                        <a:pt x="221" y="1030"/>
                        <a:pt x="627" y="1030"/>
                      </a:cubicBezTo>
                      <a:cubicBezTo>
                        <a:pt x="645" y="1030"/>
                        <a:pt x="663" y="1030"/>
                        <a:pt x="681" y="1030"/>
                      </a:cubicBezTo>
                      <a:cubicBezTo>
                        <a:pt x="1843" y="1030"/>
                        <a:pt x="2854" y="1561"/>
                        <a:pt x="3471" y="1978"/>
                      </a:cubicBezTo>
                      <a:cubicBezTo>
                        <a:pt x="3507" y="1996"/>
                        <a:pt x="3546" y="2004"/>
                        <a:pt x="3583" y="2004"/>
                      </a:cubicBezTo>
                      <a:cubicBezTo>
                        <a:pt x="3720" y="2004"/>
                        <a:pt x="3839" y="1895"/>
                        <a:pt x="3759" y="1775"/>
                      </a:cubicBezTo>
                      <a:cubicBezTo>
                        <a:pt x="3017" y="277"/>
                        <a:pt x="1795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43"/>
                <p:cNvSpPr/>
                <p:nvPr/>
              </p:nvSpPr>
              <p:spPr>
                <a:xfrm>
                  <a:off x="5762250" y="4138525"/>
                  <a:ext cx="93675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" h="1852" extrusionOk="0">
                      <a:moveTo>
                        <a:pt x="1456" y="1"/>
                      </a:moveTo>
                      <a:cubicBezTo>
                        <a:pt x="707" y="1"/>
                        <a:pt x="367" y="536"/>
                        <a:pt x="28" y="1185"/>
                      </a:cubicBezTo>
                      <a:cubicBezTo>
                        <a:pt x="0" y="1267"/>
                        <a:pt x="51" y="1372"/>
                        <a:pt x="116" y="1372"/>
                      </a:cubicBezTo>
                      <a:cubicBezTo>
                        <a:pt x="131" y="1372"/>
                        <a:pt x="147" y="1367"/>
                        <a:pt x="163" y="1354"/>
                      </a:cubicBezTo>
                      <a:cubicBezTo>
                        <a:pt x="511" y="997"/>
                        <a:pt x="942" y="515"/>
                        <a:pt x="1456" y="515"/>
                      </a:cubicBezTo>
                      <a:cubicBezTo>
                        <a:pt x="1868" y="515"/>
                        <a:pt x="2335" y="825"/>
                        <a:pt x="2855" y="1760"/>
                      </a:cubicBezTo>
                      <a:cubicBezTo>
                        <a:pt x="2886" y="1821"/>
                        <a:pt x="2922" y="1852"/>
                        <a:pt x="2965" y="1852"/>
                      </a:cubicBezTo>
                      <a:cubicBezTo>
                        <a:pt x="2993" y="1852"/>
                        <a:pt x="3024" y="1838"/>
                        <a:pt x="3058" y="1811"/>
                      </a:cubicBezTo>
                      <a:lnTo>
                        <a:pt x="3668" y="1455"/>
                      </a:lnTo>
                      <a:cubicBezTo>
                        <a:pt x="3747" y="1392"/>
                        <a:pt x="3722" y="1285"/>
                        <a:pt x="3608" y="1285"/>
                      </a:cubicBezTo>
                      <a:cubicBezTo>
                        <a:pt x="3600" y="1285"/>
                        <a:pt x="3592" y="1285"/>
                        <a:pt x="3583" y="1286"/>
                      </a:cubicBezTo>
                      <a:lnTo>
                        <a:pt x="3058" y="1506"/>
                      </a:lnTo>
                      <a:cubicBezTo>
                        <a:pt x="3058" y="1506"/>
                        <a:pt x="2686" y="169"/>
                        <a:pt x="1687" y="16"/>
                      </a:cubicBezTo>
                      <a:cubicBezTo>
                        <a:pt x="1606" y="6"/>
                        <a:pt x="1529" y="1"/>
                        <a:pt x="14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43"/>
                <p:cNvSpPr/>
                <p:nvPr/>
              </p:nvSpPr>
              <p:spPr>
                <a:xfrm>
                  <a:off x="5599050" y="4115525"/>
                  <a:ext cx="92575" cy="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3" h="1703" extrusionOk="0">
                      <a:moveTo>
                        <a:pt x="2257" y="1"/>
                      </a:moveTo>
                      <a:cubicBezTo>
                        <a:pt x="1313" y="1"/>
                        <a:pt x="681" y="1140"/>
                        <a:pt x="681" y="1140"/>
                      </a:cubicBezTo>
                      <a:lnTo>
                        <a:pt x="173" y="818"/>
                      </a:lnTo>
                      <a:cubicBezTo>
                        <a:pt x="156" y="809"/>
                        <a:pt x="139" y="806"/>
                        <a:pt x="124" y="806"/>
                      </a:cubicBezTo>
                      <a:cubicBezTo>
                        <a:pt x="48" y="806"/>
                        <a:pt x="1" y="900"/>
                        <a:pt x="71" y="970"/>
                      </a:cubicBezTo>
                      <a:lnTo>
                        <a:pt x="579" y="1444"/>
                      </a:lnTo>
                      <a:cubicBezTo>
                        <a:pt x="617" y="1482"/>
                        <a:pt x="649" y="1500"/>
                        <a:pt x="679" y="1500"/>
                      </a:cubicBezTo>
                      <a:cubicBezTo>
                        <a:pt x="716" y="1500"/>
                        <a:pt x="753" y="1474"/>
                        <a:pt x="799" y="1427"/>
                      </a:cubicBezTo>
                      <a:cubicBezTo>
                        <a:pt x="1403" y="766"/>
                        <a:pt x="1868" y="528"/>
                        <a:pt x="2239" y="528"/>
                      </a:cubicBezTo>
                      <a:cubicBezTo>
                        <a:pt x="2857" y="528"/>
                        <a:pt x="3212" y="1189"/>
                        <a:pt x="3508" y="1664"/>
                      </a:cubicBezTo>
                      <a:cubicBezTo>
                        <a:pt x="3526" y="1691"/>
                        <a:pt x="3549" y="1703"/>
                        <a:pt x="3572" y="1703"/>
                      </a:cubicBezTo>
                      <a:cubicBezTo>
                        <a:pt x="3636" y="1703"/>
                        <a:pt x="3702" y="1616"/>
                        <a:pt x="3677" y="1529"/>
                      </a:cubicBezTo>
                      <a:cubicBezTo>
                        <a:pt x="3491" y="750"/>
                        <a:pt x="3254" y="90"/>
                        <a:pt x="2357" y="5"/>
                      </a:cubicBezTo>
                      <a:cubicBezTo>
                        <a:pt x="2323" y="2"/>
                        <a:pt x="2290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43"/>
                <p:cNvSpPr/>
                <p:nvPr/>
              </p:nvSpPr>
              <p:spPr>
                <a:xfrm>
                  <a:off x="5690125" y="4151300"/>
                  <a:ext cx="3600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" h="1933" extrusionOk="0">
                      <a:moveTo>
                        <a:pt x="1240" y="0"/>
                      </a:moveTo>
                      <a:cubicBezTo>
                        <a:pt x="1180" y="0"/>
                        <a:pt x="1131" y="35"/>
                        <a:pt x="1118" y="98"/>
                      </a:cubicBezTo>
                      <a:cubicBezTo>
                        <a:pt x="1118" y="98"/>
                        <a:pt x="847" y="775"/>
                        <a:pt x="85" y="1198"/>
                      </a:cubicBezTo>
                      <a:cubicBezTo>
                        <a:pt x="18" y="1249"/>
                        <a:pt x="1" y="1283"/>
                        <a:pt x="1" y="1351"/>
                      </a:cubicBezTo>
                      <a:cubicBezTo>
                        <a:pt x="1" y="1402"/>
                        <a:pt x="1" y="1419"/>
                        <a:pt x="18" y="1435"/>
                      </a:cubicBezTo>
                      <a:cubicBezTo>
                        <a:pt x="18" y="1449"/>
                        <a:pt x="29" y="1474"/>
                        <a:pt x="69" y="1474"/>
                      </a:cubicBezTo>
                      <a:cubicBezTo>
                        <a:pt x="78" y="1474"/>
                        <a:pt x="89" y="1473"/>
                        <a:pt x="102" y="1469"/>
                      </a:cubicBezTo>
                      <a:lnTo>
                        <a:pt x="1203" y="1926"/>
                      </a:lnTo>
                      <a:cubicBezTo>
                        <a:pt x="1218" y="1930"/>
                        <a:pt x="1235" y="1932"/>
                        <a:pt x="1252" y="1932"/>
                      </a:cubicBezTo>
                      <a:cubicBezTo>
                        <a:pt x="1312" y="1932"/>
                        <a:pt x="1376" y="1907"/>
                        <a:pt x="1389" y="1842"/>
                      </a:cubicBezTo>
                      <a:cubicBezTo>
                        <a:pt x="1423" y="1774"/>
                        <a:pt x="1389" y="1673"/>
                        <a:pt x="1304" y="1656"/>
                      </a:cubicBezTo>
                      <a:lnTo>
                        <a:pt x="492" y="1317"/>
                      </a:lnTo>
                      <a:cubicBezTo>
                        <a:pt x="1152" y="843"/>
                        <a:pt x="1389" y="233"/>
                        <a:pt x="1389" y="200"/>
                      </a:cubicBezTo>
                      <a:cubicBezTo>
                        <a:pt x="1440" y="132"/>
                        <a:pt x="1389" y="47"/>
                        <a:pt x="1304" y="13"/>
                      </a:cubicBezTo>
                      <a:cubicBezTo>
                        <a:pt x="1282" y="5"/>
                        <a:pt x="1261" y="0"/>
                        <a:pt x="1240" y="0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43"/>
                <p:cNvSpPr/>
                <p:nvPr/>
              </p:nvSpPr>
              <p:spPr>
                <a:xfrm>
                  <a:off x="5883550" y="4150550"/>
                  <a:ext cx="145675" cy="1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7" h="4659" extrusionOk="0">
                      <a:moveTo>
                        <a:pt x="2870" y="1"/>
                      </a:moveTo>
                      <a:cubicBezTo>
                        <a:pt x="1342" y="1"/>
                        <a:pt x="1" y="1432"/>
                        <a:pt x="1" y="1432"/>
                      </a:cubicBezTo>
                      <a:lnTo>
                        <a:pt x="424" y="4276"/>
                      </a:lnTo>
                      <a:cubicBezTo>
                        <a:pt x="1002" y="4543"/>
                        <a:pt x="1543" y="4658"/>
                        <a:pt x="2036" y="4658"/>
                      </a:cubicBezTo>
                      <a:cubicBezTo>
                        <a:pt x="4573" y="4658"/>
                        <a:pt x="5827" y="1601"/>
                        <a:pt x="4267" y="467"/>
                      </a:cubicBezTo>
                      <a:cubicBezTo>
                        <a:pt x="3806" y="130"/>
                        <a:pt x="3329" y="1"/>
                        <a:pt x="2870" y="1"/>
                      </a:cubicBezTo>
                      <a:close/>
                    </a:path>
                  </a:pathLst>
                </a:custGeom>
                <a:solidFill>
                  <a:srgbClr val="FF90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43"/>
                <p:cNvSpPr/>
                <p:nvPr/>
              </p:nvSpPr>
              <p:spPr>
                <a:xfrm>
                  <a:off x="5897950" y="4167700"/>
                  <a:ext cx="85100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981" extrusionOk="0">
                      <a:moveTo>
                        <a:pt x="2422" y="1"/>
                      </a:moveTo>
                      <a:cubicBezTo>
                        <a:pt x="1" y="102"/>
                        <a:pt x="593" y="2980"/>
                        <a:pt x="593" y="2980"/>
                      </a:cubicBezTo>
                      <a:lnTo>
                        <a:pt x="1761" y="2777"/>
                      </a:lnTo>
                      <a:cubicBezTo>
                        <a:pt x="1998" y="1135"/>
                        <a:pt x="3319" y="1033"/>
                        <a:pt x="3319" y="1033"/>
                      </a:cubicBezTo>
                      <a:cubicBezTo>
                        <a:pt x="3404" y="153"/>
                        <a:pt x="2422" y="1"/>
                        <a:pt x="2422" y="1"/>
                      </a:cubicBezTo>
                      <a:close/>
                    </a:path>
                  </a:pathLst>
                </a:custGeom>
                <a:solidFill>
                  <a:srgbClr val="F779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43"/>
                <p:cNvSpPr/>
                <p:nvPr/>
              </p:nvSpPr>
              <p:spPr>
                <a:xfrm>
                  <a:off x="5900075" y="4162025"/>
                  <a:ext cx="91025" cy="9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3631" extrusionOk="0">
                      <a:moveTo>
                        <a:pt x="2232" y="1"/>
                      </a:moveTo>
                      <a:cubicBezTo>
                        <a:pt x="1515" y="1"/>
                        <a:pt x="833" y="581"/>
                        <a:pt x="593" y="888"/>
                      </a:cubicBezTo>
                      <a:cubicBezTo>
                        <a:pt x="254" y="1345"/>
                        <a:pt x="17" y="2005"/>
                        <a:pt x="51" y="2666"/>
                      </a:cubicBezTo>
                      <a:cubicBezTo>
                        <a:pt x="51" y="2666"/>
                        <a:pt x="0" y="3614"/>
                        <a:pt x="813" y="3631"/>
                      </a:cubicBezTo>
                      <a:cubicBezTo>
                        <a:pt x="819" y="3631"/>
                        <a:pt x="825" y="3631"/>
                        <a:pt x="831" y="3631"/>
                      </a:cubicBezTo>
                      <a:cubicBezTo>
                        <a:pt x="2035" y="3631"/>
                        <a:pt x="1893" y="2026"/>
                        <a:pt x="964" y="2026"/>
                      </a:cubicBezTo>
                      <a:cubicBezTo>
                        <a:pt x="916" y="2026"/>
                        <a:pt x="865" y="2030"/>
                        <a:pt x="813" y="2039"/>
                      </a:cubicBezTo>
                      <a:cubicBezTo>
                        <a:pt x="813" y="2039"/>
                        <a:pt x="559" y="1870"/>
                        <a:pt x="897" y="1142"/>
                      </a:cubicBezTo>
                      <a:cubicBezTo>
                        <a:pt x="897" y="1142"/>
                        <a:pt x="1033" y="854"/>
                        <a:pt x="1270" y="685"/>
                      </a:cubicBezTo>
                      <a:cubicBezTo>
                        <a:pt x="1270" y="685"/>
                        <a:pt x="1574" y="398"/>
                        <a:pt x="2027" y="398"/>
                      </a:cubicBezTo>
                      <a:cubicBezTo>
                        <a:pt x="2197" y="398"/>
                        <a:pt x="2387" y="439"/>
                        <a:pt x="2591" y="549"/>
                      </a:cubicBezTo>
                      <a:cubicBezTo>
                        <a:pt x="2811" y="668"/>
                        <a:pt x="3065" y="990"/>
                        <a:pt x="3115" y="1362"/>
                      </a:cubicBezTo>
                      <a:cubicBezTo>
                        <a:pt x="3149" y="1785"/>
                        <a:pt x="2895" y="2242"/>
                        <a:pt x="2387" y="2615"/>
                      </a:cubicBezTo>
                      <a:cubicBezTo>
                        <a:pt x="2286" y="2700"/>
                        <a:pt x="2269" y="2852"/>
                        <a:pt x="2354" y="2953"/>
                      </a:cubicBezTo>
                      <a:cubicBezTo>
                        <a:pt x="2387" y="3004"/>
                        <a:pt x="2438" y="3038"/>
                        <a:pt x="2506" y="3038"/>
                      </a:cubicBezTo>
                      <a:cubicBezTo>
                        <a:pt x="2519" y="3042"/>
                        <a:pt x="2532" y="3044"/>
                        <a:pt x="2547" y="3044"/>
                      </a:cubicBezTo>
                      <a:cubicBezTo>
                        <a:pt x="2591" y="3044"/>
                        <a:pt x="2641" y="3025"/>
                        <a:pt x="2692" y="2987"/>
                      </a:cubicBezTo>
                      <a:cubicBezTo>
                        <a:pt x="3522" y="2361"/>
                        <a:pt x="3640" y="1734"/>
                        <a:pt x="3606" y="1311"/>
                      </a:cubicBezTo>
                      <a:cubicBezTo>
                        <a:pt x="3556" y="736"/>
                        <a:pt x="3149" y="312"/>
                        <a:pt x="2811" y="143"/>
                      </a:cubicBezTo>
                      <a:cubicBezTo>
                        <a:pt x="2621" y="43"/>
                        <a:pt x="2425" y="1"/>
                        <a:pt x="2232" y="1"/>
                      </a:cubicBezTo>
                      <a:close/>
                    </a:path>
                  </a:pathLst>
                </a:custGeom>
                <a:solidFill>
                  <a:srgbClr val="F779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43"/>
                <p:cNvSpPr/>
                <p:nvPr/>
              </p:nvSpPr>
              <p:spPr>
                <a:xfrm>
                  <a:off x="5713825" y="4228050"/>
                  <a:ext cx="82150" cy="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2708" extrusionOk="0">
                      <a:moveTo>
                        <a:pt x="2517" y="1"/>
                      </a:moveTo>
                      <a:cubicBezTo>
                        <a:pt x="2406" y="1"/>
                        <a:pt x="2291" y="47"/>
                        <a:pt x="2202" y="143"/>
                      </a:cubicBezTo>
                      <a:cubicBezTo>
                        <a:pt x="1795" y="566"/>
                        <a:pt x="1152" y="1159"/>
                        <a:pt x="407" y="1396"/>
                      </a:cubicBezTo>
                      <a:cubicBezTo>
                        <a:pt x="85" y="1498"/>
                        <a:pt x="1" y="1904"/>
                        <a:pt x="255" y="2107"/>
                      </a:cubicBezTo>
                      <a:cubicBezTo>
                        <a:pt x="617" y="2407"/>
                        <a:pt x="1100" y="2707"/>
                        <a:pt x="1594" y="2707"/>
                      </a:cubicBezTo>
                      <a:cubicBezTo>
                        <a:pt x="1768" y="2707"/>
                        <a:pt x="1944" y="2670"/>
                        <a:pt x="2117" y="2581"/>
                      </a:cubicBezTo>
                      <a:cubicBezTo>
                        <a:pt x="3285" y="1972"/>
                        <a:pt x="3133" y="922"/>
                        <a:pt x="2879" y="279"/>
                      </a:cubicBezTo>
                      <a:cubicBezTo>
                        <a:pt x="2829" y="98"/>
                        <a:pt x="2677" y="1"/>
                        <a:pt x="25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43"/>
                <p:cNvSpPr/>
                <p:nvPr/>
              </p:nvSpPr>
              <p:spPr>
                <a:xfrm>
                  <a:off x="5637650" y="4180350"/>
                  <a:ext cx="106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426" extrusionOk="0">
                      <a:moveTo>
                        <a:pt x="203" y="0"/>
                      </a:moveTo>
                      <a:cubicBezTo>
                        <a:pt x="85" y="0"/>
                        <a:pt x="0" y="80"/>
                        <a:pt x="0" y="189"/>
                      </a:cubicBezTo>
                      <a:cubicBezTo>
                        <a:pt x="0" y="324"/>
                        <a:pt x="85" y="409"/>
                        <a:pt x="186" y="426"/>
                      </a:cubicBezTo>
                      <a:cubicBezTo>
                        <a:pt x="322" y="426"/>
                        <a:pt x="407" y="341"/>
                        <a:pt x="423" y="240"/>
                      </a:cubicBezTo>
                      <a:cubicBezTo>
                        <a:pt x="423" y="104"/>
                        <a:pt x="339" y="20"/>
                        <a:pt x="237" y="3"/>
                      </a:cubicBezTo>
                      <a:cubicBezTo>
                        <a:pt x="226" y="1"/>
                        <a:pt x="214" y="0"/>
                        <a:pt x="203" y="0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43"/>
                <p:cNvSpPr/>
                <p:nvPr/>
              </p:nvSpPr>
              <p:spPr>
                <a:xfrm>
                  <a:off x="5603350" y="4174475"/>
                  <a:ext cx="12725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9" extrusionOk="0">
                      <a:moveTo>
                        <a:pt x="255" y="1"/>
                      </a:moveTo>
                      <a:cubicBezTo>
                        <a:pt x="102" y="1"/>
                        <a:pt x="1" y="119"/>
                        <a:pt x="1" y="255"/>
                      </a:cubicBezTo>
                      <a:cubicBezTo>
                        <a:pt x="1" y="390"/>
                        <a:pt x="102" y="508"/>
                        <a:pt x="255" y="508"/>
                      </a:cubicBezTo>
                      <a:cubicBezTo>
                        <a:pt x="390" y="508"/>
                        <a:pt x="509" y="390"/>
                        <a:pt x="509" y="255"/>
                      </a:cubicBezTo>
                      <a:cubicBezTo>
                        <a:pt x="509" y="119"/>
                        <a:pt x="390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43"/>
                <p:cNvSpPr/>
                <p:nvPr/>
              </p:nvSpPr>
              <p:spPr>
                <a:xfrm>
                  <a:off x="5613525" y="4196900"/>
                  <a:ext cx="12725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9" extrusionOk="0">
                      <a:moveTo>
                        <a:pt x="254" y="1"/>
                      </a:moveTo>
                      <a:cubicBezTo>
                        <a:pt x="102" y="1"/>
                        <a:pt x="0" y="102"/>
                        <a:pt x="0" y="255"/>
                      </a:cubicBezTo>
                      <a:cubicBezTo>
                        <a:pt x="0" y="390"/>
                        <a:pt x="102" y="509"/>
                        <a:pt x="254" y="509"/>
                      </a:cubicBezTo>
                      <a:cubicBezTo>
                        <a:pt x="390" y="509"/>
                        <a:pt x="508" y="390"/>
                        <a:pt x="508" y="255"/>
                      </a:cubicBezTo>
                      <a:cubicBezTo>
                        <a:pt x="508" y="102"/>
                        <a:pt x="390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43"/>
                <p:cNvSpPr/>
                <p:nvPr/>
              </p:nvSpPr>
              <p:spPr>
                <a:xfrm>
                  <a:off x="5845475" y="4200950"/>
                  <a:ext cx="1060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432" extrusionOk="0">
                      <a:moveTo>
                        <a:pt x="184" y="1"/>
                      </a:moveTo>
                      <a:cubicBezTo>
                        <a:pt x="86" y="1"/>
                        <a:pt x="0" y="79"/>
                        <a:pt x="0" y="194"/>
                      </a:cubicBezTo>
                      <a:cubicBezTo>
                        <a:pt x="0" y="313"/>
                        <a:pt x="85" y="398"/>
                        <a:pt x="203" y="431"/>
                      </a:cubicBezTo>
                      <a:cubicBezTo>
                        <a:pt x="322" y="431"/>
                        <a:pt x="406" y="347"/>
                        <a:pt x="423" y="228"/>
                      </a:cubicBezTo>
                      <a:cubicBezTo>
                        <a:pt x="423" y="110"/>
                        <a:pt x="339" y="25"/>
                        <a:pt x="237" y="8"/>
                      </a:cubicBezTo>
                      <a:cubicBezTo>
                        <a:pt x="219" y="3"/>
                        <a:pt x="202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43"/>
                <p:cNvSpPr/>
                <p:nvPr/>
              </p:nvSpPr>
              <p:spPr>
                <a:xfrm>
                  <a:off x="5811175" y="4195650"/>
                  <a:ext cx="1230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492" extrusionOk="0">
                      <a:moveTo>
                        <a:pt x="255" y="0"/>
                      </a:moveTo>
                      <a:cubicBezTo>
                        <a:pt x="136" y="0"/>
                        <a:pt x="18" y="102"/>
                        <a:pt x="1" y="237"/>
                      </a:cubicBezTo>
                      <a:cubicBezTo>
                        <a:pt x="1" y="356"/>
                        <a:pt x="102" y="491"/>
                        <a:pt x="238" y="491"/>
                      </a:cubicBezTo>
                      <a:cubicBezTo>
                        <a:pt x="356" y="491"/>
                        <a:pt x="492" y="389"/>
                        <a:pt x="492" y="254"/>
                      </a:cubicBezTo>
                      <a:cubicBezTo>
                        <a:pt x="492" y="136"/>
                        <a:pt x="390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43"/>
                <p:cNvSpPr/>
                <p:nvPr/>
              </p:nvSpPr>
              <p:spPr>
                <a:xfrm>
                  <a:off x="5821350" y="4217925"/>
                  <a:ext cx="12300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481" extrusionOk="0">
                      <a:moveTo>
                        <a:pt x="208" y="1"/>
                      </a:moveTo>
                      <a:cubicBezTo>
                        <a:pt x="96" y="1"/>
                        <a:pt x="15" y="107"/>
                        <a:pt x="0" y="227"/>
                      </a:cubicBezTo>
                      <a:cubicBezTo>
                        <a:pt x="0" y="362"/>
                        <a:pt x="102" y="480"/>
                        <a:pt x="237" y="480"/>
                      </a:cubicBezTo>
                      <a:cubicBezTo>
                        <a:pt x="356" y="480"/>
                        <a:pt x="491" y="379"/>
                        <a:pt x="491" y="260"/>
                      </a:cubicBezTo>
                      <a:cubicBezTo>
                        <a:pt x="491" y="125"/>
                        <a:pt x="373" y="6"/>
                        <a:pt x="254" y="6"/>
                      </a:cubicBezTo>
                      <a:cubicBezTo>
                        <a:pt x="238" y="2"/>
                        <a:pt x="223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43"/>
                <p:cNvSpPr/>
                <p:nvPr/>
              </p:nvSpPr>
              <p:spPr>
                <a:xfrm>
                  <a:off x="5851400" y="4341675"/>
                  <a:ext cx="101600" cy="5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" h="2181" extrusionOk="0">
                      <a:moveTo>
                        <a:pt x="4063" y="0"/>
                      </a:moveTo>
                      <a:cubicBezTo>
                        <a:pt x="4063" y="0"/>
                        <a:pt x="2506" y="1321"/>
                        <a:pt x="237" y="1710"/>
                      </a:cubicBezTo>
                      <a:cubicBezTo>
                        <a:pt x="0" y="1761"/>
                        <a:pt x="17" y="2083"/>
                        <a:pt x="254" y="2116"/>
                      </a:cubicBezTo>
                      <a:cubicBezTo>
                        <a:pt x="544" y="2155"/>
                        <a:pt x="868" y="2180"/>
                        <a:pt x="1211" y="2180"/>
                      </a:cubicBezTo>
                      <a:cubicBezTo>
                        <a:pt x="2070" y="2180"/>
                        <a:pt x="3055" y="2025"/>
                        <a:pt x="3962" y="1541"/>
                      </a:cubicBezTo>
                      <a:lnTo>
                        <a:pt x="4063" y="0"/>
                      </a:ln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43"/>
                <p:cNvSpPr/>
                <p:nvPr/>
              </p:nvSpPr>
              <p:spPr>
                <a:xfrm>
                  <a:off x="5513025" y="3830625"/>
                  <a:ext cx="771400" cy="4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6" h="19748" extrusionOk="0">
                      <a:moveTo>
                        <a:pt x="11458" y="1"/>
                      </a:moveTo>
                      <a:cubicBezTo>
                        <a:pt x="7926" y="1"/>
                        <a:pt x="3474" y="1730"/>
                        <a:pt x="397" y="9014"/>
                      </a:cubicBezTo>
                      <a:cubicBezTo>
                        <a:pt x="151" y="9522"/>
                        <a:pt x="1" y="10932"/>
                        <a:pt x="1125" y="10932"/>
                      </a:cubicBezTo>
                      <a:cubicBezTo>
                        <a:pt x="1163" y="10932"/>
                        <a:pt x="1202" y="10930"/>
                        <a:pt x="1244" y="10927"/>
                      </a:cubicBezTo>
                      <a:cubicBezTo>
                        <a:pt x="1580" y="10898"/>
                        <a:pt x="2022" y="10890"/>
                        <a:pt x="2539" y="10890"/>
                      </a:cubicBezTo>
                      <a:cubicBezTo>
                        <a:pt x="3197" y="10890"/>
                        <a:pt x="3976" y="10903"/>
                        <a:pt x="4813" y="10903"/>
                      </a:cubicBezTo>
                      <a:cubicBezTo>
                        <a:pt x="8298" y="10903"/>
                        <a:pt x="12782" y="10674"/>
                        <a:pt x="13671" y="8303"/>
                      </a:cubicBezTo>
                      <a:lnTo>
                        <a:pt x="13671" y="8303"/>
                      </a:lnTo>
                      <a:cubicBezTo>
                        <a:pt x="13671" y="8304"/>
                        <a:pt x="13620" y="18089"/>
                        <a:pt x="20544" y="19748"/>
                      </a:cubicBezTo>
                      <a:cubicBezTo>
                        <a:pt x="20544" y="19748"/>
                        <a:pt x="30855" y="2293"/>
                        <a:pt x="17091" y="1412"/>
                      </a:cubicBezTo>
                      <a:cubicBezTo>
                        <a:pt x="17091" y="1412"/>
                        <a:pt x="14649" y="1"/>
                        <a:pt x="11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43"/>
                <p:cNvSpPr/>
                <p:nvPr/>
              </p:nvSpPr>
              <p:spPr>
                <a:xfrm>
                  <a:off x="5965675" y="3868025"/>
                  <a:ext cx="304775" cy="4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1" h="1825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873" y="5063"/>
                        <a:pt x="2201" y="15357"/>
                        <a:pt x="559" y="17422"/>
                      </a:cubicBezTo>
                      <a:cubicBezTo>
                        <a:pt x="1270" y="17930"/>
                        <a:pt x="1456" y="18015"/>
                        <a:pt x="2438" y="18252"/>
                      </a:cubicBezTo>
                      <a:cubicBezTo>
                        <a:pt x="2421" y="18235"/>
                        <a:pt x="12190" y="1694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43"/>
                <p:cNvSpPr/>
                <p:nvPr/>
              </p:nvSpPr>
              <p:spPr>
                <a:xfrm>
                  <a:off x="5925475" y="3846100"/>
                  <a:ext cx="123600" cy="15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4" h="6211" extrusionOk="0">
                      <a:moveTo>
                        <a:pt x="800" y="1"/>
                      </a:moveTo>
                      <a:cubicBezTo>
                        <a:pt x="651" y="1"/>
                        <a:pt x="507" y="60"/>
                        <a:pt x="389" y="167"/>
                      </a:cubicBezTo>
                      <a:cubicBezTo>
                        <a:pt x="0" y="438"/>
                        <a:pt x="0" y="962"/>
                        <a:pt x="339" y="1267"/>
                      </a:cubicBezTo>
                      <a:cubicBezTo>
                        <a:pt x="1321" y="2097"/>
                        <a:pt x="2624" y="3570"/>
                        <a:pt x="3403" y="5669"/>
                      </a:cubicBezTo>
                      <a:cubicBezTo>
                        <a:pt x="3521" y="5978"/>
                        <a:pt x="3766" y="6210"/>
                        <a:pt x="4084" y="6210"/>
                      </a:cubicBezTo>
                      <a:cubicBezTo>
                        <a:pt x="4132" y="6210"/>
                        <a:pt x="4182" y="6205"/>
                        <a:pt x="4233" y="6194"/>
                      </a:cubicBezTo>
                      <a:lnTo>
                        <a:pt x="4300" y="6177"/>
                      </a:lnTo>
                      <a:cubicBezTo>
                        <a:pt x="4707" y="6092"/>
                        <a:pt x="4944" y="5669"/>
                        <a:pt x="4825" y="5263"/>
                      </a:cubicBezTo>
                      <a:cubicBezTo>
                        <a:pt x="4351" y="3875"/>
                        <a:pt x="3200" y="979"/>
                        <a:pt x="1067" y="65"/>
                      </a:cubicBezTo>
                      <a:cubicBezTo>
                        <a:pt x="979" y="21"/>
                        <a:pt x="889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43"/>
                <p:cNvSpPr/>
                <p:nvPr/>
              </p:nvSpPr>
              <p:spPr>
                <a:xfrm>
                  <a:off x="5752775" y="4341250"/>
                  <a:ext cx="223925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7" h="6045" extrusionOk="0">
                      <a:moveTo>
                        <a:pt x="7992" y="0"/>
                      </a:moveTo>
                      <a:lnTo>
                        <a:pt x="7230" y="593"/>
                      </a:lnTo>
                      <a:cubicBezTo>
                        <a:pt x="7392" y="787"/>
                        <a:pt x="6406" y="4425"/>
                        <a:pt x="3872" y="4425"/>
                      </a:cubicBezTo>
                      <a:cubicBezTo>
                        <a:pt x="3758" y="4425"/>
                        <a:pt x="3642" y="4417"/>
                        <a:pt x="3522" y="4402"/>
                      </a:cubicBezTo>
                      <a:cubicBezTo>
                        <a:pt x="2929" y="4318"/>
                        <a:pt x="2438" y="4114"/>
                        <a:pt x="2184" y="3776"/>
                      </a:cubicBezTo>
                      <a:cubicBezTo>
                        <a:pt x="1761" y="3217"/>
                        <a:pt x="1660" y="2083"/>
                        <a:pt x="1660" y="2083"/>
                      </a:cubicBezTo>
                      <a:lnTo>
                        <a:pt x="34" y="2032"/>
                      </a:lnTo>
                      <a:lnTo>
                        <a:pt x="34" y="2032"/>
                      </a:lnTo>
                      <a:cubicBezTo>
                        <a:pt x="0" y="2184"/>
                        <a:pt x="136" y="3590"/>
                        <a:pt x="965" y="4724"/>
                      </a:cubicBezTo>
                      <a:cubicBezTo>
                        <a:pt x="1490" y="5435"/>
                        <a:pt x="2269" y="5875"/>
                        <a:pt x="3336" y="6011"/>
                      </a:cubicBezTo>
                      <a:cubicBezTo>
                        <a:pt x="3522" y="6028"/>
                        <a:pt x="3708" y="6044"/>
                        <a:pt x="3911" y="6044"/>
                      </a:cubicBezTo>
                      <a:cubicBezTo>
                        <a:pt x="6959" y="6044"/>
                        <a:pt x="8737" y="2354"/>
                        <a:pt x="8957" y="119"/>
                      </a:cubicBezTo>
                      <a:lnTo>
                        <a:pt x="79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43"/>
                <p:cNvSpPr/>
                <p:nvPr/>
              </p:nvSpPr>
              <p:spPr>
                <a:xfrm>
                  <a:off x="5929275" y="4691125"/>
                  <a:ext cx="232625" cy="17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5" h="6898" extrusionOk="0">
                      <a:moveTo>
                        <a:pt x="7819" y="1"/>
                      </a:moveTo>
                      <a:cubicBezTo>
                        <a:pt x="7727" y="1"/>
                        <a:pt x="7583" y="54"/>
                        <a:pt x="7382" y="176"/>
                      </a:cubicBezTo>
                      <a:cubicBezTo>
                        <a:pt x="6129" y="938"/>
                        <a:pt x="3708" y="1768"/>
                        <a:pt x="3708" y="1768"/>
                      </a:cubicBezTo>
                      <a:cubicBezTo>
                        <a:pt x="3708" y="1768"/>
                        <a:pt x="5604" y="430"/>
                        <a:pt x="5266" y="159"/>
                      </a:cubicBezTo>
                      <a:cubicBezTo>
                        <a:pt x="5251" y="147"/>
                        <a:pt x="5229" y="142"/>
                        <a:pt x="5199" y="142"/>
                      </a:cubicBezTo>
                      <a:cubicBezTo>
                        <a:pt x="4540" y="142"/>
                        <a:pt x="345" y="2891"/>
                        <a:pt x="102" y="3020"/>
                      </a:cubicBezTo>
                      <a:lnTo>
                        <a:pt x="0" y="6898"/>
                      </a:lnTo>
                      <a:cubicBezTo>
                        <a:pt x="4741" y="6661"/>
                        <a:pt x="8381" y="4223"/>
                        <a:pt x="8229" y="3901"/>
                      </a:cubicBezTo>
                      <a:cubicBezTo>
                        <a:pt x="8209" y="3844"/>
                        <a:pt x="8135" y="3821"/>
                        <a:pt x="8026" y="3821"/>
                      </a:cubicBezTo>
                      <a:cubicBezTo>
                        <a:pt x="7479" y="3821"/>
                        <a:pt x="6045" y="4409"/>
                        <a:pt x="6045" y="4409"/>
                      </a:cubicBezTo>
                      <a:cubicBezTo>
                        <a:pt x="7180" y="3718"/>
                        <a:pt x="9233" y="2207"/>
                        <a:pt x="8827" y="2207"/>
                      </a:cubicBezTo>
                      <a:cubicBezTo>
                        <a:pt x="8785" y="2207"/>
                        <a:pt x="8716" y="2224"/>
                        <a:pt x="8618" y="2259"/>
                      </a:cubicBezTo>
                      <a:cubicBezTo>
                        <a:pt x="7951" y="2481"/>
                        <a:pt x="7045" y="2849"/>
                        <a:pt x="6460" y="3094"/>
                      </a:cubicBezTo>
                      <a:lnTo>
                        <a:pt x="6460" y="3094"/>
                      </a:lnTo>
                      <a:cubicBezTo>
                        <a:pt x="8258" y="2214"/>
                        <a:pt x="9304" y="605"/>
                        <a:pt x="8908" y="605"/>
                      </a:cubicBezTo>
                      <a:cubicBezTo>
                        <a:pt x="8849" y="605"/>
                        <a:pt x="8759" y="640"/>
                        <a:pt x="8635" y="718"/>
                      </a:cubicBezTo>
                      <a:cubicBezTo>
                        <a:pt x="7784" y="1217"/>
                        <a:pt x="6256" y="1889"/>
                        <a:pt x="5671" y="2141"/>
                      </a:cubicBezTo>
                      <a:lnTo>
                        <a:pt x="5671" y="2141"/>
                      </a:lnTo>
                      <a:cubicBezTo>
                        <a:pt x="7419" y="1352"/>
                        <a:pt x="8282" y="1"/>
                        <a:pt x="7819" y="1"/>
                      </a:cubicBezTo>
                      <a:close/>
                    </a:path>
                  </a:pathLst>
                </a:custGeom>
                <a:solidFill>
                  <a:srgbClr val="FDAA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43"/>
                <p:cNvSpPr/>
                <p:nvPr/>
              </p:nvSpPr>
              <p:spPr>
                <a:xfrm>
                  <a:off x="4780100" y="4177375"/>
                  <a:ext cx="1211000" cy="83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40" h="33475" extrusionOk="0">
                      <a:moveTo>
                        <a:pt x="17630" y="0"/>
                      </a:moveTo>
                      <a:cubicBezTo>
                        <a:pt x="17534" y="0"/>
                        <a:pt x="17436" y="17"/>
                        <a:pt x="17338" y="54"/>
                      </a:cubicBezTo>
                      <a:cubicBezTo>
                        <a:pt x="11666" y="2170"/>
                        <a:pt x="1" y="8705"/>
                        <a:pt x="11581" y="24197"/>
                      </a:cubicBezTo>
                      <a:cubicBezTo>
                        <a:pt x="12089" y="24857"/>
                        <a:pt x="12648" y="25467"/>
                        <a:pt x="13274" y="26042"/>
                      </a:cubicBezTo>
                      <a:cubicBezTo>
                        <a:pt x="19285" y="29225"/>
                        <a:pt x="26311" y="31782"/>
                        <a:pt x="34387" y="33475"/>
                      </a:cubicBezTo>
                      <a:cubicBezTo>
                        <a:pt x="41176" y="32662"/>
                        <a:pt x="46137" y="29412"/>
                        <a:pt x="47864" y="28717"/>
                      </a:cubicBezTo>
                      <a:cubicBezTo>
                        <a:pt x="48202" y="28565"/>
                        <a:pt x="48439" y="28209"/>
                        <a:pt x="48405" y="27837"/>
                      </a:cubicBezTo>
                      <a:lnTo>
                        <a:pt x="47813" y="20946"/>
                      </a:lnTo>
                      <a:cubicBezTo>
                        <a:pt x="47813" y="20870"/>
                        <a:pt x="47718" y="20808"/>
                        <a:pt x="47637" y="20808"/>
                      </a:cubicBezTo>
                      <a:cubicBezTo>
                        <a:pt x="47628" y="20808"/>
                        <a:pt x="47618" y="20809"/>
                        <a:pt x="47610" y="20811"/>
                      </a:cubicBezTo>
                      <a:cubicBezTo>
                        <a:pt x="45856" y="21387"/>
                        <a:pt x="41908" y="23104"/>
                        <a:pt x="37452" y="23104"/>
                      </a:cubicBezTo>
                      <a:cubicBezTo>
                        <a:pt x="36013" y="23104"/>
                        <a:pt x="34521" y="22925"/>
                        <a:pt x="33032" y="22470"/>
                      </a:cubicBezTo>
                      <a:cubicBezTo>
                        <a:pt x="33015" y="22470"/>
                        <a:pt x="32965" y="22436"/>
                        <a:pt x="32948" y="22436"/>
                      </a:cubicBezTo>
                      <a:cubicBezTo>
                        <a:pt x="28597" y="20641"/>
                        <a:pt x="25515" y="18847"/>
                        <a:pt x="20165" y="12667"/>
                      </a:cubicBezTo>
                      <a:cubicBezTo>
                        <a:pt x="15831" y="7656"/>
                        <a:pt x="16948" y="3592"/>
                        <a:pt x="18354" y="1273"/>
                      </a:cubicBezTo>
                      <a:cubicBezTo>
                        <a:pt x="18720" y="687"/>
                        <a:pt x="18237" y="0"/>
                        <a:pt x="1763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43"/>
                <p:cNvSpPr/>
                <p:nvPr/>
              </p:nvSpPr>
              <p:spPr>
                <a:xfrm>
                  <a:off x="5175850" y="4358425"/>
                  <a:ext cx="806350" cy="4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4" h="16435" extrusionOk="0">
                      <a:moveTo>
                        <a:pt x="861" y="0"/>
                      </a:moveTo>
                      <a:cubicBezTo>
                        <a:pt x="736" y="0"/>
                        <a:pt x="609" y="31"/>
                        <a:pt x="492" y="92"/>
                      </a:cubicBezTo>
                      <a:cubicBezTo>
                        <a:pt x="119" y="312"/>
                        <a:pt x="1" y="752"/>
                        <a:pt x="204" y="1108"/>
                      </a:cubicBezTo>
                      <a:cubicBezTo>
                        <a:pt x="3963" y="7626"/>
                        <a:pt x="10583" y="15567"/>
                        <a:pt x="20893" y="16362"/>
                      </a:cubicBezTo>
                      <a:cubicBezTo>
                        <a:pt x="21477" y="16412"/>
                        <a:pt x="22050" y="16434"/>
                        <a:pt x="22607" y="16434"/>
                      </a:cubicBezTo>
                      <a:cubicBezTo>
                        <a:pt x="24341" y="16434"/>
                        <a:pt x="25926" y="16217"/>
                        <a:pt x="27259" y="15922"/>
                      </a:cubicBezTo>
                      <a:cubicBezTo>
                        <a:pt x="29951" y="15346"/>
                        <a:pt x="31610" y="14483"/>
                        <a:pt x="31746" y="14415"/>
                      </a:cubicBezTo>
                      <a:cubicBezTo>
                        <a:pt x="32101" y="14229"/>
                        <a:pt x="32254" y="13789"/>
                        <a:pt x="32067" y="13433"/>
                      </a:cubicBezTo>
                      <a:cubicBezTo>
                        <a:pt x="31926" y="13173"/>
                        <a:pt x="31668" y="13029"/>
                        <a:pt x="31404" y="13029"/>
                      </a:cubicBezTo>
                      <a:cubicBezTo>
                        <a:pt x="31291" y="13029"/>
                        <a:pt x="31176" y="13056"/>
                        <a:pt x="31069" y="13112"/>
                      </a:cubicBezTo>
                      <a:cubicBezTo>
                        <a:pt x="31007" y="13142"/>
                        <a:pt x="27458" y="14952"/>
                        <a:pt x="22510" y="14952"/>
                      </a:cubicBezTo>
                      <a:cubicBezTo>
                        <a:pt x="21997" y="14952"/>
                        <a:pt x="21468" y="14932"/>
                        <a:pt x="20927" y="14889"/>
                      </a:cubicBezTo>
                      <a:cubicBezTo>
                        <a:pt x="13207" y="14280"/>
                        <a:pt x="6672" y="9387"/>
                        <a:pt x="1508" y="363"/>
                      </a:cubicBezTo>
                      <a:cubicBezTo>
                        <a:pt x="1360" y="125"/>
                        <a:pt x="1114" y="0"/>
                        <a:pt x="86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43"/>
                <p:cNvSpPr/>
                <p:nvPr/>
              </p:nvSpPr>
              <p:spPr>
                <a:xfrm>
                  <a:off x="5355325" y="4443650"/>
                  <a:ext cx="730575" cy="2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3" h="11812" extrusionOk="0">
                      <a:moveTo>
                        <a:pt x="26083" y="1"/>
                      </a:moveTo>
                      <a:cubicBezTo>
                        <a:pt x="25384" y="1"/>
                        <a:pt x="24674" y="254"/>
                        <a:pt x="24093" y="797"/>
                      </a:cubicBezTo>
                      <a:cubicBezTo>
                        <a:pt x="20820" y="3806"/>
                        <a:pt x="15564" y="8086"/>
                        <a:pt x="9344" y="8086"/>
                      </a:cubicBezTo>
                      <a:cubicBezTo>
                        <a:pt x="8004" y="8086"/>
                        <a:pt x="6618" y="7887"/>
                        <a:pt x="5198" y="7434"/>
                      </a:cubicBezTo>
                      <a:cubicBezTo>
                        <a:pt x="5198" y="7434"/>
                        <a:pt x="4061" y="6105"/>
                        <a:pt x="3780" y="6105"/>
                      </a:cubicBezTo>
                      <a:cubicBezTo>
                        <a:pt x="3726" y="6105"/>
                        <a:pt x="3704" y="6153"/>
                        <a:pt x="3725" y="6266"/>
                      </a:cubicBezTo>
                      <a:cubicBezTo>
                        <a:pt x="3844" y="6977"/>
                        <a:pt x="4098" y="7519"/>
                        <a:pt x="4098" y="7519"/>
                      </a:cubicBezTo>
                      <a:cubicBezTo>
                        <a:pt x="4098" y="7519"/>
                        <a:pt x="1912" y="6543"/>
                        <a:pt x="1042" y="6543"/>
                      </a:cubicBezTo>
                      <a:cubicBezTo>
                        <a:pt x="893" y="6543"/>
                        <a:pt x="783" y="6571"/>
                        <a:pt x="729" y="6638"/>
                      </a:cubicBezTo>
                      <a:cubicBezTo>
                        <a:pt x="593" y="6791"/>
                        <a:pt x="3387" y="8196"/>
                        <a:pt x="3387" y="8196"/>
                      </a:cubicBezTo>
                      <a:cubicBezTo>
                        <a:pt x="3387" y="8196"/>
                        <a:pt x="1049" y="7225"/>
                        <a:pt x="335" y="7225"/>
                      </a:cubicBezTo>
                      <a:cubicBezTo>
                        <a:pt x="227" y="7225"/>
                        <a:pt x="156" y="7247"/>
                        <a:pt x="136" y="7299"/>
                      </a:cubicBezTo>
                      <a:cubicBezTo>
                        <a:pt x="1" y="7688"/>
                        <a:pt x="3421" y="8975"/>
                        <a:pt x="3421" y="8975"/>
                      </a:cubicBezTo>
                      <a:cubicBezTo>
                        <a:pt x="3421" y="8975"/>
                        <a:pt x="1432" y="8440"/>
                        <a:pt x="741" y="8440"/>
                      </a:cubicBezTo>
                      <a:cubicBezTo>
                        <a:pt x="599" y="8440"/>
                        <a:pt x="511" y="8462"/>
                        <a:pt x="508" y="8518"/>
                      </a:cubicBezTo>
                      <a:cubicBezTo>
                        <a:pt x="458" y="8907"/>
                        <a:pt x="3691" y="9889"/>
                        <a:pt x="3691" y="9889"/>
                      </a:cubicBezTo>
                      <a:cubicBezTo>
                        <a:pt x="3691" y="9889"/>
                        <a:pt x="2555" y="9603"/>
                        <a:pt x="1913" y="9603"/>
                      </a:cubicBezTo>
                      <a:cubicBezTo>
                        <a:pt x="1592" y="9603"/>
                        <a:pt x="1394" y="9674"/>
                        <a:pt x="1524" y="9889"/>
                      </a:cubicBezTo>
                      <a:cubicBezTo>
                        <a:pt x="1587" y="9987"/>
                        <a:pt x="6121" y="11812"/>
                        <a:pt x="11934" y="11812"/>
                      </a:cubicBezTo>
                      <a:cubicBezTo>
                        <a:pt x="17106" y="11812"/>
                        <a:pt x="23291" y="10368"/>
                        <a:pt x="28241" y="4979"/>
                      </a:cubicBezTo>
                      <a:cubicBezTo>
                        <a:pt x="28969" y="4200"/>
                        <a:pt x="29223" y="3049"/>
                        <a:pt x="28867" y="2033"/>
                      </a:cubicBezTo>
                      <a:cubicBezTo>
                        <a:pt x="28440" y="740"/>
                        <a:pt x="27278" y="1"/>
                        <a:pt x="26083" y="1"/>
                      </a:cubicBezTo>
                      <a:close/>
                    </a:path>
                  </a:pathLst>
                </a:custGeom>
                <a:solidFill>
                  <a:srgbClr val="FF90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43"/>
                <p:cNvSpPr/>
                <p:nvPr/>
              </p:nvSpPr>
              <p:spPr>
                <a:xfrm>
                  <a:off x="5390450" y="4526625"/>
                  <a:ext cx="689950" cy="2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8" h="8459" extrusionOk="0">
                      <a:moveTo>
                        <a:pt x="27598" y="1"/>
                      </a:moveTo>
                      <a:cubicBezTo>
                        <a:pt x="21522" y="6056"/>
                        <a:pt x="14928" y="7740"/>
                        <a:pt x="9480" y="7740"/>
                      </a:cubicBezTo>
                      <a:cubicBezTo>
                        <a:pt x="5743" y="7740"/>
                        <a:pt x="2546" y="6948"/>
                        <a:pt x="424" y="6231"/>
                      </a:cubicBezTo>
                      <a:cubicBezTo>
                        <a:pt x="153" y="6282"/>
                        <a:pt x="1" y="6333"/>
                        <a:pt x="136" y="6536"/>
                      </a:cubicBezTo>
                      <a:cubicBezTo>
                        <a:pt x="199" y="6635"/>
                        <a:pt x="4732" y="8459"/>
                        <a:pt x="10548" y="8459"/>
                      </a:cubicBezTo>
                      <a:cubicBezTo>
                        <a:pt x="15722" y="8459"/>
                        <a:pt x="21911" y="7015"/>
                        <a:pt x="26870" y="1626"/>
                      </a:cubicBezTo>
                      <a:cubicBezTo>
                        <a:pt x="27293" y="1169"/>
                        <a:pt x="27547" y="610"/>
                        <a:pt x="27598" y="1"/>
                      </a:cubicBezTo>
                      <a:close/>
                    </a:path>
                  </a:pathLst>
                </a:custGeom>
                <a:solidFill>
                  <a:srgbClr val="F7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43"/>
                <p:cNvSpPr/>
                <p:nvPr/>
              </p:nvSpPr>
              <p:spPr>
                <a:xfrm>
                  <a:off x="5188125" y="4117325"/>
                  <a:ext cx="362350" cy="18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4" h="7513" extrusionOk="0">
                      <a:moveTo>
                        <a:pt x="11717" y="1"/>
                      </a:moveTo>
                      <a:cubicBezTo>
                        <a:pt x="11480" y="18"/>
                        <a:pt x="11361" y="238"/>
                        <a:pt x="11446" y="441"/>
                      </a:cubicBezTo>
                      <a:cubicBezTo>
                        <a:pt x="11768" y="1186"/>
                        <a:pt x="12309" y="2541"/>
                        <a:pt x="12039" y="3489"/>
                      </a:cubicBezTo>
                      <a:cubicBezTo>
                        <a:pt x="11852" y="4149"/>
                        <a:pt x="11344" y="4640"/>
                        <a:pt x="10464" y="5012"/>
                      </a:cubicBezTo>
                      <a:cubicBezTo>
                        <a:pt x="9852" y="5282"/>
                        <a:pt x="9234" y="5397"/>
                        <a:pt x="8625" y="5397"/>
                      </a:cubicBezTo>
                      <a:cubicBezTo>
                        <a:pt x="5863" y="5397"/>
                        <a:pt x="3279" y="3033"/>
                        <a:pt x="2253" y="1965"/>
                      </a:cubicBezTo>
                      <a:cubicBezTo>
                        <a:pt x="2092" y="1804"/>
                        <a:pt x="1872" y="1715"/>
                        <a:pt x="1648" y="1715"/>
                      </a:cubicBezTo>
                      <a:cubicBezTo>
                        <a:pt x="1495" y="1715"/>
                        <a:pt x="1341" y="1757"/>
                        <a:pt x="1203" y="1846"/>
                      </a:cubicBezTo>
                      <a:lnTo>
                        <a:pt x="221" y="2456"/>
                      </a:lnTo>
                      <a:cubicBezTo>
                        <a:pt x="35" y="2591"/>
                        <a:pt x="1" y="2862"/>
                        <a:pt x="136" y="3032"/>
                      </a:cubicBezTo>
                      <a:cubicBezTo>
                        <a:pt x="1198" y="4138"/>
                        <a:pt x="4730" y="7513"/>
                        <a:pt x="8679" y="7513"/>
                      </a:cubicBezTo>
                      <a:cubicBezTo>
                        <a:pt x="9139" y="7513"/>
                        <a:pt x="9606" y="7467"/>
                        <a:pt x="10075" y="7366"/>
                      </a:cubicBezTo>
                      <a:cubicBezTo>
                        <a:pt x="10498" y="7281"/>
                        <a:pt x="10887" y="7129"/>
                        <a:pt x="11311" y="6959"/>
                      </a:cubicBezTo>
                      <a:cubicBezTo>
                        <a:pt x="12784" y="6333"/>
                        <a:pt x="13715" y="5351"/>
                        <a:pt x="14087" y="4081"/>
                      </a:cubicBezTo>
                      <a:cubicBezTo>
                        <a:pt x="14494" y="2659"/>
                        <a:pt x="14392" y="1796"/>
                        <a:pt x="13969" y="797"/>
                      </a:cubicBezTo>
                      <a:cubicBezTo>
                        <a:pt x="13901" y="678"/>
                        <a:pt x="13766" y="610"/>
                        <a:pt x="13647" y="610"/>
                      </a:cubicBezTo>
                      <a:lnTo>
                        <a:pt x="1171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43"/>
                <p:cNvSpPr/>
                <p:nvPr/>
              </p:nvSpPr>
              <p:spPr>
                <a:xfrm>
                  <a:off x="5355325" y="4443650"/>
                  <a:ext cx="730575" cy="2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3" h="11812" extrusionOk="0">
                      <a:moveTo>
                        <a:pt x="26083" y="1"/>
                      </a:moveTo>
                      <a:cubicBezTo>
                        <a:pt x="25384" y="1"/>
                        <a:pt x="24674" y="254"/>
                        <a:pt x="24093" y="797"/>
                      </a:cubicBezTo>
                      <a:cubicBezTo>
                        <a:pt x="20820" y="3806"/>
                        <a:pt x="15564" y="8086"/>
                        <a:pt x="9344" y="8086"/>
                      </a:cubicBezTo>
                      <a:cubicBezTo>
                        <a:pt x="8004" y="8086"/>
                        <a:pt x="6618" y="7887"/>
                        <a:pt x="5198" y="7434"/>
                      </a:cubicBezTo>
                      <a:cubicBezTo>
                        <a:pt x="5198" y="7434"/>
                        <a:pt x="4061" y="6105"/>
                        <a:pt x="3780" y="6105"/>
                      </a:cubicBezTo>
                      <a:cubicBezTo>
                        <a:pt x="3726" y="6105"/>
                        <a:pt x="3704" y="6153"/>
                        <a:pt x="3725" y="6266"/>
                      </a:cubicBezTo>
                      <a:cubicBezTo>
                        <a:pt x="3844" y="6977"/>
                        <a:pt x="4098" y="7519"/>
                        <a:pt x="4098" y="7519"/>
                      </a:cubicBezTo>
                      <a:cubicBezTo>
                        <a:pt x="4098" y="7519"/>
                        <a:pt x="1912" y="6543"/>
                        <a:pt x="1042" y="6543"/>
                      </a:cubicBezTo>
                      <a:cubicBezTo>
                        <a:pt x="893" y="6543"/>
                        <a:pt x="783" y="6571"/>
                        <a:pt x="729" y="6638"/>
                      </a:cubicBezTo>
                      <a:cubicBezTo>
                        <a:pt x="593" y="6791"/>
                        <a:pt x="3387" y="8196"/>
                        <a:pt x="3387" y="8196"/>
                      </a:cubicBezTo>
                      <a:cubicBezTo>
                        <a:pt x="3387" y="8196"/>
                        <a:pt x="1049" y="7225"/>
                        <a:pt x="335" y="7225"/>
                      </a:cubicBezTo>
                      <a:cubicBezTo>
                        <a:pt x="227" y="7225"/>
                        <a:pt x="156" y="7247"/>
                        <a:pt x="136" y="7299"/>
                      </a:cubicBezTo>
                      <a:cubicBezTo>
                        <a:pt x="1" y="7688"/>
                        <a:pt x="3421" y="8975"/>
                        <a:pt x="3421" y="8975"/>
                      </a:cubicBezTo>
                      <a:cubicBezTo>
                        <a:pt x="3421" y="8975"/>
                        <a:pt x="1432" y="8440"/>
                        <a:pt x="741" y="8440"/>
                      </a:cubicBezTo>
                      <a:cubicBezTo>
                        <a:pt x="599" y="8440"/>
                        <a:pt x="511" y="8462"/>
                        <a:pt x="508" y="8518"/>
                      </a:cubicBezTo>
                      <a:cubicBezTo>
                        <a:pt x="458" y="8907"/>
                        <a:pt x="3691" y="9889"/>
                        <a:pt x="3691" y="9889"/>
                      </a:cubicBezTo>
                      <a:cubicBezTo>
                        <a:pt x="3691" y="9889"/>
                        <a:pt x="2555" y="9603"/>
                        <a:pt x="1913" y="9603"/>
                      </a:cubicBezTo>
                      <a:cubicBezTo>
                        <a:pt x="1592" y="9603"/>
                        <a:pt x="1394" y="9674"/>
                        <a:pt x="1524" y="9889"/>
                      </a:cubicBezTo>
                      <a:cubicBezTo>
                        <a:pt x="1587" y="9987"/>
                        <a:pt x="6121" y="11812"/>
                        <a:pt x="11934" y="11812"/>
                      </a:cubicBezTo>
                      <a:cubicBezTo>
                        <a:pt x="17106" y="11812"/>
                        <a:pt x="23291" y="10368"/>
                        <a:pt x="28241" y="4979"/>
                      </a:cubicBezTo>
                      <a:cubicBezTo>
                        <a:pt x="28969" y="4200"/>
                        <a:pt x="29223" y="3049"/>
                        <a:pt x="28867" y="2033"/>
                      </a:cubicBezTo>
                      <a:cubicBezTo>
                        <a:pt x="28440" y="740"/>
                        <a:pt x="27278" y="1"/>
                        <a:pt x="26083" y="1"/>
                      </a:cubicBezTo>
                      <a:close/>
                    </a:path>
                  </a:pathLst>
                </a:custGeom>
                <a:solidFill>
                  <a:srgbClr val="FDAA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43"/>
                <p:cNvSpPr/>
                <p:nvPr/>
              </p:nvSpPr>
              <p:spPr>
                <a:xfrm>
                  <a:off x="5390450" y="4526625"/>
                  <a:ext cx="689950" cy="2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8" h="8459" extrusionOk="0">
                      <a:moveTo>
                        <a:pt x="27598" y="1"/>
                      </a:moveTo>
                      <a:cubicBezTo>
                        <a:pt x="21522" y="6056"/>
                        <a:pt x="14928" y="7740"/>
                        <a:pt x="9480" y="7740"/>
                      </a:cubicBezTo>
                      <a:cubicBezTo>
                        <a:pt x="5743" y="7740"/>
                        <a:pt x="2546" y="6948"/>
                        <a:pt x="424" y="6231"/>
                      </a:cubicBezTo>
                      <a:cubicBezTo>
                        <a:pt x="153" y="6282"/>
                        <a:pt x="1" y="6333"/>
                        <a:pt x="136" y="6536"/>
                      </a:cubicBezTo>
                      <a:cubicBezTo>
                        <a:pt x="199" y="6635"/>
                        <a:pt x="4732" y="8459"/>
                        <a:pt x="10548" y="8459"/>
                      </a:cubicBezTo>
                      <a:cubicBezTo>
                        <a:pt x="15722" y="8459"/>
                        <a:pt x="21911" y="7015"/>
                        <a:pt x="26870" y="1626"/>
                      </a:cubicBezTo>
                      <a:cubicBezTo>
                        <a:pt x="27293" y="1169"/>
                        <a:pt x="27547" y="610"/>
                        <a:pt x="27598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43"/>
                <p:cNvSpPr/>
                <p:nvPr/>
              </p:nvSpPr>
              <p:spPr>
                <a:xfrm>
                  <a:off x="5151300" y="4783225"/>
                  <a:ext cx="273050" cy="1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" h="6973" extrusionOk="0">
                      <a:moveTo>
                        <a:pt x="4821" y="0"/>
                      </a:moveTo>
                      <a:cubicBezTo>
                        <a:pt x="2666" y="0"/>
                        <a:pt x="1030" y="1386"/>
                        <a:pt x="1" y="2587"/>
                      </a:cubicBezTo>
                      <a:cubicBezTo>
                        <a:pt x="3353" y="4246"/>
                        <a:pt x="6993" y="5719"/>
                        <a:pt x="10921" y="6972"/>
                      </a:cubicBezTo>
                      <a:cubicBezTo>
                        <a:pt x="10667" y="4585"/>
                        <a:pt x="9736" y="1470"/>
                        <a:pt x="6773" y="369"/>
                      </a:cubicBezTo>
                      <a:cubicBezTo>
                        <a:pt x="6082" y="112"/>
                        <a:pt x="5431" y="0"/>
                        <a:pt x="48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4" name="Google Shape;2164;p43"/>
            <p:cNvGrpSpPr/>
            <p:nvPr/>
          </p:nvGrpSpPr>
          <p:grpSpPr>
            <a:xfrm rot="-562519" flipH="1">
              <a:off x="2626774" y="1060318"/>
              <a:ext cx="446169" cy="402403"/>
              <a:chOff x="7144013" y="1512200"/>
              <a:chExt cx="936616" cy="844916"/>
            </a:xfrm>
          </p:grpSpPr>
          <p:sp>
            <p:nvSpPr>
              <p:cNvPr id="2165" name="Google Shape;2165;p43"/>
              <p:cNvSpPr/>
              <p:nvPr/>
            </p:nvSpPr>
            <p:spPr>
              <a:xfrm>
                <a:off x="7144013" y="1512200"/>
                <a:ext cx="936616" cy="844916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8615" extrusionOk="0">
                    <a:moveTo>
                      <a:pt x="2189" y="1"/>
                    </a:moveTo>
                    <a:cubicBezTo>
                      <a:pt x="1712" y="1"/>
                      <a:pt x="1234" y="160"/>
                      <a:pt x="856" y="458"/>
                    </a:cubicBezTo>
                    <a:cubicBezTo>
                      <a:pt x="439" y="816"/>
                      <a:pt x="1" y="1453"/>
                      <a:pt x="220" y="2607"/>
                    </a:cubicBezTo>
                    <a:cubicBezTo>
                      <a:pt x="618" y="4576"/>
                      <a:pt x="1612" y="6207"/>
                      <a:pt x="2627" y="7699"/>
                    </a:cubicBezTo>
                    <a:cubicBezTo>
                      <a:pt x="3025" y="8296"/>
                      <a:pt x="3681" y="8614"/>
                      <a:pt x="4417" y="8614"/>
                    </a:cubicBezTo>
                    <a:cubicBezTo>
                      <a:pt x="4914" y="8614"/>
                      <a:pt x="5471" y="8475"/>
                      <a:pt x="5909" y="8177"/>
                    </a:cubicBezTo>
                    <a:cubicBezTo>
                      <a:pt x="6506" y="7779"/>
                      <a:pt x="6884" y="7282"/>
                      <a:pt x="7202" y="6824"/>
                    </a:cubicBezTo>
                    <a:cubicBezTo>
                      <a:pt x="7282" y="6725"/>
                      <a:pt x="7361" y="6625"/>
                      <a:pt x="7401" y="6565"/>
                    </a:cubicBezTo>
                    <a:cubicBezTo>
                      <a:pt x="8256" y="5471"/>
                      <a:pt x="9171" y="4138"/>
                      <a:pt x="9430" y="2487"/>
                    </a:cubicBezTo>
                    <a:cubicBezTo>
                      <a:pt x="9549" y="1692"/>
                      <a:pt x="9390" y="1055"/>
                      <a:pt x="8992" y="617"/>
                    </a:cubicBezTo>
                    <a:cubicBezTo>
                      <a:pt x="8754" y="339"/>
                      <a:pt x="8296" y="1"/>
                      <a:pt x="7500" y="1"/>
                    </a:cubicBezTo>
                    <a:cubicBezTo>
                      <a:pt x="7361" y="1"/>
                      <a:pt x="7202" y="1"/>
                      <a:pt x="7063" y="21"/>
                    </a:cubicBezTo>
                    <a:cubicBezTo>
                      <a:pt x="6008" y="160"/>
                      <a:pt x="5551" y="856"/>
                      <a:pt x="5272" y="1314"/>
                    </a:cubicBezTo>
                    <a:cubicBezTo>
                      <a:pt x="5213" y="1354"/>
                      <a:pt x="5193" y="1433"/>
                      <a:pt x="5153" y="1493"/>
                    </a:cubicBezTo>
                    <a:cubicBezTo>
                      <a:pt x="4994" y="1692"/>
                      <a:pt x="4875" y="1891"/>
                      <a:pt x="4755" y="2109"/>
                    </a:cubicBezTo>
                    <a:cubicBezTo>
                      <a:pt x="4576" y="1811"/>
                      <a:pt x="4417" y="1533"/>
                      <a:pt x="4258" y="1234"/>
                    </a:cubicBezTo>
                    <a:cubicBezTo>
                      <a:pt x="4019" y="836"/>
                      <a:pt x="3701" y="518"/>
                      <a:pt x="3323" y="319"/>
                    </a:cubicBezTo>
                    <a:cubicBezTo>
                      <a:pt x="2945" y="120"/>
                      <a:pt x="2587" y="1"/>
                      <a:pt x="21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3"/>
              <p:cNvSpPr/>
              <p:nvPr/>
            </p:nvSpPr>
            <p:spPr>
              <a:xfrm>
                <a:off x="7228008" y="1568170"/>
                <a:ext cx="768625" cy="732977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6666" extrusionOk="0">
                    <a:moveTo>
                      <a:pt x="1060" y="1"/>
                    </a:moveTo>
                    <a:cubicBezTo>
                      <a:pt x="826" y="1"/>
                      <a:pt x="594" y="80"/>
                      <a:pt x="378" y="254"/>
                    </a:cubicBezTo>
                    <a:cubicBezTo>
                      <a:pt x="0" y="573"/>
                      <a:pt x="0" y="1010"/>
                      <a:pt x="80" y="1428"/>
                    </a:cubicBezTo>
                    <a:cubicBezTo>
                      <a:pt x="438" y="3199"/>
                      <a:pt x="1333" y="4710"/>
                      <a:pt x="2328" y="6182"/>
                    </a:cubicBezTo>
                    <a:cubicBezTo>
                      <a:pt x="2566" y="6518"/>
                      <a:pt x="2928" y="6665"/>
                      <a:pt x="3312" y="6665"/>
                    </a:cubicBezTo>
                    <a:cubicBezTo>
                      <a:pt x="3632" y="6665"/>
                      <a:pt x="3968" y="6563"/>
                      <a:pt x="4257" y="6381"/>
                    </a:cubicBezTo>
                    <a:cubicBezTo>
                      <a:pt x="4814" y="6003"/>
                      <a:pt x="5153" y="5486"/>
                      <a:pt x="5511" y="4989"/>
                    </a:cubicBezTo>
                    <a:cubicBezTo>
                      <a:pt x="6366" y="3915"/>
                      <a:pt x="7142" y="2781"/>
                      <a:pt x="7341" y="1388"/>
                    </a:cubicBezTo>
                    <a:cubicBezTo>
                      <a:pt x="7449" y="580"/>
                      <a:pt x="7232" y="15"/>
                      <a:pt x="6370" y="15"/>
                    </a:cubicBezTo>
                    <a:cubicBezTo>
                      <a:pt x="6277" y="15"/>
                      <a:pt x="6176" y="22"/>
                      <a:pt x="6068" y="36"/>
                    </a:cubicBezTo>
                    <a:cubicBezTo>
                      <a:pt x="5371" y="135"/>
                      <a:pt x="5153" y="632"/>
                      <a:pt x="4854" y="1090"/>
                    </a:cubicBezTo>
                    <a:cubicBezTo>
                      <a:pt x="4397" y="1766"/>
                      <a:pt x="3999" y="2482"/>
                      <a:pt x="3601" y="3159"/>
                    </a:cubicBezTo>
                    <a:cubicBezTo>
                      <a:pt x="3124" y="2323"/>
                      <a:pt x="2726" y="1567"/>
                      <a:pt x="2268" y="732"/>
                    </a:cubicBezTo>
                    <a:cubicBezTo>
                      <a:pt x="2129" y="513"/>
                      <a:pt x="1930" y="314"/>
                      <a:pt x="1711" y="195"/>
                    </a:cubicBezTo>
                    <a:cubicBezTo>
                      <a:pt x="1500" y="70"/>
                      <a:pt x="1279" y="1"/>
                      <a:pt x="10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7" name="Google Shape;2167;p43"/>
            <p:cNvGrpSpPr/>
            <p:nvPr/>
          </p:nvGrpSpPr>
          <p:grpSpPr>
            <a:xfrm rot="637">
              <a:off x="5350882" y="2019977"/>
              <a:ext cx="505773" cy="456339"/>
              <a:chOff x="7144013" y="1512200"/>
              <a:chExt cx="936616" cy="844916"/>
            </a:xfrm>
          </p:grpSpPr>
          <p:sp>
            <p:nvSpPr>
              <p:cNvPr id="2168" name="Google Shape;2168;p43"/>
              <p:cNvSpPr/>
              <p:nvPr/>
            </p:nvSpPr>
            <p:spPr>
              <a:xfrm>
                <a:off x="7144013" y="1512200"/>
                <a:ext cx="936616" cy="844916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8615" extrusionOk="0">
                    <a:moveTo>
                      <a:pt x="2189" y="1"/>
                    </a:moveTo>
                    <a:cubicBezTo>
                      <a:pt x="1712" y="1"/>
                      <a:pt x="1234" y="160"/>
                      <a:pt x="856" y="458"/>
                    </a:cubicBezTo>
                    <a:cubicBezTo>
                      <a:pt x="439" y="816"/>
                      <a:pt x="1" y="1453"/>
                      <a:pt x="220" y="2607"/>
                    </a:cubicBezTo>
                    <a:cubicBezTo>
                      <a:pt x="618" y="4576"/>
                      <a:pt x="1612" y="6207"/>
                      <a:pt x="2627" y="7699"/>
                    </a:cubicBezTo>
                    <a:cubicBezTo>
                      <a:pt x="3025" y="8296"/>
                      <a:pt x="3681" y="8614"/>
                      <a:pt x="4417" y="8614"/>
                    </a:cubicBezTo>
                    <a:cubicBezTo>
                      <a:pt x="4914" y="8614"/>
                      <a:pt x="5471" y="8475"/>
                      <a:pt x="5909" y="8177"/>
                    </a:cubicBezTo>
                    <a:cubicBezTo>
                      <a:pt x="6506" y="7779"/>
                      <a:pt x="6884" y="7282"/>
                      <a:pt x="7202" y="6824"/>
                    </a:cubicBezTo>
                    <a:cubicBezTo>
                      <a:pt x="7282" y="6725"/>
                      <a:pt x="7361" y="6625"/>
                      <a:pt x="7401" y="6565"/>
                    </a:cubicBezTo>
                    <a:cubicBezTo>
                      <a:pt x="8256" y="5471"/>
                      <a:pt x="9171" y="4138"/>
                      <a:pt x="9430" y="2487"/>
                    </a:cubicBezTo>
                    <a:cubicBezTo>
                      <a:pt x="9549" y="1692"/>
                      <a:pt x="9390" y="1055"/>
                      <a:pt x="8992" y="617"/>
                    </a:cubicBezTo>
                    <a:cubicBezTo>
                      <a:pt x="8754" y="339"/>
                      <a:pt x="8296" y="1"/>
                      <a:pt x="7500" y="1"/>
                    </a:cubicBezTo>
                    <a:cubicBezTo>
                      <a:pt x="7361" y="1"/>
                      <a:pt x="7202" y="1"/>
                      <a:pt x="7063" y="21"/>
                    </a:cubicBezTo>
                    <a:cubicBezTo>
                      <a:pt x="6008" y="160"/>
                      <a:pt x="5551" y="856"/>
                      <a:pt x="5272" y="1314"/>
                    </a:cubicBezTo>
                    <a:cubicBezTo>
                      <a:pt x="5213" y="1354"/>
                      <a:pt x="5193" y="1433"/>
                      <a:pt x="5153" y="1493"/>
                    </a:cubicBezTo>
                    <a:cubicBezTo>
                      <a:pt x="4994" y="1692"/>
                      <a:pt x="4875" y="1891"/>
                      <a:pt x="4755" y="2109"/>
                    </a:cubicBezTo>
                    <a:cubicBezTo>
                      <a:pt x="4576" y="1811"/>
                      <a:pt x="4417" y="1533"/>
                      <a:pt x="4258" y="1234"/>
                    </a:cubicBezTo>
                    <a:cubicBezTo>
                      <a:pt x="4019" y="836"/>
                      <a:pt x="3701" y="518"/>
                      <a:pt x="3323" y="319"/>
                    </a:cubicBezTo>
                    <a:cubicBezTo>
                      <a:pt x="2945" y="120"/>
                      <a:pt x="2587" y="1"/>
                      <a:pt x="21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3"/>
              <p:cNvSpPr/>
              <p:nvPr/>
            </p:nvSpPr>
            <p:spPr>
              <a:xfrm>
                <a:off x="7228008" y="1568170"/>
                <a:ext cx="768625" cy="732977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6666" extrusionOk="0">
                    <a:moveTo>
                      <a:pt x="1060" y="1"/>
                    </a:moveTo>
                    <a:cubicBezTo>
                      <a:pt x="826" y="1"/>
                      <a:pt x="594" y="80"/>
                      <a:pt x="378" y="254"/>
                    </a:cubicBezTo>
                    <a:cubicBezTo>
                      <a:pt x="0" y="573"/>
                      <a:pt x="0" y="1010"/>
                      <a:pt x="80" y="1428"/>
                    </a:cubicBezTo>
                    <a:cubicBezTo>
                      <a:pt x="438" y="3199"/>
                      <a:pt x="1333" y="4710"/>
                      <a:pt x="2328" y="6182"/>
                    </a:cubicBezTo>
                    <a:cubicBezTo>
                      <a:pt x="2566" y="6518"/>
                      <a:pt x="2928" y="6665"/>
                      <a:pt x="3312" y="6665"/>
                    </a:cubicBezTo>
                    <a:cubicBezTo>
                      <a:pt x="3632" y="6665"/>
                      <a:pt x="3968" y="6563"/>
                      <a:pt x="4257" y="6381"/>
                    </a:cubicBezTo>
                    <a:cubicBezTo>
                      <a:pt x="4814" y="6003"/>
                      <a:pt x="5153" y="5486"/>
                      <a:pt x="5511" y="4989"/>
                    </a:cubicBezTo>
                    <a:cubicBezTo>
                      <a:pt x="6366" y="3915"/>
                      <a:pt x="7142" y="2781"/>
                      <a:pt x="7341" y="1388"/>
                    </a:cubicBezTo>
                    <a:cubicBezTo>
                      <a:pt x="7449" y="580"/>
                      <a:pt x="7232" y="15"/>
                      <a:pt x="6370" y="15"/>
                    </a:cubicBezTo>
                    <a:cubicBezTo>
                      <a:pt x="6277" y="15"/>
                      <a:pt x="6176" y="22"/>
                      <a:pt x="6068" y="36"/>
                    </a:cubicBezTo>
                    <a:cubicBezTo>
                      <a:pt x="5371" y="135"/>
                      <a:pt x="5153" y="632"/>
                      <a:pt x="4854" y="1090"/>
                    </a:cubicBezTo>
                    <a:cubicBezTo>
                      <a:pt x="4397" y="1766"/>
                      <a:pt x="3999" y="2482"/>
                      <a:pt x="3601" y="3159"/>
                    </a:cubicBezTo>
                    <a:cubicBezTo>
                      <a:pt x="3124" y="2323"/>
                      <a:pt x="2726" y="1567"/>
                      <a:pt x="2268" y="732"/>
                    </a:cubicBezTo>
                    <a:cubicBezTo>
                      <a:pt x="2129" y="513"/>
                      <a:pt x="1930" y="314"/>
                      <a:pt x="1711" y="195"/>
                    </a:cubicBezTo>
                    <a:cubicBezTo>
                      <a:pt x="1500" y="70"/>
                      <a:pt x="1279" y="1"/>
                      <a:pt x="10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0" name="Google Shape;2170;p43"/>
          <p:cNvGrpSpPr/>
          <p:nvPr/>
        </p:nvGrpSpPr>
        <p:grpSpPr>
          <a:xfrm rot="-505204" flipH="1">
            <a:off x="6565309" y="1690895"/>
            <a:ext cx="1557916" cy="2682502"/>
            <a:chOff x="4154500" y="1831700"/>
            <a:chExt cx="812700" cy="1399350"/>
          </a:xfrm>
        </p:grpSpPr>
        <p:sp>
          <p:nvSpPr>
            <p:cNvPr id="2171" name="Google Shape;2171;p43"/>
            <p:cNvSpPr/>
            <p:nvPr/>
          </p:nvSpPr>
          <p:spPr>
            <a:xfrm>
              <a:off x="4166375" y="1831700"/>
              <a:ext cx="800825" cy="1399350"/>
            </a:xfrm>
            <a:custGeom>
              <a:avLst/>
              <a:gdLst/>
              <a:ahLst/>
              <a:cxnLst/>
              <a:rect l="l" t="t" r="r" b="b"/>
              <a:pathLst>
                <a:path w="32033" h="55974" extrusionOk="0">
                  <a:moveTo>
                    <a:pt x="5486" y="1"/>
                  </a:moveTo>
                  <a:cubicBezTo>
                    <a:pt x="4910" y="1"/>
                    <a:pt x="3640" y="255"/>
                    <a:pt x="3318" y="2540"/>
                  </a:cubicBezTo>
                  <a:cubicBezTo>
                    <a:pt x="3268" y="2557"/>
                    <a:pt x="3200" y="2574"/>
                    <a:pt x="3132" y="2574"/>
                  </a:cubicBezTo>
                  <a:cubicBezTo>
                    <a:pt x="1998" y="2913"/>
                    <a:pt x="1236" y="3725"/>
                    <a:pt x="999" y="4860"/>
                  </a:cubicBezTo>
                  <a:cubicBezTo>
                    <a:pt x="440" y="7484"/>
                    <a:pt x="2641" y="11497"/>
                    <a:pt x="5181" y="13867"/>
                  </a:cubicBezTo>
                  <a:cubicBezTo>
                    <a:pt x="5181" y="14087"/>
                    <a:pt x="5248" y="14324"/>
                    <a:pt x="5384" y="14561"/>
                  </a:cubicBezTo>
                  <a:cubicBezTo>
                    <a:pt x="5638" y="14984"/>
                    <a:pt x="6078" y="15323"/>
                    <a:pt x="6620" y="15543"/>
                  </a:cubicBezTo>
                  <a:cubicBezTo>
                    <a:pt x="6738" y="16034"/>
                    <a:pt x="6840" y="16559"/>
                    <a:pt x="6958" y="17050"/>
                  </a:cubicBezTo>
                  <a:cubicBezTo>
                    <a:pt x="6230" y="16847"/>
                    <a:pt x="5401" y="16745"/>
                    <a:pt x="4487" y="16745"/>
                  </a:cubicBezTo>
                  <a:cubicBezTo>
                    <a:pt x="2472" y="16745"/>
                    <a:pt x="745" y="17270"/>
                    <a:pt x="677" y="17287"/>
                  </a:cubicBezTo>
                  <a:cubicBezTo>
                    <a:pt x="254" y="17422"/>
                    <a:pt x="0" y="17862"/>
                    <a:pt x="102" y="18303"/>
                  </a:cubicBezTo>
                  <a:cubicBezTo>
                    <a:pt x="660" y="20419"/>
                    <a:pt x="6264" y="24787"/>
                    <a:pt x="9041" y="24787"/>
                  </a:cubicBezTo>
                  <a:cubicBezTo>
                    <a:pt x="9193" y="24787"/>
                    <a:pt x="9329" y="24770"/>
                    <a:pt x="9464" y="24736"/>
                  </a:cubicBezTo>
                  <a:cubicBezTo>
                    <a:pt x="9566" y="24990"/>
                    <a:pt x="9667" y="25227"/>
                    <a:pt x="9752" y="25481"/>
                  </a:cubicBezTo>
                  <a:cubicBezTo>
                    <a:pt x="9667" y="27615"/>
                    <a:pt x="10429" y="29274"/>
                    <a:pt x="11784" y="29866"/>
                  </a:cubicBezTo>
                  <a:cubicBezTo>
                    <a:pt x="12766" y="31763"/>
                    <a:pt x="13866" y="33743"/>
                    <a:pt x="15170" y="35877"/>
                  </a:cubicBezTo>
                  <a:cubicBezTo>
                    <a:pt x="17252" y="39330"/>
                    <a:pt x="19639" y="42801"/>
                    <a:pt x="22281" y="46221"/>
                  </a:cubicBezTo>
                  <a:cubicBezTo>
                    <a:pt x="25125" y="49861"/>
                    <a:pt x="27783" y="52977"/>
                    <a:pt x="30475" y="55719"/>
                  </a:cubicBezTo>
                  <a:cubicBezTo>
                    <a:pt x="30627" y="55889"/>
                    <a:pt x="30864" y="55973"/>
                    <a:pt x="31068" y="55973"/>
                  </a:cubicBezTo>
                  <a:cubicBezTo>
                    <a:pt x="31288" y="55973"/>
                    <a:pt x="31508" y="55889"/>
                    <a:pt x="31660" y="55753"/>
                  </a:cubicBezTo>
                  <a:lnTo>
                    <a:pt x="31728" y="55685"/>
                  </a:lnTo>
                  <a:cubicBezTo>
                    <a:pt x="31999" y="55381"/>
                    <a:pt x="32033" y="54856"/>
                    <a:pt x="31711" y="54517"/>
                  </a:cubicBezTo>
                  <a:cubicBezTo>
                    <a:pt x="29154" y="51741"/>
                    <a:pt x="26615" y="48642"/>
                    <a:pt x="23940" y="44968"/>
                  </a:cubicBezTo>
                  <a:cubicBezTo>
                    <a:pt x="21451" y="41548"/>
                    <a:pt x="19165" y="38095"/>
                    <a:pt x="17218" y="34691"/>
                  </a:cubicBezTo>
                  <a:cubicBezTo>
                    <a:pt x="16321" y="33134"/>
                    <a:pt x="15441" y="31492"/>
                    <a:pt x="14594" y="29782"/>
                  </a:cubicBezTo>
                  <a:cubicBezTo>
                    <a:pt x="16033" y="29274"/>
                    <a:pt x="17134" y="28359"/>
                    <a:pt x="17896" y="27039"/>
                  </a:cubicBezTo>
                  <a:cubicBezTo>
                    <a:pt x="20384" y="22705"/>
                    <a:pt x="18031" y="15424"/>
                    <a:pt x="17946" y="15120"/>
                  </a:cubicBezTo>
                  <a:cubicBezTo>
                    <a:pt x="17862" y="14866"/>
                    <a:pt x="17676" y="14646"/>
                    <a:pt x="17405" y="14561"/>
                  </a:cubicBezTo>
                  <a:cubicBezTo>
                    <a:pt x="17320" y="14544"/>
                    <a:pt x="17235" y="14510"/>
                    <a:pt x="17151" y="14510"/>
                  </a:cubicBezTo>
                  <a:cubicBezTo>
                    <a:pt x="16981" y="14510"/>
                    <a:pt x="16812" y="14578"/>
                    <a:pt x="16660" y="14696"/>
                  </a:cubicBezTo>
                  <a:cubicBezTo>
                    <a:pt x="13443" y="16999"/>
                    <a:pt x="11733" y="19471"/>
                    <a:pt x="10836" y="21401"/>
                  </a:cubicBezTo>
                  <a:cubicBezTo>
                    <a:pt x="10819" y="21333"/>
                    <a:pt x="10785" y="21249"/>
                    <a:pt x="10751" y="21181"/>
                  </a:cubicBezTo>
                  <a:cubicBezTo>
                    <a:pt x="10632" y="20554"/>
                    <a:pt x="10395" y="19979"/>
                    <a:pt x="10124" y="19471"/>
                  </a:cubicBezTo>
                  <a:cubicBezTo>
                    <a:pt x="9938" y="18963"/>
                    <a:pt x="9769" y="18472"/>
                    <a:pt x="9600" y="17981"/>
                  </a:cubicBezTo>
                  <a:lnTo>
                    <a:pt x="9549" y="17862"/>
                  </a:lnTo>
                  <a:cubicBezTo>
                    <a:pt x="9278" y="17050"/>
                    <a:pt x="9007" y="16254"/>
                    <a:pt x="8770" y="15424"/>
                  </a:cubicBezTo>
                  <a:cubicBezTo>
                    <a:pt x="9143" y="15171"/>
                    <a:pt x="9481" y="14832"/>
                    <a:pt x="9650" y="14510"/>
                  </a:cubicBezTo>
                  <a:cubicBezTo>
                    <a:pt x="9803" y="14239"/>
                    <a:pt x="9871" y="13968"/>
                    <a:pt x="9854" y="13698"/>
                  </a:cubicBezTo>
                  <a:cubicBezTo>
                    <a:pt x="11208" y="11463"/>
                    <a:pt x="12241" y="6773"/>
                    <a:pt x="10988" y="3962"/>
                  </a:cubicBezTo>
                  <a:cubicBezTo>
                    <a:pt x="10395" y="2608"/>
                    <a:pt x="9346" y="1795"/>
                    <a:pt x="7940" y="1643"/>
                  </a:cubicBezTo>
                  <a:cubicBezTo>
                    <a:pt x="7280" y="610"/>
                    <a:pt x="6383" y="1"/>
                    <a:pt x="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4188625" y="2272300"/>
              <a:ext cx="229450" cy="158750"/>
            </a:xfrm>
            <a:custGeom>
              <a:avLst/>
              <a:gdLst/>
              <a:ahLst/>
              <a:cxnLst/>
              <a:rect l="l" t="t" r="r" b="b"/>
              <a:pathLst>
                <a:path w="9178" h="6350" extrusionOk="0">
                  <a:moveTo>
                    <a:pt x="3551" y="0"/>
                  </a:moveTo>
                  <a:cubicBezTo>
                    <a:pt x="1650" y="0"/>
                    <a:pt x="0" y="509"/>
                    <a:pt x="7" y="509"/>
                  </a:cubicBezTo>
                  <a:cubicBezTo>
                    <a:pt x="456" y="2263"/>
                    <a:pt x="5794" y="6350"/>
                    <a:pt x="8108" y="6350"/>
                  </a:cubicBezTo>
                  <a:cubicBezTo>
                    <a:pt x="8765" y="6350"/>
                    <a:pt x="9178" y="6021"/>
                    <a:pt x="9167" y="5216"/>
                  </a:cubicBezTo>
                  <a:cubicBezTo>
                    <a:pt x="9109" y="918"/>
                    <a:pt x="6103" y="0"/>
                    <a:pt x="3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4391925" y="2216450"/>
              <a:ext cx="304800" cy="347550"/>
            </a:xfrm>
            <a:custGeom>
              <a:avLst/>
              <a:gdLst/>
              <a:ahLst/>
              <a:cxnLst/>
              <a:rect l="l" t="t" r="r" b="b"/>
              <a:pathLst>
                <a:path w="12192" h="13902" extrusionOk="0">
                  <a:moveTo>
                    <a:pt x="8112" y="1"/>
                  </a:moveTo>
                  <a:cubicBezTo>
                    <a:pt x="1" y="5810"/>
                    <a:pt x="448" y="13901"/>
                    <a:pt x="3841" y="13901"/>
                  </a:cubicBezTo>
                  <a:cubicBezTo>
                    <a:pt x="3969" y="13901"/>
                    <a:pt x="4100" y="13890"/>
                    <a:pt x="4235" y="13867"/>
                  </a:cubicBezTo>
                  <a:cubicBezTo>
                    <a:pt x="12192" y="12462"/>
                    <a:pt x="8112" y="1"/>
                    <a:pt x="8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4337775" y="2140700"/>
              <a:ext cx="606150" cy="1070875"/>
            </a:xfrm>
            <a:custGeom>
              <a:avLst/>
              <a:gdLst/>
              <a:ahLst/>
              <a:cxnLst/>
              <a:rect l="l" t="t" r="r" b="b"/>
              <a:pathLst>
                <a:path w="24246" h="42835" extrusionOk="0">
                  <a:moveTo>
                    <a:pt x="86" y="0"/>
                  </a:moveTo>
                  <a:lnTo>
                    <a:pt x="1" y="17"/>
                  </a:lnTo>
                  <a:cubicBezTo>
                    <a:pt x="306" y="2083"/>
                    <a:pt x="729" y="4131"/>
                    <a:pt x="1305" y="6112"/>
                  </a:cubicBezTo>
                  <a:cubicBezTo>
                    <a:pt x="1423" y="6620"/>
                    <a:pt x="1592" y="7111"/>
                    <a:pt x="1745" y="7619"/>
                  </a:cubicBezTo>
                  <a:cubicBezTo>
                    <a:pt x="1897" y="8127"/>
                    <a:pt x="2066" y="8618"/>
                    <a:pt x="2236" y="9109"/>
                  </a:cubicBezTo>
                  <a:lnTo>
                    <a:pt x="2744" y="10582"/>
                  </a:lnTo>
                  <a:lnTo>
                    <a:pt x="3285" y="12038"/>
                  </a:lnTo>
                  <a:cubicBezTo>
                    <a:pt x="4826" y="15915"/>
                    <a:pt x="6824" y="19606"/>
                    <a:pt x="8974" y="23161"/>
                  </a:cubicBezTo>
                  <a:cubicBezTo>
                    <a:pt x="11141" y="26717"/>
                    <a:pt x="13511" y="30137"/>
                    <a:pt x="16034" y="33421"/>
                  </a:cubicBezTo>
                  <a:cubicBezTo>
                    <a:pt x="18574" y="36706"/>
                    <a:pt x="21249" y="39872"/>
                    <a:pt x="24161" y="42834"/>
                  </a:cubicBezTo>
                  <a:lnTo>
                    <a:pt x="24245" y="42750"/>
                  </a:lnTo>
                  <a:cubicBezTo>
                    <a:pt x="21418" y="39702"/>
                    <a:pt x="18845" y="36469"/>
                    <a:pt x="16407" y="33116"/>
                  </a:cubicBezTo>
                  <a:cubicBezTo>
                    <a:pt x="13952" y="29781"/>
                    <a:pt x="11683" y="26327"/>
                    <a:pt x="9617" y="22755"/>
                  </a:cubicBezTo>
                  <a:cubicBezTo>
                    <a:pt x="7569" y="19182"/>
                    <a:pt x="5757" y="15458"/>
                    <a:pt x="4132" y="11682"/>
                  </a:cubicBezTo>
                  <a:cubicBezTo>
                    <a:pt x="3285" y="9803"/>
                    <a:pt x="2591" y="7873"/>
                    <a:pt x="1897" y="5926"/>
                  </a:cubicBezTo>
                  <a:cubicBezTo>
                    <a:pt x="1559" y="4961"/>
                    <a:pt x="1237" y="3979"/>
                    <a:pt x="932" y="2980"/>
                  </a:cubicBezTo>
                  <a:cubicBezTo>
                    <a:pt x="593" y="2015"/>
                    <a:pt x="390" y="999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4491425" y="2282900"/>
              <a:ext cx="68175" cy="309850"/>
            </a:xfrm>
            <a:custGeom>
              <a:avLst/>
              <a:gdLst/>
              <a:ahLst/>
              <a:cxnLst/>
              <a:rect l="l" t="t" r="r" b="b"/>
              <a:pathLst>
                <a:path w="2727" h="12394" extrusionOk="0">
                  <a:moveTo>
                    <a:pt x="2726" y="1"/>
                  </a:moveTo>
                  <a:cubicBezTo>
                    <a:pt x="1982" y="1999"/>
                    <a:pt x="1355" y="4013"/>
                    <a:pt x="847" y="6062"/>
                  </a:cubicBezTo>
                  <a:cubicBezTo>
                    <a:pt x="593" y="7078"/>
                    <a:pt x="373" y="8127"/>
                    <a:pt x="238" y="9177"/>
                  </a:cubicBezTo>
                  <a:cubicBezTo>
                    <a:pt x="102" y="10227"/>
                    <a:pt x="1" y="11293"/>
                    <a:pt x="187" y="12394"/>
                  </a:cubicBezTo>
                  <a:lnTo>
                    <a:pt x="661" y="12309"/>
                  </a:lnTo>
                  <a:cubicBezTo>
                    <a:pt x="441" y="11310"/>
                    <a:pt x="509" y="10244"/>
                    <a:pt x="593" y="9211"/>
                  </a:cubicBezTo>
                  <a:cubicBezTo>
                    <a:pt x="695" y="8178"/>
                    <a:pt x="864" y="7145"/>
                    <a:pt x="1084" y="6096"/>
                  </a:cubicBezTo>
                  <a:cubicBezTo>
                    <a:pt x="1507" y="4047"/>
                    <a:pt x="2066" y="1999"/>
                    <a:pt x="2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4225625" y="2295175"/>
              <a:ext cx="206575" cy="132500"/>
            </a:xfrm>
            <a:custGeom>
              <a:avLst/>
              <a:gdLst/>
              <a:ahLst/>
              <a:cxnLst/>
              <a:rect l="l" t="t" r="r" b="b"/>
              <a:pathLst>
                <a:path w="8263" h="5300" extrusionOk="0">
                  <a:moveTo>
                    <a:pt x="0" y="1"/>
                  </a:moveTo>
                  <a:lnTo>
                    <a:pt x="1135" y="441"/>
                  </a:lnTo>
                  <a:cubicBezTo>
                    <a:pt x="1490" y="610"/>
                    <a:pt x="1863" y="763"/>
                    <a:pt x="2235" y="949"/>
                  </a:cubicBezTo>
                  <a:cubicBezTo>
                    <a:pt x="2946" y="1321"/>
                    <a:pt x="3674" y="1694"/>
                    <a:pt x="4318" y="2134"/>
                  </a:cubicBezTo>
                  <a:cubicBezTo>
                    <a:pt x="4995" y="2591"/>
                    <a:pt x="5655" y="3048"/>
                    <a:pt x="6248" y="3573"/>
                  </a:cubicBezTo>
                  <a:cubicBezTo>
                    <a:pt x="6840" y="4115"/>
                    <a:pt x="7433" y="4674"/>
                    <a:pt x="7856" y="5300"/>
                  </a:cubicBezTo>
                  <a:lnTo>
                    <a:pt x="8262" y="5080"/>
                  </a:lnTo>
                  <a:cubicBezTo>
                    <a:pt x="7738" y="4403"/>
                    <a:pt x="7145" y="3878"/>
                    <a:pt x="6485" y="3353"/>
                  </a:cubicBezTo>
                  <a:cubicBezTo>
                    <a:pt x="5841" y="2845"/>
                    <a:pt x="5147" y="2388"/>
                    <a:pt x="4453" y="1965"/>
                  </a:cubicBezTo>
                  <a:cubicBezTo>
                    <a:pt x="3759" y="1575"/>
                    <a:pt x="3014" y="1203"/>
                    <a:pt x="2269" y="864"/>
                  </a:cubicBezTo>
                  <a:cubicBezTo>
                    <a:pt x="1913" y="695"/>
                    <a:pt x="1524" y="576"/>
                    <a:pt x="1152" y="4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4267525" y="1853150"/>
              <a:ext cx="82975" cy="70850"/>
            </a:xfrm>
            <a:custGeom>
              <a:avLst/>
              <a:gdLst/>
              <a:ahLst/>
              <a:cxnLst/>
              <a:rect l="l" t="t" r="r" b="b"/>
              <a:pathLst>
                <a:path w="3319" h="2834" extrusionOk="0">
                  <a:moveTo>
                    <a:pt x="1387" y="1"/>
                  </a:moveTo>
                  <a:cubicBezTo>
                    <a:pt x="686" y="1"/>
                    <a:pt x="87" y="705"/>
                    <a:pt x="0" y="2444"/>
                  </a:cubicBezTo>
                  <a:cubicBezTo>
                    <a:pt x="35" y="2443"/>
                    <a:pt x="70" y="2443"/>
                    <a:pt x="104" y="2443"/>
                  </a:cubicBezTo>
                  <a:cubicBezTo>
                    <a:pt x="622" y="2443"/>
                    <a:pt x="1094" y="2564"/>
                    <a:pt x="1507" y="2834"/>
                  </a:cubicBezTo>
                  <a:cubicBezTo>
                    <a:pt x="1880" y="2122"/>
                    <a:pt x="2506" y="1665"/>
                    <a:pt x="3319" y="1648"/>
                  </a:cubicBezTo>
                  <a:cubicBezTo>
                    <a:pt x="2822" y="647"/>
                    <a:pt x="2058" y="1"/>
                    <a:pt x="1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4289950" y="1894875"/>
              <a:ext cx="197700" cy="296875"/>
            </a:xfrm>
            <a:custGeom>
              <a:avLst/>
              <a:gdLst/>
              <a:ahLst/>
              <a:cxnLst/>
              <a:rect l="l" t="t" r="r" b="b"/>
              <a:pathLst>
                <a:path w="7908" h="11875" extrusionOk="0">
                  <a:moveTo>
                    <a:pt x="2627" y="1"/>
                  </a:moveTo>
                  <a:cubicBezTo>
                    <a:pt x="2570" y="1"/>
                    <a:pt x="2515" y="5"/>
                    <a:pt x="2456" y="13"/>
                  </a:cubicBezTo>
                  <a:cubicBezTo>
                    <a:pt x="1609" y="30"/>
                    <a:pt x="1017" y="470"/>
                    <a:pt x="627" y="1198"/>
                  </a:cubicBezTo>
                  <a:cubicBezTo>
                    <a:pt x="187" y="1943"/>
                    <a:pt x="1" y="3061"/>
                    <a:pt x="18" y="4314"/>
                  </a:cubicBezTo>
                  <a:cubicBezTo>
                    <a:pt x="52" y="6684"/>
                    <a:pt x="847" y="9494"/>
                    <a:pt x="2032" y="11340"/>
                  </a:cubicBezTo>
                  <a:cubicBezTo>
                    <a:pt x="2270" y="11711"/>
                    <a:pt x="2547" y="11874"/>
                    <a:pt x="2817" y="11874"/>
                  </a:cubicBezTo>
                  <a:cubicBezTo>
                    <a:pt x="2855" y="11874"/>
                    <a:pt x="2892" y="11871"/>
                    <a:pt x="2930" y="11865"/>
                  </a:cubicBezTo>
                  <a:cubicBezTo>
                    <a:pt x="5198" y="11441"/>
                    <a:pt x="7907" y="504"/>
                    <a:pt x="2811" y="13"/>
                  </a:cubicBezTo>
                  <a:cubicBezTo>
                    <a:pt x="2743" y="5"/>
                    <a:pt x="2684" y="1"/>
                    <a:pt x="2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154500" y="1913775"/>
              <a:ext cx="208700" cy="279875"/>
            </a:xfrm>
            <a:custGeom>
              <a:avLst/>
              <a:gdLst/>
              <a:ahLst/>
              <a:cxnLst/>
              <a:rect l="l" t="t" r="r" b="b"/>
              <a:pathLst>
                <a:path w="8348" h="11195" extrusionOk="0">
                  <a:moveTo>
                    <a:pt x="4642" y="1"/>
                  </a:moveTo>
                  <a:cubicBezTo>
                    <a:pt x="4608" y="1"/>
                    <a:pt x="4573" y="1"/>
                    <a:pt x="4538" y="2"/>
                  </a:cubicBezTo>
                  <a:cubicBezTo>
                    <a:pt x="4318" y="2"/>
                    <a:pt x="4064" y="36"/>
                    <a:pt x="3810" y="121"/>
                  </a:cubicBezTo>
                  <a:cubicBezTo>
                    <a:pt x="1" y="1272"/>
                    <a:pt x="3641" y="8366"/>
                    <a:pt x="7315" y="10939"/>
                  </a:cubicBezTo>
                  <a:cubicBezTo>
                    <a:pt x="7570" y="11113"/>
                    <a:pt x="7795" y="11194"/>
                    <a:pt x="7992" y="11194"/>
                  </a:cubicBezTo>
                  <a:cubicBezTo>
                    <a:pt x="8122" y="11194"/>
                    <a:pt x="8240" y="11159"/>
                    <a:pt x="8348" y="11092"/>
                  </a:cubicBezTo>
                  <a:lnTo>
                    <a:pt x="8348" y="11092"/>
                  </a:lnTo>
                  <a:cubicBezTo>
                    <a:pt x="8302" y="11102"/>
                    <a:pt x="8256" y="11107"/>
                    <a:pt x="8209" y="11107"/>
                  </a:cubicBezTo>
                  <a:cubicBezTo>
                    <a:pt x="7947" y="11107"/>
                    <a:pt x="7681" y="10941"/>
                    <a:pt x="7450" y="10567"/>
                  </a:cubicBezTo>
                  <a:cubicBezTo>
                    <a:pt x="6265" y="8721"/>
                    <a:pt x="5470" y="5911"/>
                    <a:pt x="5436" y="3541"/>
                  </a:cubicBezTo>
                  <a:cubicBezTo>
                    <a:pt x="5419" y="2288"/>
                    <a:pt x="5605" y="1187"/>
                    <a:pt x="6045" y="375"/>
                  </a:cubicBezTo>
                  <a:cubicBezTo>
                    <a:pt x="5632" y="121"/>
                    <a:pt x="5160" y="1"/>
                    <a:pt x="4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4277250" y="1918900"/>
              <a:ext cx="83000" cy="273025"/>
            </a:xfrm>
            <a:custGeom>
              <a:avLst/>
              <a:gdLst/>
              <a:ahLst/>
              <a:cxnLst/>
              <a:rect l="l" t="t" r="r" b="b"/>
              <a:pathLst>
                <a:path w="3320" h="10921" extrusionOk="0">
                  <a:moveTo>
                    <a:pt x="712" y="0"/>
                  </a:moveTo>
                  <a:cubicBezTo>
                    <a:pt x="627" y="119"/>
                    <a:pt x="560" y="237"/>
                    <a:pt x="509" y="356"/>
                  </a:cubicBezTo>
                  <a:cubicBezTo>
                    <a:pt x="102" y="1169"/>
                    <a:pt x="1" y="2320"/>
                    <a:pt x="85" y="3539"/>
                  </a:cubicBezTo>
                  <a:cubicBezTo>
                    <a:pt x="272" y="5892"/>
                    <a:pt x="1220" y="8669"/>
                    <a:pt x="2507" y="10413"/>
                  </a:cubicBezTo>
                  <a:cubicBezTo>
                    <a:pt x="2626" y="10572"/>
                    <a:pt x="2754" y="10691"/>
                    <a:pt x="2883" y="10773"/>
                  </a:cubicBezTo>
                  <a:lnTo>
                    <a:pt x="2883" y="10773"/>
                  </a:lnTo>
                  <a:cubicBezTo>
                    <a:pt x="2760" y="10686"/>
                    <a:pt x="2643" y="10561"/>
                    <a:pt x="2540" y="10396"/>
                  </a:cubicBezTo>
                  <a:cubicBezTo>
                    <a:pt x="1355" y="8550"/>
                    <a:pt x="560" y="5740"/>
                    <a:pt x="526" y="3370"/>
                  </a:cubicBezTo>
                  <a:cubicBezTo>
                    <a:pt x="509" y="2117"/>
                    <a:pt x="695" y="999"/>
                    <a:pt x="1135" y="221"/>
                  </a:cubicBezTo>
                  <a:cubicBezTo>
                    <a:pt x="1017" y="136"/>
                    <a:pt x="864" y="68"/>
                    <a:pt x="712" y="0"/>
                  </a:cubicBezTo>
                  <a:close/>
                  <a:moveTo>
                    <a:pt x="2883" y="10773"/>
                  </a:moveTo>
                  <a:cubicBezTo>
                    <a:pt x="3025" y="10872"/>
                    <a:pt x="3174" y="10921"/>
                    <a:pt x="3319" y="10921"/>
                  </a:cubicBezTo>
                  <a:cubicBezTo>
                    <a:pt x="3176" y="10912"/>
                    <a:pt x="3028" y="10865"/>
                    <a:pt x="2883" y="107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4313225" y="2157900"/>
              <a:ext cx="82525" cy="48000"/>
            </a:xfrm>
            <a:custGeom>
              <a:avLst/>
              <a:gdLst/>
              <a:ahLst/>
              <a:cxnLst/>
              <a:rect l="l" t="t" r="r" b="b"/>
              <a:pathLst>
                <a:path w="3301" h="1920" extrusionOk="0">
                  <a:moveTo>
                    <a:pt x="1739" y="0"/>
                  </a:moveTo>
                  <a:cubicBezTo>
                    <a:pt x="1390" y="0"/>
                    <a:pt x="1237" y="734"/>
                    <a:pt x="1237" y="734"/>
                  </a:cubicBezTo>
                  <a:cubicBezTo>
                    <a:pt x="1237" y="734"/>
                    <a:pt x="871" y="621"/>
                    <a:pt x="555" y="621"/>
                  </a:cubicBezTo>
                  <a:cubicBezTo>
                    <a:pt x="354" y="621"/>
                    <a:pt x="172" y="667"/>
                    <a:pt x="119" y="819"/>
                  </a:cubicBezTo>
                  <a:cubicBezTo>
                    <a:pt x="1" y="1157"/>
                    <a:pt x="610" y="1852"/>
                    <a:pt x="1796" y="1919"/>
                  </a:cubicBezTo>
                  <a:cubicBezTo>
                    <a:pt x="1800" y="1920"/>
                    <a:pt x="1804" y="1920"/>
                    <a:pt x="1809" y="1920"/>
                  </a:cubicBezTo>
                  <a:cubicBezTo>
                    <a:pt x="2256" y="1920"/>
                    <a:pt x="3300" y="1069"/>
                    <a:pt x="3065" y="666"/>
                  </a:cubicBezTo>
                  <a:cubicBezTo>
                    <a:pt x="2983" y="535"/>
                    <a:pt x="2867" y="490"/>
                    <a:pt x="2747" y="490"/>
                  </a:cubicBezTo>
                  <a:cubicBezTo>
                    <a:pt x="2499" y="490"/>
                    <a:pt x="2236" y="683"/>
                    <a:pt x="2236" y="683"/>
                  </a:cubicBezTo>
                  <a:cubicBezTo>
                    <a:pt x="2236" y="683"/>
                    <a:pt x="2168" y="91"/>
                    <a:pt x="1796" y="6"/>
                  </a:cubicBezTo>
                  <a:cubicBezTo>
                    <a:pt x="1776" y="2"/>
                    <a:pt x="1758" y="0"/>
                    <a:pt x="1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5" name="Google Shape;3145;p58"/>
          <p:cNvGrpSpPr/>
          <p:nvPr/>
        </p:nvGrpSpPr>
        <p:grpSpPr>
          <a:xfrm>
            <a:off x="642794" y="1325007"/>
            <a:ext cx="1742527" cy="4279313"/>
            <a:chOff x="1880175" y="805200"/>
            <a:chExt cx="631900" cy="1551825"/>
          </a:xfrm>
        </p:grpSpPr>
        <p:sp>
          <p:nvSpPr>
            <p:cNvPr id="3146" name="Google Shape;3146;p58"/>
            <p:cNvSpPr/>
            <p:nvPr/>
          </p:nvSpPr>
          <p:spPr>
            <a:xfrm>
              <a:off x="1880175" y="805200"/>
              <a:ext cx="631900" cy="1551825"/>
            </a:xfrm>
            <a:custGeom>
              <a:avLst/>
              <a:gdLst/>
              <a:ahLst/>
              <a:cxnLst/>
              <a:rect l="l" t="t" r="r" b="b"/>
              <a:pathLst>
                <a:path w="25276" h="62073" extrusionOk="0">
                  <a:moveTo>
                    <a:pt x="10924" y="1"/>
                  </a:moveTo>
                  <a:cubicBezTo>
                    <a:pt x="10855" y="1"/>
                    <a:pt x="10763" y="1"/>
                    <a:pt x="10671" y="24"/>
                  </a:cubicBezTo>
                  <a:cubicBezTo>
                    <a:pt x="10280" y="139"/>
                    <a:pt x="9935" y="461"/>
                    <a:pt x="9843" y="852"/>
                  </a:cubicBezTo>
                  <a:lnTo>
                    <a:pt x="9774" y="1128"/>
                  </a:lnTo>
                  <a:cubicBezTo>
                    <a:pt x="9774" y="1174"/>
                    <a:pt x="9636" y="1657"/>
                    <a:pt x="9475" y="2531"/>
                  </a:cubicBezTo>
                  <a:cubicBezTo>
                    <a:pt x="9360" y="2508"/>
                    <a:pt x="9245" y="2508"/>
                    <a:pt x="9130" y="2508"/>
                  </a:cubicBezTo>
                  <a:lnTo>
                    <a:pt x="8923" y="2508"/>
                  </a:lnTo>
                  <a:cubicBezTo>
                    <a:pt x="8464" y="2554"/>
                    <a:pt x="8050" y="2784"/>
                    <a:pt x="7797" y="3129"/>
                  </a:cubicBezTo>
                  <a:cubicBezTo>
                    <a:pt x="7774" y="3152"/>
                    <a:pt x="7751" y="3221"/>
                    <a:pt x="7705" y="3244"/>
                  </a:cubicBezTo>
                  <a:cubicBezTo>
                    <a:pt x="7245" y="3313"/>
                    <a:pt x="6877" y="3566"/>
                    <a:pt x="6601" y="3910"/>
                  </a:cubicBezTo>
                  <a:cubicBezTo>
                    <a:pt x="6325" y="4278"/>
                    <a:pt x="6210" y="4715"/>
                    <a:pt x="6279" y="5175"/>
                  </a:cubicBezTo>
                  <a:cubicBezTo>
                    <a:pt x="6325" y="5520"/>
                    <a:pt x="6509" y="5819"/>
                    <a:pt x="6739" y="6095"/>
                  </a:cubicBezTo>
                  <a:cubicBezTo>
                    <a:pt x="6762" y="6164"/>
                    <a:pt x="6762" y="6256"/>
                    <a:pt x="6785" y="6348"/>
                  </a:cubicBezTo>
                  <a:cubicBezTo>
                    <a:pt x="4991" y="4715"/>
                    <a:pt x="3450" y="3933"/>
                    <a:pt x="2162" y="3933"/>
                  </a:cubicBezTo>
                  <a:lnTo>
                    <a:pt x="2116" y="3933"/>
                  </a:lnTo>
                  <a:cubicBezTo>
                    <a:pt x="1081" y="3956"/>
                    <a:pt x="552" y="4485"/>
                    <a:pt x="414" y="4646"/>
                  </a:cubicBezTo>
                  <a:lnTo>
                    <a:pt x="299" y="4761"/>
                  </a:lnTo>
                  <a:cubicBezTo>
                    <a:pt x="92" y="5037"/>
                    <a:pt x="0" y="5336"/>
                    <a:pt x="46" y="5658"/>
                  </a:cubicBezTo>
                  <a:cubicBezTo>
                    <a:pt x="92" y="5980"/>
                    <a:pt x="276" y="6256"/>
                    <a:pt x="529" y="6463"/>
                  </a:cubicBezTo>
                  <a:lnTo>
                    <a:pt x="667" y="6555"/>
                  </a:lnTo>
                  <a:cubicBezTo>
                    <a:pt x="2231" y="7590"/>
                    <a:pt x="4232" y="9798"/>
                    <a:pt x="4899" y="14375"/>
                  </a:cubicBezTo>
                  <a:cubicBezTo>
                    <a:pt x="5957" y="21780"/>
                    <a:pt x="7429" y="26012"/>
                    <a:pt x="12028" y="27092"/>
                  </a:cubicBezTo>
                  <a:cubicBezTo>
                    <a:pt x="12258" y="27184"/>
                    <a:pt x="12488" y="27253"/>
                    <a:pt x="12718" y="27276"/>
                  </a:cubicBezTo>
                  <a:cubicBezTo>
                    <a:pt x="13546" y="41420"/>
                    <a:pt x="20790" y="60922"/>
                    <a:pt x="20882" y="61106"/>
                  </a:cubicBezTo>
                  <a:cubicBezTo>
                    <a:pt x="21089" y="61681"/>
                    <a:pt x="21664" y="62072"/>
                    <a:pt x="22262" y="62072"/>
                  </a:cubicBezTo>
                  <a:cubicBezTo>
                    <a:pt x="22423" y="62072"/>
                    <a:pt x="22584" y="62026"/>
                    <a:pt x="22722" y="61980"/>
                  </a:cubicBezTo>
                  <a:cubicBezTo>
                    <a:pt x="23090" y="61865"/>
                    <a:pt x="23412" y="61566"/>
                    <a:pt x="23573" y="61221"/>
                  </a:cubicBezTo>
                  <a:cubicBezTo>
                    <a:pt x="23757" y="60853"/>
                    <a:pt x="23780" y="60439"/>
                    <a:pt x="23642" y="60071"/>
                  </a:cubicBezTo>
                  <a:cubicBezTo>
                    <a:pt x="23550" y="59864"/>
                    <a:pt x="16444" y="40753"/>
                    <a:pt x="15639" y="27138"/>
                  </a:cubicBezTo>
                  <a:cubicBezTo>
                    <a:pt x="18399" y="26540"/>
                    <a:pt x="20284" y="24494"/>
                    <a:pt x="20698" y="21527"/>
                  </a:cubicBezTo>
                  <a:cubicBezTo>
                    <a:pt x="20997" y="19549"/>
                    <a:pt x="21158" y="17571"/>
                    <a:pt x="21319" y="15800"/>
                  </a:cubicBezTo>
                  <a:cubicBezTo>
                    <a:pt x="21549" y="13110"/>
                    <a:pt x="21733" y="10741"/>
                    <a:pt x="22262" y="9407"/>
                  </a:cubicBezTo>
                  <a:cubicBezTo>
                    <a:pt x="22584" y="8556"/>
                    <a:pt x="23182" y="7705"/>
                    <a:pt x="23688" y="6923"/>
                  </a:cubicBezTo>
                  <a:cubicBezTo>
                    <a:pt x="24585" y="5635"/>
                    <a:pt x="25275" y="4623"/>
                    <a:pt x="24930" y="3543"/>
                  </a:cubicBezTo>
                  <a:cubicBezTo>
                    <a:pt x="24769" y="2991"/>
                    <a:pt x="24332" y="2577"/>
                    <a:pt x="23734" y="2347"/>
                  </a:cubicBezTo>
                  <a:lnTo>
                    <a:pt x="23665" y="2324"/>
                  </a:lnTo>
                  <a:cubicBezTo>
                    <a:pt x="23550" y="2301"/>
                    <a:pt x="23412" y="2278"/>
                    <a:pt x="23297" y="2278"/>
                  </a:cubicBezTo>
                  <a:cubicBezTo>
                    <a:pt x="23090" y="2278"/>
                    <a:pt x="22883" y="2324"/>
                    <a:pt x="22722" y="2439"/>
                  </a:cubicBezTo>
                  <a:lnTo>
                    <a:pt x="22653" y="2462"/>
                  </a:lnTo>
                  <a:cubicBezTo>
                    <a:pt x="22584" y="2531"/>
                    <a:pt x="21273" y="3313"/>
                    <a:pt x="19664" y="4876"/>
                  </a:cubicBezTo>
                  <a:cubicBezTo>
                    <a:pt x="19480" y="4577"/>
                    <a:pt x="19158" y="4347"/>
                    <a:pt x="18790" y="4186"/>
                  </a:cubicBezTo>
                  <a:cubicBezTo>
                    <a:pt x="18606" y="4140"/>
                    <a:pt x="18445" y="4117"/>
                    <a:pt x="18238" y="4117"/>
                  </a:cubicBezTo>
                  <a:lnTo>
                    <a:pt x="18100" y="4117"/>
                  </a:lnTo>
                  <a:cubicBezTo>
                    <a:pt x="17916" y="3956"/>
                    <a:pt x="17709" y="3841"/>
                    <a:pt x="17525" y="3773"/>
                  </a:cubicBezTo>
                  <a:cubicBezTo>
                    <a:pt x="17341" y="3704"/>
                    <a:pt x="17180" y="3681"/>
                    <a:pt x="16973" y="3681"/>
                  </a:cubicBezTo>
                  <a:cubicBezTo>
                    <a:pt x="16720" y="3681"/>
                    <a:pt x="16444" y="3727"/>
                    <a:pt x="16214" y="3841"/>
                  </a:cubicBezTo>
                  <a:cubicBezTo>
                    <a:pt x="15823" y="4048"/>
                    <a:pt x="15501" y="4393"/>
                    <a:pt x="15363" y="4830"/>
                  </a:cubicBezTo>
                  <a:cubicBezTo>
                    <a:pt x="15248" y="5175"/>
                    <a:pt x="15248" y="5520"/>
                    <a:pt x="15363" y="5865"/>
                  </a:cubicBezTo>
                  <a:cubicBezTo>
                    <a:pt x="15340" y="5957"/>
                    <a:pt x="15294" y="6072"/>
                    <a:pt x="15271" y="6141"/>
                  </a:cubicBezTo>
                  <a:cubicBezTo>
                    <a:pt x="14144" y="3773"/>
                    <a:pt x="12971" y="1749"/>
                    <a:pt x="11959" y="599"/>
                  </a:cubicBezTo>
                  <a:lnTo>
                    <a:pt x="11798" y="392"/>
                  </a:lnTo>
                  <a:cubicBezTo>
                    <a:pt x="11568" y="139"/>
                    <a:pt x="11246" y="1"/>
                    <a:pt x="10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8"/>
            <p:cNvSpPr/>
            <p:nvPr/>
          </p:nvSpPr>
          <p:spPr>
            <a:xfrm>
              <a:off x="2183750" y="1315975"/>
              <a:ext cx="254150" cy="1000025"/>
            </a:xfrm>
            <a:custGeom>
              <a:avLst/>
              <a:gdLst/>
              <a:ahLst/>
              <a:cxnLst/>
              <a:rect l="l" t="t" r="r" b="b"/>
              <a:pathLst>
                <a:path w="10166" h="40001" extrusionOk="0">
                  <a:moveTo>
                    <a:pt x="2034" y="1"/>
                  </a:moveTo>
                  <a:cubicBezTo>
                    <a:pt x="1943" y="1"/>
                    <a:pt x="1886" y="63"/>
                    <a:pt x="1886" y="153"/>
                  </a:cubicBezTo>
                  <a:cubicBezTo>
                    <a:pt x="0" y="13400"/>
                    <a:pt x="9705" y="39617"/>
                    <a:pt x="9797" y="39870"/>
                  </a:cubicBezTo>
                  <a:cubicBezTo>
                    <a:pt x="9815" y="39942"/>
                    <a:pt x="9889" y="40000"/>
                    <a:pt x="9965" y="40000"/>
                  </a:cubicBezTo>
                  <a:cubicBezTo>
                    <a:pt x="9986" y="40000"/>
                    <a:pt x="10007" y="39996"/>
                    <a:pt x="10027" y="39985"/>
                  </a:cubicBezTo>
                  <a:cubicBezTo>
                    <a:pt x="10142" y="39962"/>
                    <a:pt x="10165" y="39847"/>
                    <a:pt x="10142" y="39755"/>
                  </a:cubicBezTo>
                  <a:cubicBezTo>
                    <a:pt x="10027" y="39502"/>
                    <a:pt x="345" y="13377"/>
                    <a:pt x="2231" y="199"/>
                  </a:cubicBezTo>
                  <a:cubicBezTo>
                    <a:pt x="2277" y="130"/>
                    <a:pt x="2208" y="38"/>
                    <a:pt x="2116" y="15"/>
                  </a:cubicBezTo>
                  <a:cubicBezTo>
                    <a:pt x="2087" y="5"/>
                    <a:pt x="2059" y="1"/>
                    <a:pt x="2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8"/>
            <p:cNvSpPr/>
            <p:nvPr/>
          </p:nvSpPr>
          <p:spPr>
            <a:xfrm>
              <a:off x="1999050" y="831650"/>
              <a:ext cx="442875" cy="616950"/>
            </a:xfrm>
            <a:custGeom>
              <a:avLst/>
              <a:gdLst/>
              <a:ahLst/>
              <a:cxnLst/>
              <a:rect l="l" t="t" r="r" b="b"/>
              <a:pathLst>
                <a:path w="17715" h="24678" extrusionOk="0">
                  <a:moveTo>
                    <a:pt x="6146" y="1"/>
                  </a:moveTo>
                  <a:cubicBezTo>
                    <a:pt x="6146" y="1"/>
                    <a:pt x="0" y="24678"/>
                    <a:pt x="8800" y="24678"/>
                  </a:cubicBezTo>
                  <a:cubicBezTo>
                    <a:pt x="8812" y="24678"/>
                    <a:pt x="8825" y="24678"/>
                    <a:pt x="8837" y="24678"/>
                  </a:cubicBezTo>
                  <a:cubicBezTo>
                    <a:pt x="17714" y="24540"/>
                    <a:pt x="10079" y="4508"/>
                    <a:pt x="6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8"/>
            <p:cNvSpPr/>
            <p:nvPr/>
          </p:nvSpPr>
          <p:spPr>
            <a:xfrm>
              <a:off x="2221700" y="928825"/>
              <a:ext cx="83950" cy="377775"/>
            </a:xfrm>
            <a:custGeom>
              <a:avLst/>
              <a:gdLst/>
              <a:ahLst/>
              <a:cxnLst/>
              <a:rect l="l" t="t" r="r" b="b"/>
              <a:pathLst>
                <a:path w="3358" h="15111" extrusionOk="0">
                  <a:moveTo>
                    <a:pt x="3082" y="0"/>
                  </a:moveTo>
                  <a:cubicBezTo>
                    <a:pt x="2967" y="437"/>
                    <a:pt x="0" y="10809"/>
                    <a:pt x="644" y="15110"/>
                  </a:cubicBezTo>
                  <a:lnTo>
                    <a:pt x="920" y="15087"/>
                  </a:lnTo>
                  <a:cubicBezTo>
                    <a:pt x="299" y="10832"/>
                    <a:pt x="3335" y="207"/>
                    <a:pt x="3358" y="92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8"/>
            <p:cNvSpPr/>
            <p:nvPr/>
          </p:nvSpPr>
          <p:spPr>
            <a:xfrm>
              <a:off x="2231475" y="938600"/>
              <a:ext cx="105225" cy="372600"/>
            </a:xfrm>
            <a:custGeom>
              <a:avLst/>
              <a:gdLst/>
              <a:ahLst/>
              <a:cxnLst/>
              <a:rect l="l" t="t" r="r" b="b"/>
              <a:pathLst>
                <a:path w="4209" h="14904" extrusionOk="0">
                  <a:moveTo>
                    <a:pt x="3933" y="0"/>
                  </a:moveTo>
                  <a:cubicBezTo>
                    <a:pt x="3772" y="437"/>
                    <a:pt x="0" y="10556"/>
                    <a:pt x="322" y="14903"/>
                  </a:cubicBezTo>
                  <a:lnTo>
                    <a:pt x="621" y="14880"/>
                  </a:lnTo>
                  <a:cubicBezTo>
                    <a:pt x="322" y="10579"/>
                    <a:pt x="4186" y="207"/>
                    <a:pt x="4209" y="92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8"/>
            <p:cNvSpPr/>
            <p:nvPr/>
          </p:nvSpPr>
          <p:spPr>
            <a:xfrm>
              <a:off x="2291250" y="919700"/>
              <a:ext cx="22450" cy="20325"/>
            </a:xfrm>
            <a:custGeom>
              <a:avLst/>
              <a:gdLst/>
              <a:ahLst/>
              <a:cxnLst/>
              <a:rect l="l" t="t" r="r" b="b"/>
              <a:pathLst>
                <a:path w="898" h="813" extrusionOk="0">
                  <a:moveTo>
                    <a:pt x="459" y="0"/>
                  </a:moveTo>
                  <a:cubicBezTo>
                    <a:pt x="292" y="0"/>
                    <a:pt x="107" y="107"/>
                    <a:pt x="70" y="273"/>
                  </a:cubicBezTo>
                  <a:cubicBezTo>
                    <a:pt x="1" y="480"/>
                    <a:pt x="116" y="733"/>
                    <a:pt x="323" y="802"/>
                  </a:cubicBezTo>
                  <a:cubicBezTo>
                    <a:pt x="353" y="809"/>
                    <a:pt x="385" y="812"/>
                    <a:pt x="417" y="812"/>
                  </a:cubicBezTo>
                  <a:cubicBezTo>
                    <a:pt x="600" y="812"/>
                    <a:pt x="793" y="703"/>
                    <a:pt x="852" y="526"/>
                  </a:cubicBezTo>
                  <a:cubicBezTo>
                    <a:pt x="898" y="296"/>
                    <a:pt x="783" y="66"/>
                    <a:pt x="576" y="20"/>
                  </a:cubicBezTo>
                  <a:cubicBezTo>
                    <a:pt x="539" y="7"/>
                    <a:pt x="50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 w="7475" cap="flat" cmpd="sng">
              <a:solidFill>
                <a:schemeClr val="accent2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8"/>
            <p:cNvSpPr/>
            <p:nvPr/>
          </p:nvSpPr>
          <p:spPr>
            <a:xfrm>
              <a:off x="2322300" y="929725"/>
              <a:ext cx="23025" cy="20100"/>
            </a:xfrm>
            <a:custGeom>
              <a:avLst/>
              <a:gdLst/>
              <a:ahLst/>
              <a:cxnLst/>
              <a:rect l="l" t="t" r="r" b="b"/>
              <a:pathLst>
                <a:path w="921" h="804" extrusionOk="0">
                  <a:moveTo>
                    <a:pt x="482" y="0"/>
                  </a:moveTo>
                  <a:cubicBezTo>
                    <a:pt x="299" y="0"/>
                    <a:pt x="109" y="110"/>
                    <a:pt x="70" y="286"/>
                  </a:cubicBezTo>
                  <a:cubicBezTo>
                    <a:pt x="1" y="470"/>
                    <a:pt x="116" y="746"/>
                    <a:pt x="323" y="792"/>
                  </a:cubicBezTo>
                  <a:cubicBezTo>
                    <a:pt x="354" y="800"/>
                    <a:pt x="388" y="804"/>
                    <a:pt x="422" y="804"/>
                  </a:cubicBezTo>
                  <a:cubicBezTo>
                    <a:pt x="593" y="804"/>
                    <a:pt x="790" y="711"/>
                    <a:pt x="829" y="539"/>
                  </a:cubicBezTo>
                  <a:cubicBezTo>
                    <a:pt x="921" y="332"/>
                    <a:pt x="806" y="102"/>
                    <a:pt x="576" y="10"/>
                  </a:cubicBezTo>
                  <a:cubicBezTo>
                    <a:pt x="545" y="4"/>
                    <a:pt x="514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 w="7475" cap="flat" cmpd="sng">
              <a:solidFill>
                <a:schemeClr val="accent2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8"/>
            <p:cNvSpPr/>
            <p:nvPr/>
          </p:nvSpPr>
          <p:spPr>
            <a:xfrm>
              <a:off x="2071625" y="918475"/>
              <a:ext cx="123650" cy="366275"/>
            </a:xfrm>
            <a:custGeom>
              <a:avLst/>
              <a:gdLst/>
              <a:ahLst/>
              <a:cxnLst/>
              <a:rect l="l" t="t" r="r" b="b"/>
              <a:pathLst>
                <a:path w="4946" h="14651" extrusionOk="0">
                  <a:moveTo>
                    <a:pt x="277" y="0"/>
                  </a:moveTo>
                  <a:lnTo>
                    <a:pt x="1" y="69"/>
                  </a:lnTo>
                  <a:cubicBezTo>
                    <a:pt x="93" y="483"/>
                    <a:pt x="2185" y="11108"/>
                    <a:pt x="4715" y="14650"/>
                  </a:cubicBezTo>
                  <a:lnTo>
                    <a:pt x="4945" y="14466"/>
                  </a:lnTo>
                  <a:cubicBezTo>
                    <a:pt x="2438" y="10993"/>
                    <a:pt x="323" y="115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8"/>
            <p:cNvSpPr/>
            <p:nvPr/>
          </p:nvSpPr>
          <p:spPr>
            <a:xfrm>
              <a:off x="2100375" y="900650"/>
              <a:ext cx="85125" cy="375475"/>
            </a:xfrm>
            <a:custGeom>
              <a:avLst/>
              <a:gdLst/>
              <a:ahLst/>
              <a:cxnLst/>
              <a:rect l="l" t="t" r="r" b="b"/>
              <a:pathLst>
                <a:path w="3405" h="15019" extrusionOk="0">
                  <a:moveTo>
                    <a:pt x="276" y="1"/>
                  </a:moveTo>
                  <a:lnTo>
                    <a:pt x="0" y="23"/>
                  </a:lnTo>
                  <a:cubicBezTo>
                    <a:pt x="46" y="460"/>
                    <a:pt x="1035" y="11246"/>
                    <a:pt x="3197" y="15018"/>
                  </a:cubicBezTo>
                  <a:lnTo>
                    <a:pt x="3404" y="14857"/>
                  </a:lnTo>
                  <a:cubicBezTo>
                    <a:pt x="1288" y="11155"/>
                    <a:pt x="276" y="115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8"/>
            <p:cNvSpPr/>
            <p:nvPr/>
          </p:nvSpPr>
          <p:spPr>
            <a:xfrm>
              <a:off x="2064150" y="909200"/>
              <a:ext cx="21875" cy="20275"/>
            </a:xfrm>
            <a:custGeom>
              <a:avLst/>
              <a:gdLst/>
              <a:ahLst/>
              <a:cxnLst/>
              <a:rect l="l" t="t" r="r" b="b"/>
              <a:pathLst>
                <a:path w="875" h="811" extrusionOk="0">
                  <a:moveTo>
                    <a:pt x="441" y="1"/>
                  </a:moveTo>
                  <a:cubicBezTo>
                    <a:pt x="425" y="1"/>
                    <a:pt x="408" y="2"/>
                    <a:pt x="392" y="3"/>
                  </a:cubicBezTo>
                  <a:cubicBezTo>
                    <a:pt x="162" y="26"/>
                    <a:pt x="1" y="233"/>
                    <a:pt x="47" y="463"/>
                  </a:cubicBezTo>
                  <a:cubicBezTo>
                    <a:pt x="68" y="677"/>
                    <a:pt x="248" y="811"/>
                    <a:pt x="457" y="811"/>
                  </a:cubicBezTo>
                  <a:cubicBezTo>
                    <a:pt x="473" y="811"/>
                    <a:pt x="490" y="810"/>
                    <a:pt x="507" y="808"/>
                  </a:cubicBezTo>
                  <a:cubicBezTo>
                    <a:pt x="737" y="785"/>
                    <a:pt x="875" y="578"/>
                    <a:pt x="852" y="348"/>
                  </a:cubicBezTo>
                  <a:cubicBezTo>
                    <a:pt x="809" y="135"/>
                    <a:pt x="648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 w="7475" cap="flat" cmpd="sng">
              <a:solidFill>
                <a:schemeClr val="accent2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8"/>
            <p:cNvSpPr/>
            <p:nvPr/>
          </p:nvSpPr>
          <p:spPr>
            <a:xfrm>
              <a:off x="2094050" y="890675"/>
              <a:ext cx="21300" cy="20400"/>
            </a:xfrm>
            <a:custGeom>
              <a:avLst/>
              <a:gdLst/>
              <a:ahLst/>
              <a:cxnLst/>
              <a:rect l="l" t="t" r="r" b="b"/>
              <a:pathLst>
                <a:path w="852" h="816" extrusionOk="0">
                  <a:moveTo>
                    <a:pt x="447" y="1"/>
                  </a:moveTo>
                  <a:cubicBezTo>
                    <a:pt x="421" y="1"/>
                    <a:pt x="395" y="3"/>
                    <a:pt x="368" y="9"/>
                  </a:cubicBezTo>
                  <a:cubicBezTo>
                    <a:pt x="161" y="32"/>
                    <a:pt x="1" y="239"/>
                    <a:pt x="24" y="468"/>
                  </a:cubicBezTo>
                  <a:cubicBezTo>
                    <a:pt x="45" y="642"/>
                    <a:pt x="230" y="815"/>
                    <a:pt x="444" y="815"/>
                  </a:cubicBezTo>
                  <a:cubicBezTo>
                    <a:pt x="457" y="815"/>
                    <a:pt x="470" y="815"/>
                    <a:pt x="483" y="813"/>
                  </a:cubicBezTo>
                  <a:cubicBezTo>
                    <a:pt x="690" y="767"/>
                    <a:pt x="851" y="583"/>
                    <a:pt x="828" y="354"/>
                  </a:cubicBezTo>
                  <a:cubicBezTo>
                    <a:pt x="808" y="150"/>
                    <a:pt x="644" y="1"/>
                    <a:pt x="447" y="1"/>
                  </a:cubicBezTo>
                  <a:close/>
                </a:path>
              </a:pathLst>
            </a:custGeom>
            <a:solidFill>
              <a:schemeClr val="accent2"/>
            </a:solidFill>
            <a:ln w="7475" cap="flat" cmpd="sng">
              <a:solidFill>
                <a:schemeClr val="accent2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8"/>
            <p:cNvSpPr/>
            <p:nvPr/>
          </p:nvSpPr>
          <p:spPr>
            <a:xfrm>
              <a:off x="1911800" y="926725"/>
              <a:ext cx="344400" cy="521875"/>
            </a:xfrm>
            <a:custGeom>
              <a:avLst/>
              <a:gdLst/>
              <a:ahLst/>
              <a:cxnLst/>
              <a:rect l="l" t="t" r="r" b="b"/>
              <a:pathLst>
                <a:path w="13776" h="20875" extrusionOk="0">
                  <a:moveTo>
                    <a:pt x="741" y="0"/>
                  </a:moveTo>
                  <a:cubicBezTo>
                    <a:pt x="207" y="0"/>
                    <a:pt x="0" y="245"/>
                    <a:pt x="0" y="245"/>
                  </a:cubicBezTo>
                  <a:cubicBezTo>
                    <a:pt x="1932" y="1533"/>
                    <a:pt x="4071" y="4063"/>
                    <a:pt x="4784" y="8962"/>
                  </a:cubicBezTo>
                  <a:cubicBezTo>
                    <a:pt x="6164" y="18529"/>
                    <a:pt x="8118" y="20438"/>
                    <a:pt x="12350" y="20875"/>
                  </a:cubicBezTo>
                  <a:lnTo>
                    <a:pt x="13776" y="14642"/>
                  </a:lnTo>
                  <a:cubicBezTo>
                    <a:pt x="13776" y="14642"/>
                    <a:pt x="12143" y="10433"/>
                    <a:pt x="6831" y="4454"/>
                  </a:cubicBezTo>
                  <a:cubicBezTo>
                    <a:pt x="3480" y="699"/>
                    <a:pt x="1644" y="0"/>
                    <a:pt x="741" y="0"/>
                  </a:cubicBezTo>
                  <a:close/>
                </a:path>
              </a:pathLst>
            </a:custGeom>
            <a:solidFill>
              <a:schemeClr val="dk2"/>
            </a:solidFill>
            <a:ln w="7475" cap="flat" cmpd="sng">
              <a:solidFill>
                <a:schemeClr val="dk2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8"/>
            <p:cNvSpPr/>
            <p:nvPr/>
          </p:nvSpPr>
          <p:spPr>
            <a:xfrm>
              <a:off x="2220550" y="883975"/>
              <a:ext cx="276575" cy="564675"/>
            </a:xfrm>
            <a:custGeom>
              <a:avLst/>
              <a:gdLst/>
              <a:ahLst/>
              <a:cxnLst/>
              <a:rect l="l" t="t" r="r" b="b"/>
              <a:pathLst>
                <a:path w="11063" h="22587" extrusionOk="0">
                  <a:moveTo>
                    <a:pt x="9590" y="1"/>
                  </a:moveTo>
                  <a:cubicBezTo>
                    <a:pt x="9590" y="1"/>
                    <a:pt x="2783" y="4002"/>
                    <a:pt x="1426" y="12741"/>
                  </a:cubicBezTo>
                  <a:cubicBezTo>
                    <a:pt x="69" y="21458"/>
                    <a:pt x="0" y="22585"/>
                    <a:pt x="0" y="22585"/>
                  </a:cubicBezTo>
                  <a:cubicBezTo>
                    <a:pt x="0" y="22585"/>
                    <a:pt x="41" y="22587"/>
                    <a:pt x="117" y="22587"/>
                  </a:cubicBezTo>
                  <a:cubicBezTo>
                    <a:pt x="872" y="22587"/>
                    <a:pt x="5055" y="22378"/>
                    <a:pt x="5704" y="17778"/>
                  </a:cubicBezTo>
                  <a:cubicBezTo>
                    <a:pt x="6440" y="12741"/>
                    <a:pt x="6394" y="7866"/>
                    <a:pt x="7336" y="5359"/>
                  </a:cubicBezTo>
                  <a:cubicBezTo>
                    <a:pt x="8279" y="2875"/>
                    <a:pt x="11062" y="530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 w="7475" cap="flat" cmpd="sng">
              <a:solidFill>
                <a:schemeClr val="lt2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9" name="Google Shape;3159;p58"/>
          <p:cNvSpPr txBox="1">
            <a:spLocks noGrp="1"/>
          </p:cNvSpPr>
          <p:nvPr>
            <p:ph type="title"/>
          </p:nvPr>
        </p:nvSpPr>
        <p:spPr>
          <a:xfrm>
            <a:off x="2308175" y="1802500"/>
            <a:ext cx="6355378" cy="10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 err="1">
                <a:solidFill>
                  <a:srgbClr val="FF0000"/>
                </a:solidFill>
              </a:rPr>
              <a:t>Những</a:t>
            </a:r>
            <a:r>
              <a:rPr lang="es-419" sz="3000" b="1" dirty="0">
                <a:solidFill>
                  <a:srgbClr val="FF0000"/>
                </a:solidFill>
              </a:rPr>
              <a:t> </a:t>
            </a:r>
            <a:r>
              <a:rPr lang="es-419" sz="3000" b="1" dirty="0" err="1">
                <a:solidFill>
                  <a:srgbClr val="FF0000"/>
                </a:solidFill>
              </a:rPr>
              <a:t>tình</a:t>
            </a:r>
            <a:r>
              <a:rPr lang="es-419" sz="3000" b="1" dirty="0">
                <a:solidFill>
                  <a:srgbClr val="FF0000"/>
                </a:solidFill>
              </a:rPr>
              <a:t> </a:t>
            </a:r>
            <a:r>
              <a:rPr lang="es-419" sz="3000" b="1" dirty="0" err="1">
                <a:solidFill>
                  <a:srgbClr val="FF0000"/>
                </a:solidFill>
              </a:rPr>
              <a:t>cảm</a:t>
            </a:r>
            <a:r>
              <a:rPr lang="es-419" sz="3000" b="1" dirty="0">
                <a:solidFill>
                  <a:srgbClr val="FF0000"/>
                </a:solidFill>
              </a:rPr>
              <a:t> </a:t>
            </a:r>
            <a:r>
              <a:rPr lang="es-419" sz="3000" b="1" dirty="0" err="1">
                <a:solidFill>
                  <a:srgbClr val="FF0000"/>
                </a:solidFill>
              </a:rPr>
              <a:t>thiêng</a:t>
            </a:r>
            <a:r>
              <a:rPr lang="es-419" sz="3000" b="1" dirty="0">
                <a:solidFill>
                  <a:srgbClr val="FF0000"/>
                </a:solidFill>
              </a:rPr>
              <a:t> </a:t>
            </a:r>
            <a:r>
              <a:rPr lang="es-419" sz="3000" b="1" dirty="0" err="1">
                <a:solidFill>
                  <a:srgbClr val="FF0000"/>
                </a:solidFill>
              </a:rPr>
              <a:t>liêng</a:t>
            </a:r>
            <a:r>
              <a:rPr lang="es-419" sz="3000" b="1" dirty="0">
                <a:solidFill>
                  <a:srgbClr val="FF0000"/>
                </a:solidFill>
              </a:rPr>
              <a:t> in </a:t>
            </a:r>
            <a:r>
              <a:rPr lang="es-419" sz="3000" b="1" dirty="0" err="1">
                <a:solidFill>
                  <a:srgbClr val="FF0000"/>
                </a:solidFill>
              </a:rPr>
              <a:t>sâu</a:t>
            </a:r>
            <a:r>
              <a:rPr lang="es-419" sz="3000" b="1" dirty="0">
                <a:solidFill>
                  <a:srgbClr val="FF0000"/>
                </a:solidFill>
              </a:rPr>
              <a:t> </a:t>
            </a:r>
            <a:r>
              <a:rPr lang="es-419" sz="3000" b="1" dirty="0" err="1">
                <a:solidFill>
                  <a:srgbClr val="FF0000"/>
                </a:solidFill>
              </a:rPr>
              <a:t>dù</a:t>
            </a:r>
            <a:r>
              <a:rPr lang="es-419" sz="3000" b="1" dirty="0">
                <a:solidFill>
                  <a:srgbClr val="FF0000"/>
                </a:solidFill>
              </a:rPr>
              <a:t> </a:t>
            </a:r>
            <a:r>
              <a:rPr lang="es-419" sz="3000" b="1" dirty="0" err="1">
                <a:solidFill>
                  <a:srgbClr val="FF0000"/>
                </a:solidFill>
              </a:rPr>
              <a:t>đi</a:t>
            </a:r>
            <a:r>
              <a:rPr lang="es-419" sz="3000" b="1" dirty="0">
                <a:solidFill>
                  <a:srgbClr val="FF0000"/>
                </a:solidFill>
              </a:rPr>
              <a:t> qua </a:t>
            </a:r>
            <a:r>
              <a:rPr lang="es-419" sz="3000" b="1" dirty="0" err="1">
                <a:solidFill>
                  <a:srgbClr val="FF0000"/>
                </a:solidFill>
              </a:rPr>
              <a:t>chiến</a:t>
            </a:r>
            <a:r>
              <a:rPr lang="es-419" sz="3000" b="1" dirty="0">
                <a:solidFill>
                  <a:srgbClr val="FF0000"/>
                </a:solidFill>
              </a:rPr>
              <a:t> </a:t>
            </a:r>
            <a:r>
              <a:rPr lang="es-419" sz="3000" b="1" dirty="0" err="1">
                <a:solidFill>
                  <a:srgbClr val="FF0000"/>
                </a:solidFill>
              </a:rPr>
              <a:t>tranh</a:t>
            </a:r>
            <a:endParaRPr sz="3000" b="1" dirty="0">
              <a:solidFill>
                <a:srgbClr val="FF0000"/>
              </a:solidFill>
            </a:endParaRPr>
          </a:p>
        </p:txBody>
      </p:sp>
      <p:grpSp>
        <p:nvGrpSpPr>
          <p:cNvPr id="3161" name="Google Shape;3161;p58"/>
          <p:cNvGrpSpPr/>
          <p:nvPr/>
        </p:nvGrpSpPr>
        <p:grpSpPr>
          <a:xfrm rot="-5400000" flipH="1">
            <a:off x="7051313" y="173550"/>
            <a:ext cx="969225" cy="622100"/>
            <a:chOff x="4847550" y="1350100"/>
            <a:chExt cx="969225" cy="622100"/>
          </a:xfrm>
        </p:grpSpPr>
        <p:sp>
          <p:nvSpPr>
            <p:cNvPr id="3162" name="Google Shape;3162;p58"/>
            <p:cNvSpPr/>
            <p:nvPr/>
          </p:nvSpPr>
          <p:spPr>
            <a:xfrm>
              <a:off x="4847550" y="1350100"/>
              <a:ext cx="969225" cy="622100"/>
            </a:xfrm>
            <a:custGeom>
              <a:avLst/>
              <a:gdLst/>
              <a:ahLst/>
              <a:cxnLst/>
              <a:rect l="l" t="t" r="r" b="b"/>
              <a:pathLst>
                <a:path w="38769" h="24884" extrusionOk="0">
                  <a:moveTo>
                    <a:pt x="36404" y="1"/>
                  </a:moveTo>
                  <a:cubicBezTo>
                    <a:pt x="36101" y="1"/>
                    <a:pt x="35826" y="28"/>
                    <a:pt x="35441" y="166"/>
                  </a:cubicBezTo>
                  <a:cubicBezTo>
                    <a:pt x="34726" y="358"/>
                    <a:pt x="33792" y="771"/>
                    <a:pt x="32967" y="1678"/>
                  </a:cubicBezTo>
                  <a:cubicBezTo>
                    <a:pt x="32527" y="1155"/>
                    <a:pt x="31867" y="826"/>
                    <a:pt x="31180" y="826"/>
                  </a:cubicBezTo>
                  <a:cubicBezTo>
                    <a:pt x="31015" y="826"/>
                    <a:pt x="30822" y="853"/>
                    <a:pt x="30657" y="881"/>
                  </a:cubicBezTo>
                  <a:cubicBezTo>
                    <a:pt x="30052" y="1046"/>
                    <a:pt x="29502" y="1458"/>
                    <a:pt x="29145" y="2118"/>
                  </a:cubicBezTo>
                  <a:cubicBezTo>
                    <a:pt x="28595" y="3080"/>
                    <a:pt x="28595" y="4345"/>
                    <a:pt x="29200" y="5417"/>
                  </a:cubicBezTo>
                  <a:cubicBezTo>
                    <a:pt x="29365" y="5720"/>
                    <a:pt x="29557" y="6049"/>
                    <a:pt x="29805" y="6269"/>
                  </a:cubicBezTo>
                  <a:cubicBezTo>
                    <a:pt x="29640" y="6489"/>
                    <a:pt x="29447" y="6737"/>
                    <a:pt x="29310" y="6929"/>
                  </a:cubicBezTo>
                  <a:cubicBezTo>
                    <a:pt x="29228" y="6737"/>
                    <a:pt x="29090" y="6489"/>
                    <a:pt x="28870" y="6269"/>
                  </a:cubicBezTo>
                  <a:cubicBezTo>
                    <a:pt x="28513" y="5912"/>
                    <a:pt x="27990" y="5692"/>
                    <a:pt x="27440" y="5692"/>
                  </a:cubicBezTo>
                  <a:cubicBezTo>
                    <a:pt x="26753" y="5692"/>
                    <a:pt x="26066" y="5995"/>
                    <a:pt x="25653" y="6544"/>
                  </a:cubicBezTo>
                  <a:cubicBezTo>
                    <a:pt x="25048" y="7287"/>
                    <a:pt x="24966" y="8139"/>
                    <a:pt x="24966" y="8716"/>
                  </a:cubicBezTo>
                  <a:cubicBezTo>
                    <a:pt x="24966" y="9211"/>
                    <a:pt x="24966" y="9844"/>
                    <a:pt x="25186" y="10531"/>
                  </a:cubicBezTo>
                  <a:lnTo>
                    <a:pt x="25131" y="10476"/>
                  </a:lnTo>
                  <a:cubicBezTo>
                    <a:pt x="24746" y="10119"/>
                    <a:pt x="24279" y="9954"/>
                    <a:pt x="23756" y="9954"/>
                  </a:cubicBezTo>
                  <a:cubicBezTo>
                    <a:pt x="23206" y="9954"/>
                    <a:pt x="22656" y="10174"/>
                    <a:pt x="22244" y="10531"/>
                  </a:cubicBezTo>
                  <a:cubicBezTo>
                    <a:pt x="21749" y="10944"/>
                    <a:pt x="21447" y="11576"/>
                    <a:pt x="21309" y="12373"/>
                  </a:cubicBezTo>
                  <a:cubicBezTo>
                    <a:pt x="21172" y="13226"/>
                    <a:pt x="21254" y="14078"/>
                    <a:pt x="21474" y="14903"/>
                  </a:cubicBezTo>
                  <a:cubicBezTo>
                    <a:pt x="21199" y="15123"/>
                    <a:pt x="20924" y="15315"/>
                    <a:pt x="20649" y="15480"/>
                  </a:cubicBezTo>
                  <a:cubicBezTo>
                    <a:pt x="20622" y="14793"/>
                    <a:pt x="20292" y="14215"/>
                    <a:pt x="19687" y="13913"/>
                  </a:cubicBezTo>
                  <a:cubicBezTo>
                    <a:pt x="19439" y="13775"/>
                    <a:pt x="19137" y="13693"/>
                    <a:pt x="18835" y="13693"/>
                  </a:cubicBezTo>
                  <a:cubicBezTo>
                    <a:pt x="18395" y="13693"/>
                    <a:pt x="17955" y="13830"/>
                    <a:pt x="17515" y="14160"/>
                  </a:cubicBezTo>
                  <a:cubicBezTo>
                    <a:pt x="16553" y="14765"/>
                    <a:pt x="15893" y="15480"/>
                    <a:pt x="15480" y="16305"/>
                  </a:cubicBezTo>
                  <a:cubicBezTo>
                    <a:pt x="15233" y="16827"/>
                    <a:pt x="14985" y="17652"/>
                    <a:pt x="14985" y="18477"/>
                  </a:cubicBezTo>
                  <a:cubicBezTo>
                    <a:pt x="14930" y="18504"/>
                    <a:pt x="14903" y="18504"/>
                    <a:pt x="14820" y="18559"/>
                  </a:cubicBezTo>
                  <a:cubicBezTo>
                    <a:pt x="15040" y="17597"/>
                    <a:pt x="14573" y="16992"/>
                    <a:pt x="14298" y="16772"/>
                  </a:cubicBezTo>
                  <a:cubicBezTo>
                    <a:pt x="13996" y="16497"/>
                    <a:pt x="13583" y="16305"/>
                    <a:pt x="13143" y="16305"/>
                  </a:cubicBezTo>
                  <a:cubicBezTo>
                    <a:pt x="12896" y="16305"/>
                    <a:pt x="12621" y="16360"/>
                    <a:pt x="12346" y="16442"/>
                  </a:cubicBezTo>
                  <a:cubicBezTo>
                    <a:pt x="10944" y="16992"/>
                    <a:pt x="9899" y="18285"/>
                    <a:pt x="9679" y="19714"/>
                  </a:cubicBezTo>
                  <a:cubicBezTo>
                    <a:pt x="9047" y="19797"/>
                    <a:pt x="8442" y="19824"/>
                    <a:pt x="7809" y="19824"/>
                  </a:cubicBezTo>
                  <a:cubicBezTo>
                    <a:pt x="5857" y="19824"/>
                    <a:pt x="3988" y="19522"/>
                    <a:pt x="2255" y="18889"/>
                  </a:cubicBezTo>
                  <a:cubicBezTo>
                    <a:pt x="2063" y="18834"/>
                    <a:pt x="1898" y="18779"/>
                    <a:pt x="1706" y="18779"/>
                  </a:cubicBezTo>
                  <a:cubicBezTo>
                    <a:pt x="936" y="18779"/>
                    <a:pt x="248" y="19329"/>
                    <a:pt x="138" y="20127"/>
                  </a:cubicBezTo>
                  <a:cubicBezTo>
                    <a:pt x="1" y="20924"/>
                    <a:pt x="468" y="21666"/>
                    <a:pt x="1211" y="21941"/>
                  </a:cubicBezTo>
                  <a:cubicBezTo>
                    <a:pt x="3273" y="22684"/>
                    <a:pt x="5472" y="23041"/>
                    <a:pt x="7782" y="23041"/>
                  </a:cubicBezTo>
                  <a:cubicBezTo>
                    <a:pt x="9349" y="23041"/>
                    <a:pt x="10971" y="22876"/>
                    <a:pt x="12593" y="22546"/>
                  </a:cubicBezTo>
                  <a:cubicBezTo>
                    <a:pt x="12868" y="22904"/>
                    <a:pt x="13253" y="23371"/>
                    <a:pt x="13693" y="23838"/>
                  </a:cubicBezTo>
                  <a:cubicBezTo>
                    <a:pt x="14298" y="24498"/>
                    <a:pt x="15095" y="24883"/>
                    <a:pt x="15865" y="24883"/>
                  </a:cubicBezTo>
                  <a:cubicBezTo>
                    <a:pt x="16415" y="24883"/>
                    <a:pt x="16883" y="24691"/>
                    <a:pt x="17267" y="24333"/>
                  </a:cubicBezTo>
                  <a:cubicBezTo>
                    <a:pt x="17790" y="23866"/>
                    <a:pt x="18010" y="23234"/>
                    <a:pt x="17955" y="22546"/>
                  </a:cubicBezTo>
                  <a:cubicBezTo>
                    <a:pt x="17927" y="21996"/>
                    <a:pt x="17680" y="21474"/>
                    <a:pt x="17322" y="21034"/>
                  </a:cubicBezTo>
                  <a:cubicBezTo>
                    <a:pt x="18257" y="20622"/>
                    <a:pt x="19220" y="20154"/>
                    <a:pt x="20154" y="19604"/>
                  </a:cubicBezTo>
                  <a:cubicBezTo>
                    <a:pt x="20539" y="19989"/>
                    <a:pt x="20952" y="20347"/>
                    <a:pt x="21309" y="20567"/>
                  </a:cubicBezTo>
                  <a:cubicBezTo>
                    <a:pt x="21941" y="20951"/>
                    <a:pt x="22519" y="21116"/>
                    <a:pt x="23096" y="21116"/>
                  </a:cubicBezTo>
                  <a:lnTo>
                    <a:pt x="23344" y="21116"/>
                  </a:lnTo>
                  <a:cubicBezTo>
                    <a:pt x="24388" y="21034"/>
                    <a:pt x="25268" y="20347"/>
                    <a:pt x="25516" y="19412"/>
                  </a:cubicBezTo>
                  <a:cubicBezTo>
                    <a:pt x="25763" y="18587"/>
                    <a:pt x="25433" y="17625"/>
                    <a:pt x="24801" y="16992"/>
                  </a:cubicBezTo>
                  <a:cubicBezTo>
                    <a:pt x="24691" y="16910"/>
                    <a:pt x="24553" y="16800"/>
                    <a:pt x="24416" y="16690"/>
                  </a:cubicBezTo>
                  <a:cubicBezTo>
                    <a:pt x="24883" y="16277"/>
                    <a:pt x="25406" y="15865"/>
                    <a:pt x="25901" y="15453"/>
                  </a:cubicBezTo>
                  <a:cubicBezTo>
                    <a:pt x="26616" y="16140"/>
                    <a:pt x="27605" y="16580"/>
                    <a:pt x="28595" y="16580"/>
                  </a:cubicBezTo>
                  <a:lnTo>
                    <a:pt x="28650" y="16580"/>
                  </a:lnTo>
                  <a:cubicBezTo>
                    <a:pt x="29420" y="16580"/>
                    <a:pt x="30107" y="16305"/>
                    <a:pt x="30602" y="15865"/>
                  </a:cubicBezTo>
                  <a:cubicBezTo>
                    <a:pt x="31345" y="15178"/>
                    <a:pt x="31592" y="14105"/>
                    <a:pt x="31180" y="13226"/>
                  </a:cubicBezTo>
                  <a:cubicBezTo>
                    <a:pt x="30932" y="12676"/>
                    <a:pt x="30465" y="12263"/>
                    <a:pt x="29805" y="11988"/>
                  </a:cubicBezTo>
                  <a:cubicBezTo>
                    <a:pt x="29695" y="11961"/>
                    <a:pt x="29557" y="11878"/>
                    <a:pt x="29475" y="11851"/>
                  </a:cubicBezTo>
                  <a:cubicBezTo>
                    <a:pt x="29475" y="11851"/>
                    <a:pt x="29475" y="11823"/>
                    <a:pt x="29502" y="11823"/>
                  </a:cubicBezTo>
                  <a:cubicBezTo>
                    <a:pt x="29640" y="11631"/>
                    <a:pt x="29777" y="11493"/>
                    <a:pt x="29915" y="11328"/>
                  </a:cubicBezTo>
                  <a:cubicBezTo>
                    <a:pt x="30437" y="11466"/>
                    <a:pt x="30932" y="11493"/>
                    <a:pt x="31400" y="11493"/>
                  </a:cubicBezTo>
                  <a:cubicBezTo>
                    <a:pt x="31592" y="11493"/>
                    <a:pt x="31949" y="11493"/>
                    <a:pt x="32252" y="11438"/>
                  </a:cubicBezTo>
                  <a:cubicBezTo>
                    <a:pt x="33077" y="11301"/>
                    <a:pt x="33874" y="10861"/>
                    <a:pt x="34699" y="10091"/>
                  </a:cubicBezTo>
                  <a:cubicBezTo>
                    <a:pt x="35716" y="9129"/>
                    <a:pt x="35606" y="8194"/>
                    <a:pt x="35469" y="7727"/>
                  </a:cubicBezTo>
                  <a:cubicBezTo>
                    <a:pt x="35249" y="7012"/>
                    <a:pt x="34616" y="6517"/>
                    <a:pt x="33792" y="6352"/>
                  </a:cubicBezTo>
                  <a:cubicBezTo>
                    <a:pt x="33957" y="6104"/>
                    <a:pt x="34149" y="5857"/>
                    <a:pt x="34287" y="5637"/>
                  </a:cubicBezTo>
                  <a:lnTo>
                    <a:pt x="34424" y="5637"/>
                  </a:lnTo>
                  <a:cubicBezTo>
                    <a:pt x="35194" y="5637"/>
                    <a:pt x="35991" y="5445"/>
                    <a:pt x="36706" y="5115"/>
                  </a:cubicBezTo>
                  <a:cubicBezTo>
                    <a:pt x="37641" y="4675"/>
                    <a:pt x="38301" y="4015"/>
                    <a:pt x="38576" y="3218"/>
                  </a:cubicBezTo>
                  <a:cubicBezTo>
                    <a:pt x="38768" y="2530"/>
                    <a:pt x="38741" y="1843"/>
                    <a:pt x="38438" y="1238"/>
                  </a:cubicBezTo>
                  <a:cubicBezTo>
                    <a:pt x="38163" y="688"/>
                    <a:pt x="37696" y="276"/>
                    <a:pt x="37118" y="83"/>
                  </a:cubicBezTo>
                  <a:cubicBezTo>
                    <a:pt x="36871" y="28"/>
                    <a:pt x="36651" y="1"/>
                    <a:pt x="36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8"/>
            <p:cNvSpPr/>
            <p:nvPr/>
          </p:nvSpPr>
          <p:spPr>
            <a:xfrm>
              <a:off x="4890900" y="1382925"/>
              <a:ext cx="903875" cy="552550"/>
            </a:xfrm>
            <a:custGeom>
              <a:avLst/>
              <a:gdLst/>
              <a:ahLst/>
              <a:cxnLst/>
              <a:rect l="l" t="t" r="r" b="b"/>
              <a:pathLst>
                <a:path w="36155" h="22102" extrusionOk="0">
                  <a:moveTo>
                    <a:pt x="35045" y="1"/>
                  </a:moveTo>
                  <a:cubicBezTo>
                    <a:pt x="34872" y="1"/>
                    <a:pt x="34697" y="40"/>
                    <a:pt x="34532" y="90"/>
                  </a:cubicBezTo>
                  <a:cubicBezTo>
                    <a:pt x="33432" y="420"/>
                    <a:pt x="32498" y="1025"/>
                    <a:pt x="31783" y="2592"/>
                  </a:cubicBezTo>
                  <a:lnTo>
                    <a:pt x="31810" y="2592"/>
                  </a:lnTo>
                  <a:cubicBezTo>
                    <a:pt x="31508" y="3087"/>
                    <a:pt x="31178" y="3554"/>
                    <a:pt x="30820" y="3994"/>
                  </a:cubicBezTo>
                  <a:cubicBezTo>
                    <a:pt x="30848" y="3692"/>
                    <a:pt x="30903" y="3334"/>
                    <a:pt x="30930" y="3032"/>
                  </a:cubicBezTo>
                  <a:cubicBezTo>
                    <a:pt x="30958" y="2564"/>
                    <a:pt x="31013" y="2042"/>
                    <a:pt x="30820" y="1547"/>
                  </a:cubicBezTo>
                  <a:cubicBezTo>
                    <a:pt x="30675" y="1159"/>
                    <a:pt x="30251" y="813"/>
                    <a:pt x="29832" y="813"/>
                  </a:cubicBezTo>
                  <a:cubicBezTo>
                    <a:pt x="29776" y="813"/>
                    <a:pt x="29720" y="819"/>
                    <a:pt x="29666" y="832"/>
                  </a:cubicBezTo>
                  <a:cubicBezTo>
                    <a:pt x="29391" y="915"/>
                    <a:pt x="29143" y="1162"/>
                    <a:pt x="29006" y="1382"/>
                  </a:cubicBezTo>
                  <a:cubicBezTo>
                    <a:pt x="28648" y="2015"/>
                    <a:pt x="28731" y="2757"/>
                    <a:pt x="29033" y="3389"/>
                  </a:cubicBezTo>
                  <a:cubicBezTo>
                    <a:pt x="29308" y="3939"/>
                    <a:pt x="29803" y="4352"/>
                    <a:pt x="30353" y="4654"/>
                  </a:cubicBezTo>
                  <a:cubicBezTo>
                    <a:pt x="29171" y="6221"/>
                    <a:pt x="27961" y="7788"/>
                    <a:pt x="26669" y="9273"/>
                  </a:cubicBezTo>
                  <a:cubicBezTo>
                    <a:pt x="26861" y="8393"/>
                    <a:pt x="26944" y="7513"/>
                    <a:pt x="26834" y="6606"/>
                  </a:cubicBezTo>
                  <a:cubicBezTo>
                    <a:pt x="26806" y="6331"/>
                    <a:pt x="26724" y="6056"/>
                    <a:pt x="26559" y="5891"/>
                  </a:cubicBezTo>
                  <a:cubicBezTo>
                    <a:pt x="26432" y="5775"/>
                    <a:pt x="26263" y="5723"/>
                    <a:pt x="26088" y="5723"/>
                  </a:cubicBezTo>
                  <a:cubicBezTo>
                    <a:pt x="25807" y="5723"/>
                    <a:pt x="25507" y="5854"/>
                    <a:pt x="25321" y="6056"/>
                  </a:cubicBezTo>
                  <a:cubicBezTo>
                    <a:pt x="25019" y="6414"/>
                    <a:pt x="24937" y="6936"/>
                    <a:pt x="24937" y="7376"/>
                  </a:cubicBezTo>
                  <a:cubicBezTo>
                    <a:pt x="24937" y="7898"/>
                    <a:pt x="24992" y="8393"/>
                    <a:pt x="25211" y="8888"/>
                  </a:cubicBezTo>
                  <a:cubicBezTo>
                    <a:pt x="25431" y="9301"/>
                    <a:pt x="25844" y="9631"/>
                    <a:pt x="26284" y="9713"/>
                  </a:cubicBezTo>
                  <a:cubicBezTo>
                    <a:pt x="25074" y="11060"/>
                    <a:pt x="23782" y="12325"/>
                    <a:pt x="22380" y="13480"/>
                  </a:cubicBezTo>
                  <a:cubicBezTo>
                    <a:pt x="22792" y="12792"/>
                    <a:pt x="22957" y="11968"/>
                    <a:pt x="23067" y="11143"/>
                  </a:cubicBezTo>
                  <a:cubicBezTo>
                    <a:pt x="23094" y="10785"/>
                    <a:pt x="23094" y="10373"/>
                    <a:pt x="22847" y="10125"/>
                  </a:cubicBezTo>
                  <a:cubicBezTo>
                    <a:pt x="22723" y="10002"/>
                    <a:pt x="22555" y="9945"/>
                    <a:pt x="22384" y="9945"/>
                  </a:cubicBezTo>
                  <a:cubicBezTo>
                    <a:pt x="22176" y="9945"/>
                    <a:pt x="21966" y="10029"/>
                    <a:pt x="21830" y="10180"/>
                  </a:cubicBezTo>
                  <a:cubicBezTo>
                    <a:pt x="21555" y="10428"/>
                    <a:pt x="21390" y="10840"/>
                    <a:pt x="21335" y="11198"/>
                  </a:cubicBezTo>
                  <a:cubicBezTo>
                    <a:pt x="21170" y="12105"/>
                    <a:pt x="21362" y="13122"/>
                    <a:pt x="21830" y="13947"/>
                  </a:cubicBezTo>
                  <a:cubicBezTo>
                    <a:pt x="20015" y="15377"/>
                    <a:pt x="18063" y="16614"/>
                    <a:pt x="15973" y="17576"/>
                  </a:cubicBezTo>
                  <a:cubicBezTo>
                    <a:pt x="16798" y="16834"/>
                    <a:pt x="17486" y="15734"/>
                    <a:pt x="17843" y="14772"/>
                  </a:cubicBezTo>
                  <a:cubicBezTo>
                    <a:pt x="17953" y="14387"/>
                    <a:pt x="18008" y="13892"/>
                    <a:pt x="17651" y="13727"/>
                  </a:cubicBezTo>
                  <a:cubicBezTo>
                    <a:pt x="17579" y="13688"/>
                    <a:pt x="17502" y="13671"/>
                    <a:pt x="17421" y="13671"/>
                  </a:cubicBezTo>
                  <a:cubicBezTo>
                    <a:pt x="17220" y="13671"/>
                    <a:pt x="17002" y="13775"/>
                    <a:pt x="16826" y="13892"/>
                  </a:cubicBezTo>
                  <a:cubicBezTo>
                    <a:pt x="16221" y="14305"/>
                    <a:pt x="15643" y="14827"/>
                    <a:pt x="15313" y="15514"/>
                  </a:cubicBezTo>
                  <a:cubicBezTo>
                    <a:pt x="15011" y="16174"/>
                    <a:pt x="14819" y="17329"/>
                    <a:pt x="15176" y="17961"/>
                  </a:cubicBezTo>
                  <a:cubicBezTo>
                    <a:pt x="13664" y="18621"/>
                    <a:pt x="12124" y="19089"/>
                    <a:pt x="10502" y="19446"/>
                  </a:cubicBezTo>
                  <a:cubicBezTo>
                    <a:pt x="11299" y="18814"/>
                    <a:pt x="11849" y="17934"/>
                    <a:pt x="12069" y="16972"/>
                  </a:cubicBezTo>
                  <a:cubicBezTo>
                    <a:pt x="12097" y="16779"/>
                    <a:pt x="12124" y="16559"/>
                    <a:pt x="11987" y="16422"/>
                  </a:cubicBezTo>
                  <a:cubicBezTo>
                    <a:pt x="11913" y="16348"/>
                    <a:pt x="11807" y="16322"/>
                    <a:pt x="11700" y="16322"/>
                  </a:cubicBezTo>
                  <a:cubicBezTo>
                    <a:pt x="11607" y="16322"/>
                    <a:pt x="11513" y="16341"/>
                    <a:pt x="11437" y="16367"/>
                  </a:cubicBezTo>
                  <a:cubicBezTo>
                    <a:pt x="10200" y="16862"/>
                    <a:pt x="9375" y="18264"/>
                    <a:pt x="9622" y="19583"/>
                  </a:cubicBezTo>
                  <a:cubicBezTo>
                    <a:pt x="9265" y="19638"/>
                    <a:pt x="8935" y="19666"/>
                    <a:pt x="8577" y="19721"/>
                  </a:cubicBezTo>
                  <a:cubicBezTo>
                    <a:pt x="7863" y="19799"/>
                    <a:pt x="7149" y="19838"/>
                    <a:pt x="6437" y="19838"/>
                  </a:cubicBezTo>
                  <a:cubicBezTo>
                    <a:pt x="4381" y="19838"/>
                    <a:pt x="2345" y="19508"/>
                    <a:pt x="384" y="18814"/>
                  </a:cubicBezTo>
                  <a:cubicBezTo>
                    <a:pt x="355" y="18802"/>
                    <a:pt x="328" y="18797"/>
                    <a:pt x="303" y="18797"/>
                  </a:cubicBezTo>
                  <a:cubicBezTo>
                    <a:pt x="85" y="18797"/>
                    <a:pt x="0" y="19180"/>
                    <a:pt x="247" y="19254"/>
                  </a:cubicBezTo>
                  <a:cubicBezTo>
                    <a:pt x="2241" y="19957"/>
                    <a:pt x="4313" y="20278"/>
                    <a:pt x="6393" y="20278"/>
                  </a:cubicBezTo>
                  <a:cubicBezTo>
                    <a:pt x="8213" y="20278"/>
                    <a:pt x="10038" y="20033"/>
                    <a:pt x="11822" y="19583"/>
                  </a:cubicBezTo>
                  <a:cubicBezTo>
                    <a:pt x="12097" y="20188"/>
                    <a:pt x="12839" y="21041"/>
                    <a:pt x="13251" y="21508"/>
                  </a:cubicBezTo>
                  <a:cubicBezTo>
                    <a:pt x="13575" y="21831"/>
                    <a:pt x="14029" y="22102"/>
                    <a:pt x="14442" y="22102"/>
                  </a:cubicBezTo>
                  <a:cubicBezTo>
                    <a:pt x="14627" y="22102"/>
                    <a:pt x="14803" y="22048"/>
                    <a:pt x="14956" y="21921"/>
                  </a:cubicBezTo>
                  <a:cubicBezTo>
                    <a:pt x="15451" y="21453"/>
                    <a:pt x="15094" y="20573"/>
                    <a:pt x="14489" y="20216"/>
                  </a:cubicBezTo>
                  <a:cubicBezTo>
                    <a:pt x="13911" y="19886"/>
                    <a:pt x="13196" y="19776"/>
                    <a:pt x="12647" y="19446"/>
                  </a:cubicBezTo>
                  <a:lnTo>
                    <a:pt x="12509" y="19446"/>
                  </a:lnTo>
                  <a:cubicBezTo>
                    <a:pt x="13361" y="19199"/>
                    <a:pt x="14186" y="18896"/>
                    <a:pt x="15011" y="18566"/>
                  </a:cubicBezTo>
                  <a:cubicBezTo>
                    <a:pt x="16413" y="17989"/>
                    <a:pt x="17760" y="17301"/>
                    <a:pt x="19025" y="16504"/>
                  </a:cubicBezTo>
                  <a:cubicBezTo>
                    <a:pt x="19410" y="17109"/>
                    <a:pt x="20098" y="17796"/>
                    <a:pt x="20620" y="18099"/>
                  </a:cubicBezTo>
                  <a:cubicBezTo>
                    <a:pt x="20959" y="18269"/>
                    <a:pt x="21320" y="18438"/>
                    <a:pt x="21684" y="18438"/>
                  </a:cubicBezTo>
                  <a:cubicBezTo>
                    <a:pt x="21732" y="18438"/>
                    <a:pt x="21781" y="18435"/>
                    <a:pt x="21830" y="18429"/>
                  </a:cubicBezTo>
                  <a:cubicBezTo>
                    <a:pt x="22242" y="18401"/>
                    <a:pt x="22682" y="18126"/>
                    <a:pt x="22792" y="17714"/>
                  </a:cubicBezTo>
                  <a:cubicBezTo>
                    <a:pt x="22874" y="17329"/>
                    <a:pt x="22709" y="16917"/>
                    <a:pt x="22435" y="16697"/>
                  </a:cubicBezTo>
                  <a:cubicBezTo>
                    <a:pt x="22160" y="16422"/>
                    <a:pt x="21775" y="16284"/>
                    <a:pt x="21417" y="16202"/>
                  </a:cubicBezTo>
                  <a:cubicBezTo>
                    <a:pt x="21142" y="16144"/>
                    <a:pt x="20858" y="16116"/>
                    <a:pt x="20572" y="16116"/>
                  </a:cubicBezTo>
                  <a:cubicBezTo>
                    <a:pt x="20171" y="16116"/>
                    <a:pt x="19768" y="16172"/>
                    <a:pt x="19383" y="16284"/>
                  </a:cubicBezTo>
                  <a:cubicBezTo>
                    <a:pt x="22242" y="14442"/>
                    <a:pt x="24772" y="12105"/>
                    <a:pt x="27054" y="9576"/>
                  </a:cubicBezTo>
                  <a:cubicBezTo>
                    <a:pt x="27411" y="9163"/>
                    <a:pt x="27768" y="8751"/>
                    <a:pt x="28098" y="8338"/>
                  </a:cubicBezTo>
                  <a:cubicBezTo>
                    <a:pt x="28457" y="8677"/>
                    <a:pt x="29290" y="8799"/>
                    <a:pt x="29942" y="8799"/>
                  </a:cubicBezTo>
                  <a:cubicBezTo>
                    <a:pt x="30191" y="8799"/>
                    <a:pt x="30413" y="8781"/>
                    <a:pt x="30573" y="8751"/>
                  </a:cubicBezTo>
                  <a:cubicBezTo>
                    <a:pt x="31233" y="8641"/>
                    <a:pt x="31810" y="8228"/>
                    <a:pt x="32305" y="7788"/>
                  </a:cubicBezTo>
                  <a:cubicBezTo>
                    <a:pt x="32580" y="7541"/>
                    <a:pt x="32855" y="7156"/>
                    <a:pt x="32717" y="6826"/>
                  </a:cubicBezTo>
                  <a:cubicBezTo>
                    <a:pt x="32580" y="6441"/>
                    <a:pt x="32085" y="6331"/>
                    <a:pt x="31728" y="6331"/>
                  </a:cubicBezTo>
                  <a:cubicBezTo>
                    <a:pt x="30848" y="6386"/>
                    <a:pt x="29858" y="6661"/>
                    <a:pt x="29033" y="7156"/>
                  </a:cubicBezTo>
                  <a:cubicBezTo>
                    <a:pt x="30133" y="5754"/>
                    <a:pt x="31205" y="4324"/>
                    <a:pt x="32195" y="2839"/>
                  </a:cubicBezTo>
                  <a:lnTo>
                    <a:pt x="32278" y="2867"/>
                  </a:lnTo>
                  <a:cubicBezTo>
                    <a:pt x="32510" y="2906"/>
                    <a:pt x="32745" y="2925"/>
                    <a:pt x="32979" y="2925"/>
                  </a:cubicBezTo>
                  <a:cubicBezTo>
                    <a:pt x="33575" y="2925"/>
                    <a:pt x="34164" y="2801"/>
                    <a:pt x="34697" y="2564"/>
                  </a:cubicBezTo>
                  <a:cubicBezTo>
                    <a:pt x="35192" y="2317"/>
                    <a:pt x="35659" y="1987"/>
                    <a:pt x="35852" y="1465"/>
                  </a:cubicBezTo>
                  <a:cubicBezTo>
                    <a:pt x="36154" y="915"/>
                    <a:pt x="35907" y="227"/>
                    <a:pt x="35384" y="62"/>
                  </a:cubicBezTo>
                  <a:cubicBezTo>
                    <a:pt x="35274" y="18"/>
                    <a:pt x="35160" y="1"/>
                    <a:pt x="35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8"/>
            <p:cNvSpPr/>
            <p:nvPr/>
          </p:nvSpPr>
          <p:spPr>
            <a:xfrm>
              <a:off x="5512925" y="1672800"/>
              <a:ext cx="99000" cy="56075"/>
            </a:xfrm>
            <a:custGeom>
              <a:avLst/>
              <a:gdLst/>
              <a:ahLst/>
              <a:cxnLst/>
              <a:rect l="l" t="t" r="r" b="b"/>
              <a:pathLst>
                <a:path w="3960" h="2243" extrusionOk="0">
                  <a:moveTo>
                    <a:pt x="1619" y="0"/>
                  </a:moveTo>
                  <a:cubicBezTo>
                    <a:pt x="1056" y="0"/>
                    <a:pt x="497" y="124"/>
                    <a:pt x="1" y="373"/>
                  </a:cubicBezTo>
                  <a:lnTo>
                    <a:pt x="56" y="647"/>
                  </a:lnTo>
                  <a:cubicBezTo>
                    <a:pt x="433" y="1564"/>
                    <a:pt x="1392" y="2243"/>
                    <a:pt x="2414" y="2243"/>
                  </a:cubicBezTo>
                  <a:cubicBezTo>
                    <a:pt x="2435" y="2243"/>
                    <a:pt x="2455" y="2243"/>
                    <a:pt x="2475" y="2242"/>
                  </a:cubicBezTo>
                  <a:cubicBezTo>
                    <a:pt x="2860" y="2242"/>
                    <a:pt x="3272" y="2132"/>
                    <a:pt x="3547" y="1857"/>
                  </a:cubicBezTo>
                  <a:cubicBezTo>
                    <a:pt x="3822" y="1610"/>
                    <a:pt x="3960" y="1170"/>
                    <a:pt x="3822" y="840"/>
                  </a:cubicBezTo>
                  <a:cubicBezTo>
                    <a:pt x="3630" y="565"/>
                    <a:pt x="3355" y="373"/>
                    <a:pt x="3080" y="290"/>
                  </a:cubicBezTo>
                  <a:cubicBezTo>
                    <a:pt x="2616" y="97"/>
                    <a:pt x="2116" y="0"/>
                    <a:pt x="1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7"/>
          <p:cNvSpPr txBox="1">
            <a:spLocks noGrp="1"/>
          </p:cNvSpPr>
          <p:nvPr>
            <p:ph type="title"/>
          </p:nvPr>
        </p:nvSpPr>
        <p:spPr>
          <a:xfrm>
            <a:off x="698047" y="842399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rgbClr val="FF0000"/>
                </a:solidFill>
              </a:rPr>
              <a:t>ĐỌC VĂN BẢN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2353" name="Google Shape;2353;p47"/>
          <p:cNvGrpSpPr/>
          <p:nvPr/>
        </p:nvGrpSpPr>
        <p:grpSpPr>
          <a:xfrm flipH="1">
            <a:off x="7837050" y="2265392"/>
            <a:ext cx="1129994" cy="3011692"/>
            <a:chOff x="3043875" y="1092100"/>
            <a:chExt cx="405350" cy="1080350"/>
          </a:xfrm>
        </p:grpSpPr>
        <p:sp>
          <p:nvSpPr>
            <p:cNvPr id="2354" name="Google Shape;2354;p47"/>
            <p:cNvSpPr/>
            <p:nvPr/>
          </p:nvSpPr>
          <p:spPr>
            <a:xfrm>
              <a:off x="3043875" y="1092100"/>
              <a:ext cx="405350" cy="1080350"/>
            </a:xfrm>
            <a:custGeom>
              <a:avLst/>
              <a:gdLst/>
              <a:ahLst/>
              <a:cxnLst/>
              <a:rect l="l" t="t" r="r" b="b"/>
              <a:pathLst>
                <a:path w="16214" h="43214" extrusionOk="0">
                  <a:moveTo>
                    <a:pt x="8900" y="1"/>
                  </a:moveTo>
                  <a:cubicBezTo>
                    <a:pt x="8509" y="24"/>
                    <a:pt x="8164" y="254"/>
                    <a:pt x="7957" y="599"/>
                  </a:cubicBezTo>
                  <a:cubicBezTo>
                    <a:pt x="7865" y="737"/>
                    <a:pt x="6095" y="4163"/>
                    <a:pt x="6992" y="8326"/>
                  </a:cubicBezTo>
                  <a:cubicBezTo>
                    <a:pt x="6946" y="8648"/>
                    <a:pt x="6877" y="8878"/>
                    <a:pt x="6831" y="8924"/>
                  </a:cubicBezTo>
                  <a:cubicBezTo>
                    <a:pt x="5911" y="10304"/>
                    <a:pt x="4922" y="12305"/>
                    <a:pt x="5336" y="13846"/>
                  </a:cubicBezTo>
                  <a:cubicBezTo>
                    <a:pt x="5428" y="14168"/>
                    <a:pt x="5566" y="14444"/>
                    <a:pt x="5796" y="14697"/>
                  </a:cubicBezTo>
                  <a:cubicBezTo>
                    <a:pt x="4393" y="18307"/>
                    <a:pt x="1127" y="27115"/>
                    <a:pt x="621" y="32566"/>
                  </a:cubicBezTo>
                  <a:cubicBezTo>
                    <a:pt x="46" y="39189"/>
                    <a:pt x="0" y="41880"/>
                    <a:pt x="0" y="41903"/>
                  </a:cubicBezTo>
                  <a:cubicBezTo>
                    <a:pt x="0" y="42248"/>
                    <a:pt x="115" y="42570"/>
                    <a:pt x="345" y="42823"/>
                  </a:cubicBezTo>
                  <a:cubicBezTo>
                    <a:pt x="575" y="43076"/>
                    <a:pt x="920" y="43214"/>
                    <a:pt x="1265" y="43214"/>
                  </a:cubicBezTo>
                  <a:cubicBezTo>
                    <a:pt x="1955" y="43214"/>
                    <a:pt x="2530" y="42639"/>
                    <a:pt x="2553" y="41949"/>
                  </a:cubicBezTo>
                  <a:cubicBezTo>
                    <a:pt x="2553" y="41926"/>
                    <a:pt x="2622" y="39281"/>
                    <a:pt x="3197" y="32796"/>
                  </a:cubicBezTo>
                  <a:cubicBezTo>
                    <a:pt x="3657" y="27667"/>
                    <a:pt x="6923" y="18882"/>
                    <a:pt x="8164" y="15708"/>
                  </a:cubicBezTo>
                  <a:cubicBezTo>
                    <a:pt x="10717" y="15685"/>
                    <a:pt x="11361" y="12558"/>
                    <a:pt x="11637" y="11017"/>
                  </a:cubicBezTo>
                  <a:cubicBezTo>
                    <a:pt x="11775" y="10212"/>
                    <a:pt x="12235" y="9637"/>
                    <a:pt x="12235" y="9637"/>
                  </a:cubicBezTo>
                  <a:cubicBezTo>
                    <a:pt x="12350" y="9499"/>
                    <a:pt x="12442" y="9338"/>
                    <a:pt x="12465" y="9154"/>
                  </a:cubicBezTo>
                  <a:cubicBezTo>
                    <a:pt x="14374" y="7130"/>
                    <a:pt x="16214" y="4416"/>
                    <a:pt x="15754" y="1887"/>
                  </a:cubicBezTo>
                  <a:cubicBezTo>
                    <a:pt x="15708" y="1542"/>
                    <a:pt x="15478" y="1220"/>
                    <a:pt x="15156" y="1082"/>
                  </a:cubicBezTo>
                  <a:cubicBezTo>
                    <a:pt x="14972" y="990"/>
                    <a:pt x="14811" y="944"/>
                    <a:pt x="14604" y="944"/>
                  </a:cubicBezTo>
                  <a:cubicBezTo>
                    <a:pt x="14443" y="944"/>
                    <a:pt x="14282" y="967"/>
                    <a:pt x="14144" y="1059"/>
                  </a:cubicBezTo>
                  <a:cubicBezTo>
                    <a:pt x="14121" y="1082"/>
                    <a:pt x="13960" y="1151"/>
                    <a:pt x="13776" y="1266"/>
                  </a:cubicBezTo>
                  <a:lnTo>
                    <a:pt x="13684" y="990"/>
                  </a:lnTo>
                  <a:cubicBezTo>
                    <a:pt x="13546" y="691"/>
                    <a:pt x="13293" y="461"/>
                    <a:pt x="12971" y="346"/>
                  </a:cubicBezTo>
                  <a:cubicBezTo>
                    <a:pt x="12856" y="300"/>
                    <a:pt x="12741" y="277"/>
                    <a:pt x="12649" y="277"/>
                  </a:cubicBezTo>
                  <a:cubicBezTo>
                    <a:pt x="12419" y="277"/>
                    <a:pt x="12189" y="346"/>
                    <a:pt x="12005" y="484"/>
                  </a:cubicBezTo>
                  <a:cubicBezTo>
                    <a:pt x="12005" y="484"/>
                    <a:pt x="11982" y="507"/>
                    <a:pt x="11936" y="530"/>
                  </a:cubicBezTo>
                  <a:cubicBezTo>
                    <a:pt x="11752" y="369"/>
                    <a:pt x="11545" y="231"/>
                    <a:pt x="11315" y="185"/>
                  </a:cubicBezTo>
                  <a:cubicBezTo>
                    <a:pt x="11246" y="162"/>
                    <a:pt x="11154" y="162"/>
                    <a:pt x="11085" y="162"/>
                  </a:cubicBezTo>
                  <a:cubicBezTo>
                    <a:pt x="10832" y="162"/>
                    <a:pt x="10556" y="254"/>
                    <a:pt x="10349" y="415"/>
                  </a:cubicBezTo>
                  <a:cubicBezTo>
                    <a:pt x="10326" y="461"/>
                    <a:pt x="10211" y="530"/>
                    <a:pt x="10050" y="714"/>
                  </a:cubicBezTo>
                  <a:cubicBezTo>
                    <a:pt x="10004" y="622"/>
                    <a:pt x="9981" y="576"/>
                    <a:pt x="9912" y="484"/>
                  </a:cubicBezTo>
                  <a:cubicBezTo>
                    <a:pt x="9682" y="162"/>
                    <a:pt x="9337" y="1"/>
                    <a:pt x="8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7"/>
            <p:cNvSpPr/>
            <p:nvPr/>
          </p:nvSpPr>
          <p:spPr>
            <a:xfrm>
              <a:off x="3070325" y="1433750"/>
              <a:ext cx="165025" cy="710550"/>
            </a:xfrm>
            <a:custGeom>
              <a:avLst/>
              <a:gdLst/>
              <a:ahLst/>
              <a:cxnLst/>
              <a:rect l="l" t="t" r="r" b="b"/>
              <a:pathLst>
                <a:path w="6601" h="28422" extrusionOk="0">
                  <a:moveTo>
                    <a:pt x="6410" y="0"/>
                  </a:moveTo>
                  <a:cubicBezTo>
                    <a:pt x="6348" y="0"/>
                    <a:pt x="6295" y="38"/>
                    <a:pt x="6279" y="88"/>
                  </a:cubicBezTo>
                  <a:cubicBezTo>
                    <a:pt x="6210" y="203"/>
                    <a:pt x="1219" y="12345"/>
                    <a:pt x="644" y="18992"/>
                  </a:cubicBezTo>
                  <a:cubicBezTo>
                    <a:pt x="69" y="25615"/>
                    <a:pt x="0" y="28237"/>
                    <a:pt x="0" y="28260"/>
                  </a:cubicBezTo>
                  <a:cubicBezTo>
                    <a:pt x="0" y="28352"/>
                    <a:pt x="69" y="28421"/>
                    <a:pt x="161" y="28421"/>
                  </a:cubicBezTo>
                  <a:cubicBezTo>
                    <a:pt x="230" y="28421"/>
                    <a:pt x="299" y="28352"/>
                    <a:pt x="322" y="28260"/>
                  </a:cubicBezTo>
                  <a:cubicBezTo>
                    <a:pt x="322" y="28237"/>
                    <a:pt x="391" y="25615"/>
                    <a:pt x="966" y="19015"/>
                  </a:cubicBezTo>
                  <a:cubicBezTo>
                    <a:pt x="1541" y="12437"/>
                    <a:pt x="6509" y="318"/>
                    <a:pt x="6555" y="203"/>
                  </a:cubicBezTo>
                  <a:cubicBezTo>
                    <a:pt x="6601" y="134"/>
                    <a:pt x="6555" y="42"/>
                    <a:pt x="6486" y="19"/>
                  </a:cubicBezTo>
                  <a:cubicBezTo>
                    <a:pt x="6460" y="6"/>
                    <a:pt x="6434" y="0"/>
                    <a:pt x="6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7"/>
            <p:cNvSpPr/>
            <p:nvPr/>
          </p:nvSpPr>
          <p:spPr>
            <a:xfrm>
              <a:off x="3276150" y="1144425"/>
              <a:ext cx="149500" cy="201250"/>
            </a:xfrm>
            <a:custGeom>
              <a:avLst/>
              <a:gdLst/>
              <a:ahLst/>
              <a:cxnLst/>
              <a:rect l="l" t="t" r="r" b="b"/>
              <a:pathLst>
                <a:path w="5980" h="8050" extrusionOk="0">
                  <a:moveTo>
                    <a:pt x="5336" y="1"/>
                  </a:moveTo>
                  <a:lnTo>
                    <a:pt x="5336" y="1"/>
                  </a:lnTo>
                  <a:cubicBezTo>
                    <a:pt x="5336" y="1"/>
                    <a:pt x="0" y="2393"/>
                    <a:pt x="460" y="8050"/>
                  </a:cubicBezTo>
                  <a:cubicBezTo>
                    <a:pt x="460" y="8050"/>
                    <a:pt x="5980" y="3565"/>
                    <a:pt x="5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7"/>
            <p:cNvSpPr/>
            <p:nvPr/>
          </p:nvSpPr>
          <p:spPr>
            <a:xfrm>
              <a:off x="3214050" y="1120850"/>
              <a:ext cx="134000" cy="207000"/>
            </a:xfrm>
            <a:custGeom>
              <a:avLst/>
              <a:gdLst/>
              <a:ahLst/>
              <a:cxnLst/>
              <a:rect l="l" t="t" r="r" b="b"/>
              <a:pathLst>
                <a:path w="5360" h="8280" extrusionOk="0">
                  <a:moveTo>
                    <a:pt x="2116" y="1"/>
                  </a:moveTo>
                  <a:lnTo>
                    <a:pt x="2116" y="1"/>
                  </a:lnTo>
                  <a:cubicBezTo>
                    <a:pt x="2116" y="1"/>
                    <a:pt x="1" y="3865"/>
                    <a:pt x="1610" y="8280"/>
                  </a:cubicBezTo>
                  <a:cubicBezTo>
                    <a:pt x="1610" y="8280"/>
                    <a:pt x="5359" y="4623"/>
                    <a:pt x="2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7"/>
            <p:cNvSpPr/>
            <p:nvPr/>
          </p:nvSpPr>
          <p:spPr>
            <a:xfrm>
              <a:off x="3268675" y="1127750"/>
              <a:ext cx="131675" cy="215625"/>
            </a:xfrm>
            <a:custGeom>
              <a:avLst/>
              <a:gdLst/>
              <a:ahLst/>
              <a:cxnLst/>
              <a:rect l="l" t="t" r="r" b="b"/>
              <a:pathLst>
                <a:path w="5267" h="8625" extrusionOk="0">
                  <a:moveTo>
                    <a:pt x="3634" y="1"/>
                  </a:moveTo>
                  <a:cubicBezTo>
                    <a:pt x="3634" y="1"/>
                    <a:pt x="0" y="2439"/>
                    <a:pt x="322" y="8625"/>
                  </a:cubicBezTo>
                  <a:cubicBezTo>
                    <a:pt x="345" y="8602"/>
                    <a:pt x="5267" y="3818"/>
                    <a:pt x="3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7"/>
            <p:cNvSpPr/>
            <p:nvPr/>
          </p:nvSpPr>
          <p:spPr>
            <a:xfrm>
              <a:off x="3238775" y="1124300"/>
              <a:ext cx="129250" cy="206450"/>
            </a:xfrm>
            <a:custGeom>
              <a:avLst/>
              <a:gdLst/>
              <a:ahLst/>
              <a:cxnLst/>
              <a:rect l="l" t="t" r="r" b="b"/>
              <a:pathLst>
                <a:path w="5170" h="8258" extrusionOk="0">
                  <a:moveTo>
                    <a:pt x="3243" y="1"/>
                  </a:moveTo>
                  <a:cubicBezTo>
                    <a:pt x="3243" y="1"/>
                    <a:pt x="1" y="2738"/>
                    <a:pt x="1127" y="8257"/>
                  </a:cubicBezTo>
                  <a:cubicBezTo>
                    <a:pt x="1127" y="8257"/>
                    <a:pt x="1128" y="8257"/>
                    <a:pt x="1128" y="8257"/>
                  </a:cubicBezTo>
                  <a:cubicBezTo>
                    <a:pt x="1172" y="8257"/>
                    <a:pt x="5170" y="3992"/>
                    <a:pt x="3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7"/>
            <p:cNvSpPr/>
            <p:nvPr/>
          </p:nvSpPr>
          <p:spPr>
            <a:xfrm>
              <a:off x="3179550" y="1293350"/>
              <a:ext cx="147800" cy="177675"/>
            </a:xfrm>
            <a:custGeom>
              <a:avLst/>
              <a:gdLst/>
              <a:ahLst/>
              <a:cxnLst/>
              <a:rect l="l" t="t" r="r" b="b"/>
              <a:pathLst>
                <a:path w="5912" h="7107" extrusionOk="0">
                  <a:moveTo>
                    <a:pt x="2645" y="0"/>
                  </a:moveTo>
                  <a:lnTo>
                    <a:pt x="3450" y="920"/>
                  </a:lnTo>
                  <a:lnTo>
                    <a:pt x="4324" y="414"/>
                  </a:lnTo>
                  <a:lnTo>
                    <a:pt x="4784" y="1403"/>
                  </a:lnTo>
                  <a:lnTo>
                    <a:pt x="5911" y="851"/>
                  </a:lnTo>
                  <a:cubicBezTo>
                    <a:pt x="5911" y="851"/>
                    <a:pt x="5267" y="1633"/>
                    <a:pt x="5037" y="2760"/>
                  </a:cubicBezTo>
                  <a:cubicBezTo>
                    <a:pt x="4554" y="5175"/>
                    <a:pt x="3887" y="7106"/>
                    <a:pt x="1818" y="6348"/>
                  </a:cubicBezTo>
                  <a:cubicBezTo>
                    <a:pt x="1" y="5681"/>
                    <a:pt x="1243" y="3105"/>
                    <a:pt x="2301" y="1518"/>
                  </a:cubicBezTo>
                  <a:cubicBezTo>
                    <a:pt x="2645" y="966"/>
                    <a:pt x="2645" y="0"/>
                    <a:pt x="2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47"/>
          <p:cNvGrpSpPr/>
          <p:nvPr/>
        </p:nvGrpSpPr>
        <p:grpSpPr>
          <a:xfrm>
            <a:off x="353250" y="3140944"/>
            <a:ext cx="1159561" cy="2136122"/>
            <a:chOff x="6507375" y="2263850"/>
            <a:chExt cx="619225" cy="1140725"/>
          </a:xfrm>
        </p:grpSpPr>
        <p:sp>
          <p:nvSpPr>
            <p:cNvPr id="2362" name="Google Shape;2362;p47"/>
            <p:cNvSpPr/>
            <p:nvPr/>
          </p:nvSpPr>
          <p:spPr>
            <a:xfrm>
              <a:off x="6507375" y="2263850"/>
              <a:ext cx="619225" cy="1140725"/>
            </a:xfrm>
            <a:custGeom>
              <a:avLst/>
              <a:gdLst/>
              <a:ahLst/>
              <a:cxnLst/>
              <a:rect l="l" t="t" r="r" b="b"/>
              <a:pathLst>
                <a:path w="24769" h="45629" extrusionOk="0">
                  <a:moveTo>
                    <a:pt x="9245" y="1"/>
                  </a:moveTo>
                  <a:cubicBezTo>
                    <a:pt x="7359" y="1"/>
                    <a:pt x="6371" y="921"/>
                    <a:pt x="5865" y="1679"/>
                  </a:cubicBezTo>
                  <a:cubicBezTo>
                    <a:pt x="3726" y="4922"/>
                    <a:pt x="6417" y="11983"/>
                    <a:pt x="7129" y="13799"/>
                  </a:cubicBezTo>
                  <a:cubicBezTo>
                    <a:pt x="6210" y="16536"/>
                    <a:pt x="4922" y="20607"/>
                    <a:pt x="3680" y="25413"/>
                  </a:cubicBezTo>
                  <a:cubicBezTo>
                    <a:pt x="3657" y="25482"/>
                    <a:pt x="3657" y="25528"/>
                    <a:pt x="3611" y="25620"/>
                  </a:cubicBezTo>
                  <a:cubicBezTo>
                    <a:pt x="1932" y="32198"/>
                    <a:pt x="713" y="38430"/>
                    <a:pt x="23" y="44157"/>
                  </a:cubicBezTo>
                  <a:cubicBezTo>
                    <a:pt x="0" y="44502"/>
                    <a:pt x="92" y="44870"/>
                    <a:pt x="322" y="45146"/>
                  </a:cubicBezTo>
                  <a:cubicBezTo>
                    <a:pt x="552" y="45399"/>
                    <a:pt x="851" y="45606"/>
                    <a:pt x="1196" y="45629"/>
                  </a:cubicBezTo>
                  <a:lnTo>
                    <a:pt x="1357" y="45629"/>
                  </a:lnTo>
                  <a:cubicBezTo>
                    <a:pt x="2047" y="45629"/>
                    <a:pt x="2576" y="45100"/>
                    <a:pt x="2668" y="44456"/>
                  </a:cubicBezTo>
                  <a:cubicBezTo>
                    <a:pt x="3335" y="38890"/>
                    <a:pt x="4485" y="32842"/>
                    <a:pt x="6118" y="26448"/>
                  </a:cubicBezTo>
                  <a:cubicBezTo>
                    <a:pt x="7060" y="25413"/>
                    <a:pt x="10924" y="21458"/>
                    <a:pt x="16651" y="18767"/>
                  </a:cubicBezTo>
                  <a:cubicBezTo>
                    <a:pt x="17824" y="19779"/>
                    <a:pt x="19824" y="21228"/>
                    <a:pt x="21618" y="21228"/>
                  </a:cubicBezTo>
                  <a:cubicBezTo>
                    <a:pt x="22768" y="21228"/>
                    <a:pt x="23688" y="20607"/>
                    <a:pt x="24240" y="19549"/>
                  </a:cubicBezTo>
                  <a:cubicBezTo>
                    <a:pt x="24769" y="18560"/>
                    <a:pt x="24631" y="17709"/>
                    <a:pt x="24401" y="17180"/>
                  </a:cubicBezTo>
                  <a:cubicBezTo>
                    <a:pt x="24194" y="16674"/>
                    <a:pt x="23895" y="16306"/>
                    <a:pt x="23550" y="16030"/>
                  </a:cubicBezTo>
                  <a:cubicBezTo>
                    <a:pt x="23803" y="15708"/>
                    <a:pt x="24010" y="15294"/>
                    <a:pt x="24079" y="14834"/>
                  </a:cubicBezTo>
                  <a:cubicBezTo>
                    <a:pt x="24194" y="14167"/>
                    <a:pt x="24148" y="13178"/>
                    <a:pt x="23090" y="12075"/>
                  </a:cubicBezTo>
                  <a:cubicBezTo>
                    <a:pt x="22331" y="11293"/>
                    <a:pt x="21595" y="11132"/>
                    <a:pt x="21066" y="11132"/>
                  </a:cubicBezTo>
                  <a:cubicBezTo>
                    <a:pt x="18973" y="11132"/>
                    <a:pt x="17226" y="13776"/>
                    <a:pt x="16099" y="16168"/>
                  </a:cubicBezTo>
                  <a:cubicBezTo>
                    <a:pt x="12534" y="17778"/>
                    <a:pt x="9590" y="19848"/>
                    <a:pt x="7497" y="21596"/>
                  </a:cubicBezTo>
                  <a:cubicBezTo>
                    <a:pt x="8279" y="18859"/>
                    <a:pt x="9015" y="16536"/>
                    <a:pt x="9636" y="14788"/>
                  </a:cubicBezTo>
                  <a:cubicBezTo>
                    <a:pt x="12396" y="14558"/>
                    <a:pt x="17410" y="13753"/>
                    <a:pt x="19203" y="11040"/>
                  </a:cubicBezTo>
                  <a:cubicBezTo>
                    <a:pt x="19916" y="9959"/>
                    <a:pt x="20031" y="8648"/>
                    <a:pt x="19548" y="7268"/>
                  </a:cubicBezTo>
                  <a:cubicBezTo>
                    <a:pt x="18858" y="5359"/>
                    <a:pt x="17387" y="4324"/>
                    <a:pt x="15409" y="4324"/>
                  </a:cubicBezTo>
                  <a:cubicBezTo>
                    <a:pt x="14949" y="4324"/>
                    <a:pt x="14489" y="4370"/>
                    <a:pt x="14075" y="4462"/>
                  </a:cubicBezTo>
                  <a:cubicBezTo>
                    <a:pt x="14121" y="3634"/>
                    <a:pt x="13937" y="2645"/>
                    <a:pt x="13362" y="1794"/>
                  </a:cubicBezTo>
                  <a:cubicBezTo>
                    <a:pt x="12557" y="645"/>
                    <a:pt x="11200" y="24"/>
                    <a:pt x="9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6536100" y="2504600"/>
              <a:ext cx="224850" cy="872950"/>
            </a:xfrm>
            <a:custGeom>
              <a:avLst/>
              <a:gdLst/>
              <a:ahLst/>
              <a:cxnLst/>
              <a:rect l="l" t="t" r="r" b="b"/>
              <a:pathLst>
                <a:path w="8994" h="34918" extrusionOk="0">
                  <a:moveTo>
                    <a:pt x="8806" y="1"/>
                  </a:moveTo>
                  <a:cubicBezTo>
                    <a:pt x="8726" y="1"/>
                    <a:pt x="8644" y="46"/>
                    <a:pt x="8625" y="122"/>
                  </a:cubicBezTo>
                  <a:cubicBezTo>
                    <a:pt x="8556" y="306"/>
                    <a:pt x="2094" y="17094"/>
                    <a:pt x="24" y="34711"/>
                  </a:cubicBezTo>
                  <a:cubicBezTo>
                    <a:pt x="1" y="34803"/>
                    <a:pt x="93" y="34918"/>
                    <a:pt x="208" y="34918"/>
                  </a:cubicBezTo>
                  <a:cubicBezTo>
                    <a:pt x="323" y="34918"/>
                    <a:pt x="369" y="34826"/>
                    <a:pt x="369" y="34734"/>
                  </a:cubicBezTo>
                  <a:cubicBezTo>
                    <a:pt x="2439" y="17163"/>
                    <a:pt x="8901" y="421"/>
                    <a:pt x="8970" y="237"/>
                  </a:cubicBezTo>
                  <a:cubicBezTo>
                    <a:pt x="8993" y="145"/>
                    <a:pt x="8924" y="30"/>
                    <a:pt x="8855" y="7"/>
                  </a:cubicBezTo>
                  <a:cubicBezTo>
                    <a:pt x="8839" y="3"/>
                    <a:pt x="8823" y="1"/>
                    <a:pt x="8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7"/>
            <p:cNvSpPr/>
            <p:nvPr/>
          </p:nvSpPr>
          <p:spPr>
            <a:xfrm>
              <a:off x="6580450" y="2293725"/>
              <a:ext cx="438650" cy="312825"/>
            </a:xfrm>
            <a:custGeom>
              <a:avLst/>
              <a:gdLst/>
              <a:ahLst/>
              <a:cxnLst/>
              <a:rect l="l" t="t" r="r" b="b"/>
              <a:pathLst>
                <a:path w="17546" h="12513" extrusionOk="0">
                  <a:moveTo>
                    <a:pt x="6304" y="1"/>
                  </a:moveTo>
                  <a:cubicBezTo>
                    <a:pt x="1" y="1"/>
                    <a:pt x="5379" y="12512"/>
                    <a:pt x="5379" y="12512"/>
                  </a:cubicBezTo>
                  <a:cubicBezTo>
                    <a:pt x="5379" y="12512"/>
                    <a:pt x="17545" y="12144"/>
                    <a:pt x="15521" y="6487"/>
                  </a:cubicBezTo>
                  <a:cubicBezTo>
                    <a:pt x="14920" y="4765"/>
                    <a:pt x="13677" y="4292"/>
                    <a:pt x="12494" y="4292"/>
                  </a:cubicBezTo>
                  <a:cubicBezTo>
                    <a:pt x="11054" y="4292"/>
                    <a:pt x="9703" y="4992"/>
                    <a:pt x="9703" y="4992"/>
                  </a:cubicBezTo>
                  <a:cubicBezTo>
                    <a:pt x="9703" y="4992"/>
                    <a:pt x="11474" y="71"/>
                    <a:pt x="6391" y="2"/>
                  </a:cubicBezTo>
                  <a:cubicBezTo>
                    <a:pt x="6362" y="1"/>
                    <a:pt x="6333" y="1"/>
                    <a:pt x="6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7"/>
            <p:cNvSpPr/>
            <p:nvPr/>
          </p:nvSpPr>
          <p:spPr>
            <a:xfrm>
              <a:off x="6625225" y="2671950"/>
              <a:ext cx="353625" cy="243350"/>
            </a:xfrm>
            <a:custGeom>
              <a:avLst/>
              <a:gdLst/>
              <a:ahLst/>
              <a:cxnLst/>
              <a:rect l="l" t="t" r="r" b="b"/>
              <a:pathLst>
                <a:path w="14145" h="9734" extrusionOk="0">
                  <a:moveTo>
                    <a:pt x="13921" y="1"/>
                  </a:moveTo>
                  <a:cubicBezTo>
                    <a:pt x="13911" y="1"/>
                    <a:pt x="13901" y="2"/>
                    <a:pt x="13891" y="5"/>
                  </a:cubicBezTo>
                  <a:cubicBezTo>
                    <a:pt x="5566" y="3041"/>
                    <a:pt x="116" y="9365"/>
                    <a:pt x="47" y="9411"/>
                  </a:cubicBezTo>
                  <a:cubicBezTo>
                    <a:pt x="1" y="9503"/>
                    <a:pt x="1" y="9618"/>
                    <a:pt x="93" y="9664"/>
                  </a:cubicBezTo>
                  <a:cubicBezTo>
                    <a:pt x="116" y="9710"/>
                    <a:pt x="162" y="9733"/>
                    <a:pt x="208" y="9733"/>
                  </a:cubicBezTo>
                  <a:cubicBezTo>
                    <a:pt x="254" y="9733"/>
                    <a:pt x="323" y="9733"/>
                    <a:pt x="323" y="9641"/>
                  </a:cubicBezTo>
                  <a:cubicBezTo>
                    <a:pt x="369" y="9595"/>
                    <a:pt x="5773" y="3340"/>
                    <a:pt x="14006" y="350"/>
                  </a:cubicBezTo>
                  <a:cubicBezTo>
                    <a:pt x="14075" y="327"/>
                    <a:pt x="14144" y="212"/>
                    <a:pt x="14121" y="120"/>
                  </a:cubicBezTo>
                  <a:cubicBezTo>
                    <a:pt x="14082" y="60"/>
                    <a:pt x="13990" y="1"/>
                    <a:pt x="13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6927075" y="2570650"/>
              <a:ext cx="186300" cy="196900"/>
            </a:xfrm>
            <a:custGeom>
              <a:avLst/>
              <a:gdLst/>
              <a:ahLst/>
              <a:cxnLst/>
              <a:rect l="l" t="t" r="r" b="b"/>
              <a:pathLst>
                <a:path w="7452" h="7876" extrusionOk="0">
                  <a:moveTo>
                    <a:pt x="4273" y="1"/>
                  </a:moveTo>
                  <a:cubicBezTo>
                    <a:pt x="2118" y="1"/>
                    <a:pt x="1" y="5138"/>
                    <a:pt x="1" y="5138"/>
                  </a:cubicBezTo>
                  <a:cubicBezTo>
                    <a:pt x="1" y="5138"/>
                    <a:pt x="2843" y="7875"/>
                    <a:pt x="4870" y="7875"/>
                  </a:cubicBezTo>
                  <a:cubicBezTo>
                    <a:pt x="5516" y="7875"/>
                    <a:pt x="6079" y="7597"/>
                    <a:pt x="6440" y="6863"/>
                  </a:cubicBezTo>
                  <a:cubicBezTo>
                    <a:pt x="7452" y="4793"/>
                    <a:pt x="4738" y="3896"/>
                    <a:pt x="4738" y="3896"/>
                  </a:cubicBezTo>
                  <a:cubicBezTo>
                    <a:pt x="4738" y="3896"/>
                    <a:pt x="7452" y="2677"/>
                    <a:pt x="5451" y="584"/>
                  </a:cubicBezTo>
                  <a:cubicBezTo>
                    <a:pt x="5066" y="174"/>
                    <a:pt x="4669" y="1"/>
                    <a:pt x="4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</a:rPr>
              <a:t>KHÁM PHÁ VĂN BẢN</a:t>
            </a:r>
            <a:endParaRPr b="1" dirty="0">
              <a:solidFill>
                <a:srgbClr val="FF0000"/>
              </a:solidFill>
            </a:endParaRPr>
          </a:p>
        </p:txBody>
      </p:sp>
      <p:grpSp>
        <p:nvGrpSpPr>
          <p:cNvPr id="2372" name="Google Shape;2372;p48"/>
          <p:cNvGrpSpPr/>
          <p:nvPr/>
        </p:nvGrpSpPr>
        <p:grpSpPr>
          <a:xfrm>
            <a:off x="5365480" y="1400253"/>
            <a:ext cx="2527332" cy="3890424"/>
            <a:chOff x="5365480" y="1400253"/>
            <a:chExt cx="2527332" cy="3890424"/>
          </a:xfrm>
        </p:grpSpPr>
        <p:grpSp>
          <p:nvGrpSpPr>
            <p:cNvPr id="2373" name="Google Shape;2373;p48"/>
            <p:cNvGrpSpPr/>
            <p:nvPr/>
          </p:nvGrpSpPr>
          <p:grpSpPr>
            <a:xfrm flipH="1">
              <a:off x="5365480" y="1400253"/>
              <a:ext cx="2527332" cy="3890424"/>
              <a:chOff x="2308500" y="2488650"/>
              <a:chExt cx="1661625" cy="2557975"/>
            </a:xfrm>
          </p:grpSpPr>
          <p:sp>
            <p:nvSpPr>
              <p:cNvPr id="2374" name="Google Shape;2374;p48"/>
              <p:cNvSpPr/>
              <p:nvPr/>
            </p:nvSpPr>
            <p:spPr>
              <a:xfrm>
                <a:off x="2308500" y="2488650"/>
                <a:ext cx="1661625" cy="2557975"/>
              </a:xfrm>
              <a:custGeom>
                <a:avLst/>
                <a:gdLst/>
                <a:ahLst/>
                <a:cxnLst/>
                <a:rect l="l" t="t" r="r" b="b"/>
                <a:pathLst>
                  <a:path w="66465" h="102319" extrusionOk="0">
                    <a:moveTo>
                      <a:pt x="28725" y="1"/>
                    </a:moveTo>
                    <a:cubicBezTo>
                      <a:pt x="27460" y="1"/>
                      <a:pt x="26540" y="1128"/>
                      <a:pt x="26034" y="2025"/>
                    </a:cubicBezTo>
                    <a:lnTo>
                      <a:pt x="25736" y="2025"/>
                    </a:lnTo>
                    <a:cubicBezTo>
                      <a:pt x="24494" y="2117"/>
                      <a:pt x="23551" y="3267"/>
                      <a:pt x="23045" y="4301"/>
                    </a:cubicBezTo>
                    <a:cubicBezTo>
                      <a:pt x="22125" y="4324"/>
                      <a:pt x="21596" y="4692"/>
                      <a:pt x="21343" y="4991"/>
                    </a:cubicBezTo>
                    <a:cubicBezTo>
                      <a:pt x="21090" y="5290"/>
                      <a:pt x="20768" y="5842"/>
                      <a:pt x="20883" y="6716"/>
                    </a:cubicBezTo>
                    <a:cubicBezTo>
                      <a:pt x="20906" y="7015"/>
                      <a:pt x="21090" y="7314"/>
                      <a:pt x="21343" y="7475"/>
                    </a:cubicBezTo>
                    <a:cubicBezTo>
                      <a:pt x="21251" y="7659"/>
                      <a:pt x="21205" y="7797"/>
                      <a:pt x="21136" y="8004"/>
                    </a:cubicBezTo>
                    <a:cubicBezTo>
                      <a:pt x="20906" y="8832"/>
                      <a:pt x="21159" y="9407"/>
                      <a:pt x="21389" y="9775"/>
                    </a:cubicBezTo>
                    <a:cubicBezTo>
                      <a:pt x="21481" y="9936"/>
                      <a:pt x="21596" y="10051"/>
                      <a:pt x="21711" y="10166"/>
                    </a:cubicBezTo>
                    <a:cubicBezTo>
                      <a:pt x="21688" y="10212"/>
                      <a:pt x="21688" y="10281"/>
                      <a:pt x="21665" y="10327"/>
                    </a:cubicBezTo>
                    <a:cubicBezTo>
                      <a:pt x="20791" y="12765"/>
                      <a:pt x="21550" y="13846"/>
                      <a:pt x="22240" y="14260"/>
                    </a:cubicBezTo>
                    <a:cubicBezTo>
                      <a:pt x="22585" y="14651"/>
                      <a:pt x="23045" y="14834"/>
                      <a:pt x="23574" y="14834"/>
                    </a:cubicBezTo>
                    <a:cubicBezTo>
                      <a:pt x="23965" y="14834"/>
                      <a:pt x="24379" y="14743"/>
                      <a:pt x="24816" y="14490"/>
                    </a:cubicBezTo>
                    <a:cubicBezTo>
                      <a:pt x="24885" y="14582"/>
                      <a:pt x="24954" y="14674"/>
                      <a:pt x="25023" y="14766"/>
                    </a:cubicBezTo>
                    <a:cubicBezTo>
                      <a:pt x="26057" y="16030"/>
                      <a:pt x="28219" y="18445"/>
                      <a:pt x="30680" y="19848"/>
                    </a:cubicBezTo>
                    <a:lnTo>
                      <a:pt x="30680" y="19940"/>
                    </a:lnTo>
                    <a:cubicBezTo>
                      <a:pt x="30634" y="20423"/>
                      <a:pt x="30818" y="20906"/>
                      <a:pt x="31209" y="21251"/>
                    </a:cubicBezTo>
                    <a:cubicBezTo>
                      <a:pt x="30542" y="21642"/>
                      <a:pt x="30105" y="21895"/>
                      <a:pt x="29852" y="22217"/>
                    </a:cubicBezTo>
                    <a:cubicBezTo>
                      <a:pt x="29438" y="22677"/>
                      <a:pt x="29392" y="23298"/>
                      <a:pt x="29737" y="23781"/>
                    </a:cubicBezTo>
                    <a:cubicBezTo>
                      <a:pt x="29783" y="23873"/>
                      <a:pt x="29852" y="23965"/>
                      <a:pt x="29944" y="24011"/>
                    </a:cubicBezTo>
                    <a:cubicBezTo>
                      <a:pt x="29944" y="24218"/>
                      <a:pt x="29967" y="24402"/>
                      <a:pt x="30059" y="24586"/>
                    </a:cubicBezTo>
                    <a:cubicBezTo>
                      <a:pt x="30105" y="24747"/>
                      <a:pt x="30289" y="25046"/>
                      <a:pt x="30703" y="25253"/>
                    </a:cubicBezTo>
                    <a:cubicBezTo>
                      <a:pt x="30772" y="25437"/>
                      <a:pt x="30818" y="25598"/>
                      <a:pt x="30933" y="25713"/>
                    </a:cubicBezTo>
                    <a:cubicBezTo>
                      <a:pt x="31002" y="25966"/>
                      <a:pt x="31117" y="26195"/>
                      <a:pt x="31324" y="26379"/>
                    </a:cubicBezTo>
                    <a:cubicBezTo>
                      <a:pt x="31393" y="26425"/>
                      <a:pt x="31485" y="26517"/>
                      <a:pt x="31600" y="26586"/>
                    </a:cubicBezTo>
                    <a:cubicBezTo>
                      <a:pt x="31623" y="26839"/>
                      <a:pt x="31738" y="27046"/>
                      <a:pt x="31853" y="27161"/>
                    </a:cubicBezTo>
                    <a:cubicBezTo>
                      <a:pt x="32060" y="27414"/>
                      <a:pt x="32382" y="27575"/>
                      <a:pt x="32704" y="27644"/>
                    </a:cubicBezTo>
                    <a:cubicBezTo>
                      <a:pt x="32819" y="27897"/>
                      <a:pt x="32980" y="28081"/>
                      <a:pt x="33187" y="28196"/>
                    </a:cubicBezTo>
                    <a:cubicBezTo>
                      <a:pt x="33394" y="28334"/>
                      <a:pt x="33647" y="28380"/>
                      <a:pt x="33900" y="28380"/>
                    </a:cubicBezTo>
                    <a:cubicBezTo>
                      <a:pt x="34015" y="28380"/>
                      <a:pt x="34107" y="28380"/>
                      <a:pt x="34222" y="28357"/>
                    </a:cubicBezTo>
                    <a:lnTo>
                      <a:pt x="34245" y="28380"/>
                    </a:lnTo>
                    <a:cubicBezTo>
                      <a:pt x="34475" y="28564"/>
                      <a:pt x="34728" y="28633"/>
                      <a:pt x="35027" y="28633"/>
                    </a:cubicBezTo>
                    <a:cubicBezTo>
                      <a:pt x="35280" y="28633"/>
                      <a:pt x="35510" y="28587"/>
                      <a:pt x="35809" y="28449"/>
                    </a:cubicBezTo>
                    <a:cubicBezTo>
                      <a:pt x="36637" y="28012"/>
                      <a:pt x="37993" y="26655"/>
                      <a:pt x="38246" y="26402"/>
                    </a:cubicBezTo>
                    <a:cubicBezTo>
                      <a:pt x="38729" y="25920"/>
                      <a:pt x="39603" y="25690"/>
                      <a:pt x="39902" y="25598"/>
                    </a:cubicBezTo>
                    <a:cubicBezTo>
                      <a:pt x="40293" y="25483"/>
                      <a:pt x="40753" y="25345"/>
                      <a:pt x="41213" y="25138"/>
                    </a:cubicBezTo>
                    <a:cubicBezTo>
                      <a:pt x="41282" y="25299"/>
                      <a:pt x="41351" y="25460"/>
                      <a:pt x="41443" y="25621"/>
                    </a:cubicBezTo>
                    <a:cubicBezTo>
                      <a:pt x="41627" y="26172"/>
                      <a:pt x="41742" y="28035"/>
                      <a:pt x="41719" y="29438"/>
                    </a:cubicBezTo>
                    <a:cubicBezTo>
                      <a:pt x="41719" y="30197"/>
                      <a:pt x="41581" y="31554"/>
                      <a:pt x="41443" y="32957"/>
                    </a:cubicBezTo>
                    <a:cubicBezTo>
                      <a:pt x="41236" y="35073"/>
                      <a:pt x="41098" y="36683"/>
                      <a:pt x="41098" y="37763"/>
                    </a:cubicBezTo>
                    <a:cubicBezTo>
                      <a:pt x="40293" y="38292"/>
                      <a:pt x="38522" y="39442"/>
                      <a:pt x="35924" y="40776"/>
                    </a:cubicBezTo>
                    <a:cubicBezTo>
                      <a:pt x="35694" y="40523"/>
                      <a:pt x="35464" y="40339"/>
                      <a:pt x="35188" y="40247"/>
                    </a:cubicBezTo>
                    <a:cubicBezTo>
                      <a:pt x="35073" y="40201"/>
                      <a:pt x="34935" y="40201"/>
                      <a:pt x="34797" y="40201"/>
                    </a:cubicBezTo>
                    <a:cubicBezTo>
                      <a:pt x="34659" y="40201"/>
                      <a:pt x="34475" y="40224"/>
                      <a:pt x="34337" y="40293"/>
                    </a:cubicBezTo>
                    <a:cubicBezTo>
                      <a:pt x="34337" y="40293"/>
                      <a:pt x="33969" y="40454"/>
                      <a:pt x="33417" y="40661"/>
                    </a:cubicBezTo>
                    <a:cubicBezTo>
                      <a:pt x="33072" y="40063"/>
                      <a:pt x="32658" y="39672"/>
                      <a:pt x="32198" y="39534"/>
                    </a:cubicBezTo>
                    <a:cubicBezTo>
                      <a:pt x="32083" y="39511"/>
                      <a:pt x="31968" y="39488"/>
                      <a:pt x="31853" y="39488"/>
                    </a:cubicBezTo>
                    <a:cubicBezTo>
                      <a:pt x="31692" y="39488"/>
                      <a:pt x="31508" y="39511"/>
                      <a:pt x="31347" y="39603"/>
                    </a:cubicBezTo>
                    <a:cubicBezTo>
                      <a:pt x="31347" y="39603"/>
                      <a:pt x="30128" y="40178"/>
                      <a:pt x="28863" y="40684"/>
                    </a:cubicBezTo>
                    <a:lnTo>
                      <a:pt x="28679" y="39879"/>
                    </a:lnTo>
                    <a:cubicBezTo>
                      <a:pt x="29645" y="39074"/>
                      <a:pt x="30519" y="38131"/>
                      <a:pt x="31232" y="37028"/>
                    </a:cubicBezTo>
                    <a:cubicBezTo>
                      <a:pt x="32244" y="35533"/>
                      <a:pt x="32520" y="34084"/>
                      <a:pt x="32083" y="32658"/>
                    </a:cubicBezTo>
                    <a:cubicBezTo>
                      <a:pt x="31485" y="30703"/>
                      <a:pt x="29553" y="29047"/>
                      <a:pt x="26034" y="27460"/>
                    </a:cubicBezTo>
                    <a:cubicBezTo>
                      <a:pt x="26218" y="26310"/>
                      <a:pt x="25965" y="25023"/>
                      <a:pt x="25460" y="24264"/>
                    </a:cubicBezTo>
                    <a:cubicBezTo>
                      <a:pt x="25276" y="24034"/>
                      <a:pt x="24885" y="23459"/>
                      <a:pt x="24126" y="23459"/>
                    </a:cubicBezTo>
                    <a:cubicBezTo>
                      <a:pt x="23298" y="23459"/>
                      <a:pt x="22930" y="24149"/>
                      <a:pt x="22700" y="24563"/>
                    </a:cubicBezTo>
                    <a:cubicBezTo>
                      <a:pt x="22539" y="24816"/>
                      <a:pt x="22378" y="25138"/>
                      <a:pt x="22125" y="25414"/>
                    </a:cubicBezTo>
                    <a:cubicBezTo>
                      <a:pt x="22079" y="25460"/>
                      <a:pt x="21826" y="25575"/>
                      <a:pt x="21274" y="25575"/>
                    </a:cubicBezTo>
                    <a:cubicBezTo>
                      <a:pt x="21090" y="25575"/>
                      <a:pt x="20860" y="25529"/>
                      <a:pt x="20630" y="25506"/>
                    </a:cubicBezTo>
                    <a:cubicBezTo>
                      <a:pt x="19365" y="25184"/>
                      <a:pt x="18146" y="25023"/>
                      <a:pt x="17019" y="25000"/>
                    </a:cubicBezTo>
                    <a:cubicBezTo>
                      <a:pt x="16789" y="24678"/>
                      <a:pt x="16398" y="24448"/>
                      <a:pt x="15984" y="24448"/>
                    </a:cubicBezTo>
                    <a:cubicBezTo>
                      <a:pt x="15915" y="24448"/>
                      <a:pt x="15823" y="24448"/>
                      <a:pt x="15731" y="24471"/>
                    </a:cubicBezTo>
                    <a:cubicBezTo>
                      <a:pt x="15731" y="24471"/>
                      <a:pt x="15708" y="24471"/>
                      <a:pt x="15685" y="24517"/>
                    </a:cubicBezTo>
                    <a:cubicBezTo>
                      <a:pt x="15593" y="24471"/>
                      <a:pt x="15478" y="24448"/>
                      <a:pt x="15363" y="24448"/>
                    </a:cubicBezTo>
                    <a:cubicBezTo>
                      <a:pt x="15018" y="24425"/>
                      <a:pt x="14673" y="24402"/>
                      <a:pt x="14306" y="24402"/>
                    </a:cubicBezTo>
                    <a:cubicBezTo>
                      <a:pt x="9499" y="24402"/>
                      <a:pt x="3565" y="27437"/>
                      <a:pt x="2370" y="31945"/>
                    </a:cubicBezTo>
                    <a:cubicBezTo>
                      <a:pt x="2186" y="32612"/>
                      <a:pt x="2577" y="33279"/>
                      <a:pt x="3197" y="33509"/>
                    </a:cubicBezTo>
                    <a:cubicBezTo>
                      <a:pt x="2370" y="35947"/>
                      <a:pt x="2738" y="39626"/>
                      <a:pt x="3611" y="41811"/>
                    </a:cubicBezTo>
                    <a:cubicBezTo>
                      <a:pt x="3841" y="42409"/>
                      <a:pt x="3749" y="42570"/>
                      <a:pt x="2807" y="43444"/>
                    </a:cubicBezTo>
                    <a:cubicBezTo>
                      <a:pt x="1910" y="44272"/>
                      <a:pt x="691" y="45399"/>
                      <a:pt x="691" y="47469"/>
                    </a:cubicBezTo>
                    <a:cubicBezTo>
                      <a:pt x="691" y="48113"/>
                      <a:pt x="1151" y="48664"/>
                      <a:pt x="1795" y="48733"/>
                    </a:cubicBezTo>
                    <a:cubicBezTo>
                      <a:pt x="1818" y="49032"/>
                      <a:pt x="1887" y="49308"/>
                      <a:pt x="1956" y="49630"/>
                    </a:cubicBezTo>
                    <a:cubicBezTo>
                      <a:pt x="2370" y="51102"/>
                      <a:pt x="1956" y="52068"/>
                      <a:pt x="1427" y="53287"/>
                    </a:cubicBezTo>
                    <a:cubicBezTo>
                      <a:pt x="783" y="54690"/>
                      <a:pt x="1" y="56461"/>
                      <a:pt x="990" y="59037"/>
                    </a:cubicBezTo>
                    <a:cubicBezTo>
                      <a:pt x="1795" y="61129"/>
                      <a:pt x="1542" y="61566"/>
                      <a:pt x="1197" y="62141"/>
                    </a:cubicBezTo>
                    <a:cubicBezTo>
                      <a:pt x="898" y="62624"/>
                      <a:pt x="530" y="63245"/>
                      <a:pt x="530" y="64372"/>
                    </a:cubicBezTo>
                    <a:cubicBezTo>
                      <a:pt x="530" y="65016"/>
                      <a:pt x="1036" y="65522"/>
                      <a:pt x="1680" y="65522"/>
                    </a:cubicBezTo>
                    <a:lnTo>
                      <a:pt x="2140" y="65522"/>
                    </a:lnTo>
                    <a:cubicBezTo>
                      <a:pt x="2278" y="65614"/>
                      <a:pt x="2462" y="65637"/>
                      <a:pt x="2623" y="65660"/>
                    </a:cubicBezTo>
                    <a:lnTo>
                      <a:pt x="2715" y="65660"/>
                    </a:lnTo>
                    <a:cubicBezTo>
                      <a:pt x="2922" y="65660"/>
                      <a:pt x="3105" y="65614"/>
                      <a:pt x="3289" y="65522"/>
                    </a:cubicBezTo>
                    <a:lnTo>
                      <a:pt x="3795" y="65522"/>
                    </a:lnTo>
                    <a:cubicBezTo>
                      <a:pt x="3979" y="65614"/>
                      <a:pt x="4186" y="65660"/>
                      <a:pt x="4416" y="65660"/>
                    </a:cubicBezTo>
                    <a:cubicBezTo>
                      <a:pt x="4554" y="65660"/>
                      <a:pt x="4669" y="65637"/>
                      <a:pt x="4807" y="65614"/>
                    </a:cubicBezTo>
                    <a:cubicBezTo>
                      <a:pt x="4876" y="65591"/>
                      <a:pt x="4945" y="65568"/>
                      <a:pt x="5014" y="65522"/>
                    </a:cubicBezTo>
                    <a:lnTo>
                      <a:pt x="7245" y="65522"/>
                    </a:lnTo>
                    <a:cubicBezTo>
                      <a:pt x="7452" y="65522"/>
                      <a:pt x="7636" y="65476"/>
                      <a:pt x="7797" y="65384"/>
                    </a:cubicBezTo>
                    <a:cubicBezTo>
                      <a:pt x="7981" y="65476"/>
                      <a:pt x="8142" y="65522"/>
                      <a:pt x="8349" y="65522"/>
                    </a:cubicBezTo>
                    <a:lnTo>
                      <a:pt x="8694" y="65522"/>
                    </a:lnTo>
                    <a:cubicBezTo>
                      <a:pt x="8855" y="65614"/>
                      <a:pt x="9062" y="65660"/>
                      <a:pt x="9292" y="65660"/>
                    </a:cubicBezTo>
                    <a:cubicBezTo>
                      <a:pt x="9499" y="65660"/>
                      <a:pt x="9706" y="65614"/>
                      <a:pt x="9890" y="65522"/>
                    </a:cubicBezTo>
                    <a:lnTo>
                      <a:pt x="11546" y="65522"/>
                    </a:lnTo>
                    <a:cubicBezTo>
                      <a:pt x="11707" y="65614"/>
                      <a:pt x="11914" y="65660"/>
                      <a:pt x="12144" y="65660"/>
                    </a:cubicBezTo>
                    <a:cubicBezTo>
                      <a:pt x="12351" y="65660"/>
                      <a:pt x="12535" y="65614"/>
                      <a:pt x="12742" y="65522"/>
                    </a:cubicBezTo>
                    <a:lnTo>
                      <a:pt x="14719" y="65522"/>
                    </a:lnTo>
                    <a:cubicBezTo>
                      <a:pt x="14811" y="65568"/>
                      <a:pt x="14880" y="65591"/>
                      <a:pt x="14949" y="65614"/>
                    </a:cubicBezTo>
                    <a:cubicBezTo>
                      <a:pt x="15064" y="65637"/>
                      <a:pt x="15179" y="65660"/>
                      <a:pt x="15340" y="65660"/>
                    </a:cubicBezTo>
                    <a:cubicBezTo>
                      <a:pt x="15524" y="65660"/>
                      <a:pt x="15731" y="65614"/>
                      <a:pt x="15938" y="65522"/>
                    </a:cubicBezTo>
                    <a:lnTo>
                      <a:pt x="20285" y="65522"/>
                    </a:lnTo>
                    <a:cubicBezTo>
                      <a:pt x="20446" y="66005"/>
                      <a:pt x="20653" y="66511"/>
                      <a:pt x="20883" y="66971"/>
                    </a:cubicBezTo>
                    <a:cubicBezTo>
                      <a:pt x="22930" y="71271"/>
                      <a:pt x="23206" y="76055"/>
                      <a:pt x="23459" y="80678"/>
                    </a:cubicBezTo>
                    <a:cubicBezTo>
                      <a:pt x="23689" y="84541"/>
                      <a:pt x="23896" y="88175"/>
                      <a:pt x="25115" y="91464"/>
                    </a:cubicBezTo>
                    <a:cubicBezTo>
                      <a:pt x="25253" y="91901"/>
                      <a:pt x="25644" y="92177"/>
                      <a:pt x="26103" y="92200"/>
                    </a:cubicBezTo>
                    <a:cubicBezTo>
                      <a:pt x="26149" y="92200"/>
                      <a:pt x="26379" y="92246"/>
                      <a:pt x="26747" y="92246"/>
                    </a:cubicBezTo>
                    <a:cubicBezTo>
                      <a:pt x="27115" y="92246"/>
                      <a:pt x="27644" y="92200"/>
                      <a:pt x="28242" y="92154"/>
                    </a:cubicBezTo>
                    <a:cubicBezTo>
                      <a:pt x="28909" y="93051"/>
                      <a:pt x="29714" y="93901"/>
                      <a:pt x="30634" y="94706"/>
                    </a:cubicBezTo>
                    <a:cubicBezTo>
                      <a:pt x="33279" y="97029"/>
                      <a:pt x="33647" y="100939"/>
                      <a:pt x="33647" y="100985"/>
                    </a:cubicBezTo>
                    <a:cubicBezTo>
                      <a:pt x="33693" y="101583"/>
                      <a:pt x="34199" y="102043"/>
                      <a:pt x="34797" y="102043"/>
                    </a:cubicBezTo>
                    <a:lnTo>
                      <a:pt x="43674" y="102043"/>
                    </a:lnTo>
                    <a:cubicBezTo>
                      <a:pt x="43904" y="102204"/>
                      <a:pt x="44226" y="102319"/>
                      <a:pt x="44548" y="102319"/>
                    </a:cubicBezTo>
                    <a:cubicBezTo>
                      <a:pt x="44663" y="102319"/>
                      <a:pt x="44778" y="102296"/>
                      <a:pt x="44893" y="102273"/>
                    </a:cubicBezTo>
                    <a:cubicBezTo>
                      <a:pt x="45077" y="102204"/>
                      <a:pt x="45261" y="102135"/>
                      <a:pt x="45399" y="102043"/>
                    </a:cubicBezTo>
                    <a:lnTo>
                      <a:pt x="51700" y="102043"/>
                    </a:lnTo>
                    <a:cubicBezTo>
                      <a:pt x="52045" y="102043"/>
                      <a:pt x="52367" y="101905"/>
                      <a:pt x="52597" y="101629"/>
                    </a:cubicBezTo>
                    <a:cubicBezTo>
                      <a:pt x="52827" y="101376"/>
                      <a:pt x="52896" y="101031"/>
                      <a:pt x="52850" y="100686"/>
                    </a:cubicBezTo>
                    <a:cubicBezTo>
                      <a:pt x="52850" y="100594"/>
                      <a:pt x="51631" y="93740"/>
                      <a:pt x="49791" y="87140"/>
                    </a:cubicBezTo>
                    <a:cubicBezTo>
                      <a:pt x="50343" y="87094"/>
                      <a:pt x="50918" y="87002"/>
                      <a:pt x="51493" y="86910"/>
                    </a:cubicBezTo>
                    <a:cubicBezTo>
                      <a:pt x="51838" y="86864"/>
                      <a:pt x="52160" y="86634"/>
                      <a:pt x="52321" y="86312"/>
                    </a:cubicBezTo>
                    <a:cubicBezTo>
                      <a:pt x="52505" y="85990"/>
                      <a:pt x="52505" y="85622"/>
                      <a:pt x="52367" y="85300"/>
                    </a:cubicBezTo>
                    <a:cubicBezTo>
                      <a:pt x="52298" y="85185"/>
                      <a:pt x="47584" y="74836"/>
                      <a:pt x="46342" y="69731"/>
                    </a:cubicBezTo>
                    <a:cubicBezTo>
                      <a:pt x="45353" y="65614"/>
                      <a:pt x="44157" y="62716"/>
                      <a:pt x="43628" y="61497"/>
                    </a:cubicBezTo>
                    <a:cubicBezTo>
                      <a:pt x="44203" y="60462"/>
                      <a:pt x="44939" y="58255"/>
                      <a:pt x="43536" y="55449"/>
                    </a:cubicBezTo>
                    <a:cubicBezTo>
                      <a:pt x="42869" y="54115"/>
                      <a:pt x="41282" y="52942"/>
                      <a:pt x="39327" y="51700"/>
                    </a:cubicBezTo>
                    <a:cubicBezTo>
                      <a:pt x="41213" y="50872"/>
                      <a:pt x="42869" y="49929"/>
                      <a:pt x="44157" y="49170"/>
                    </a:cubicBezTo>
                    <a:cubicBezTo>
                      <a:pt x="44939" y="48733"/>
                      <a:pt x="45629" y="48343"/>
                      <a:pt x="46112" y="48113"/>
                    </a:cubicBezTo>
                    <a:cubicBezTo>
                      <a:pt x="46917" y="47745"/>
                      <a:pt x="47768" y="47400"/>
                      <a:pt x="48573" y="47055"/>
                    </a:cubicBezTo>
                    <a:cubicBezTo>
                      <a:pt x="50343" y="46296"/>
                      <a:pt x="51746" y="45721"/>
                      <a:pt x="52413" y="44939"/>
                    </a:cubicBezTo>
                    <a:cubicBezTo>
                      <a:pt x="53241" y="43950"/>
                      <a:pt x="53126" y="42616"/>
                      <a:pt x="52988" y="41098"/>
                    </a:cubicBezTo>
                    <a:cubicBezTo>
                      <a:pt x="52965" y="40615"/>
                      <a:pt x="52896" y="40109"/>
                      <a:pt x="52873" y="39603"/>
                    </a:cubicBezTo>
                    <a:cubicBezTo>
                      <a:pt x="52873" y="39235"/>
                      <a:pt x="52850" y="38729"/>
                      <a:pt x="52850" y="38154"/>
                    </a:cubicBezTo>
                    <a:lnTo>
                      <a:pt x="52850" y="37625"/>
                    </a:lnTo>
                    <a:cubicBezTo>
                      <a:pt x="53103" y="37556"/>
                      <a:pt x="53356" y="37510"/>
                      <a:pt x="53655" y="37418"/>
                    </a:cubicBezTo>
                    <a:cubicBezTo>
                      <a:pt x="55518" y="38821"/>
                      <a:pt x="57726" y="39925"/>
                      <a:pt x="58945" y="40454"/>
                    </a:cubicBezTo>
                    <a:cubicBezTo>
                      <a:pt x="58876" y="40546"/>
                      <a:pt x="58853" y="40615"/>
                      <a:pt x="58853" y="40638"/>
                    </a:cubicBezTo>
                    <a:cubicBezTo>
                      <a:pt x="58508" y="41144"/>
                      <a:pt x="58508" y="41880"/>
                      <a:pt x="58830" y="42478"/>
                    </a:cubicBezTo>
                    <a:cubicBezTo>
                      <a:pt x="59198" y="43168"/>
                      <a:pt x="59957" y="43605"/>
                      <a:pt x="60784" y="43605"/>
                    </a:cubicBezTo>
                    <a:cubicBezTo>
                      <a:pt x="61152" y="43605"/>
                      <a:pt x="61566" y="43513"/>
                      <a:pt x="61980" y="43375"/>
                    </a:cubicBezTo>
                    <a:cubicBezTo>
                      <a:pt x="63521" y="42800"/>
                      <a:pt x="63705" y="41420"/>
                      <a:pt x="63797" y="40615"/>
                    </a:cubicBezTo>
                    <a:cubicBezTo>
                      <a:pt x="63820" y="40408"/>
                      <a:pt x="63866" y="40109"/>
                      <a:pt x="63912" y="39994"/>
                    </a:cubicBezTo>
                    <a:cubicBezTo>
                      <a:pt x="64556" y="39603"/>
                      <a:pt x="64947" y="38959"/>
                      <a:pt x="65016" y="38200"/>
                    </a:cubicBezTo>
                    <a:cubicBezTo>
                      <a:pt x="65039" y="37533"/>
                      <a:pt x="64809" y="36821"/>
                      <a:pt x="64372" y="36246"/>
                    </a:cubicBezTo>
                    <a:cubicBezTo>
                      <a:pt x="64372" y="36085"/>
                      <a:pt x="64372" y="35947"/>
                      <a:pt x="64326" y="35832"/>
                    </a:cubicBezTo>
                    <a:cubicBezTo>
                      <a:pt x="64326" y="35809"/>
                      <a:pt x="64280" y="35740"/>
                      <a:pt x="64280" y="35717"/>
                    </a:cubicBezTo>
                    <a:cubicBezTo>
                      <a:pt x="64579" y="35464"/>
                      <a:pt x="64832" y="35096"/>
                      <a:pt x="65062" y="34544"/>
                    </a:cubicBezTo>
                    <a:cubicBezTo>
                      <a:pt x="65637" y="33095"/>
                      <a:pt x="64740" y="32060"/>
                      <a:pt x="64257" y="31531"/>
                    </a:cubicBezTo>
                    <a:cubicBezTo>
                      <a:pt x="64229" y="31537"/>
                      <a:pt x="64203" y="31539"/>
                      <a:pt x="64178" y="31539"/>
                    </a:cubicBezTo>
                    <a:cubicBezTo>
                      <a:pt x="63995" y="31539"/>
                      <a:pt x="63881" y="31405"/>
                      <a:pt x="63820" y="31324"/>
                    </a:cubicBezTo>
                    <a:cubicBezTo>
                      <a:pt x="63935" y="30680"/>
                      <a:pt x="63774" y="30105"/>
                      <a:pt x="63406" y="29622"/>
                    </a:cubicBezTo>
                    <a:cubicBezTo>
                      <a:pt x="63015" y="29162"/>
                      <a:pt x="62440" y="28840"/>
                      <a:pt x="61819" y="28725"/>
                    </a:cubicBezTo>
                    <a:lnTo>
                      <a:pt x="62164" y="28035"/>
                    </a:lnTo>
                    <a:cubicBezTo>
                      <a:pt x="62900" y="26586"/>
                      <a:pt x="64050" y="24402"/>
                      <a:pt x="65016" y="21711"/>
                    </a:cubicBezTo>
                    <a:cubicBezTo>
                      <a:pt x="66465" y="17525"/>
                      <a:pt x="62532" y="14559"/>
                      <a:pt x="60186" y="13547"/>
                    </a:cubicBezTo>
                    <a:cubicBezTo>
                      <a:pt x="58646" y="12673"/>
                      <a:pt x="56208" y="12328"/>
                      <a:pt x="53862" y="12121"/>
                    </a:cubicBezTo>
                    <a:cubicBezTo>
                      <a:pt x="53678" y="11799"/>
                      <a:pt x="53356" y="11569"/>
                      <a:pt x="52988" y="11523"/>
                    </a:cubicBezTo>
                    <a:cubicBezTo>
                      <a:pt x="52942" y="11523"/>
                      <a:pt x="52873" y="11523"/>
                      <a:pt x="52781" y="11477"/>
                    </a:cubicBezTo>
                    <a:cubicBezTo>
                      <a:pt x="52620" y="11293"/>
                      <a:pt x="52367" y="11109"/>
                      <a:pt x="52045" y="11086"/>
                    </a:cubicBezTo>
                    <a:lnTo>
                      <a:pt x="51815" y="11086"/>
                    </a:lnTo>
                    <a:cubicBezTo>
                      <a:pt x="51562" y="11086"/>
                      <a:pt x="51286" y="11132"/>
                      <a:pt x="51056" y="11247"/>
                    </a:cubicBezTo>
                    <a:cubicBezTo>
                      <a:pt x="50987" y="11224"/>
                      <a:pt x="50895" y="11224"/>
                      <a:pt x="50803" y="11224"/>
                    </a:cubicBezTo>
                    <a:cubicBezTo>
                      <a:pt x="50711" y="11224"/>
                      <a:pt x="50642" y="11224"/>
                      <a:pt x="50550" y="11247"/>
                    </a:cubicBezTo>
                    <a:cubicBezTo>
                      <a:pt x="50366" y="11293"/>
                      <a:pt x="50228" y="11339"/>
                      <a:pt x="50090" y="11431"/>
                    </a:cubicBezTo>
                    <a:lnTo>
                      <a:pt x="50021" y="11454"/>
                    </a:lnTo>
                    <a:lnTo>
                      <a:pt x="49768" y="11638"/>
                    </a:lnTo>
                    <a:cubicBezTo>
                      <a:pt x="49492" y="11523"/>
                      <a:pt x="49101" y="11339"/>
                      <a:pt x="48733" y="11201"/>
                    </a:cubicBezTo>
                    <a:cubicBezTo>
                      <a:pt x="47216" y="10534"/>
                      <a:pt x="45146" y="9614"/>
                      <a:pt x="42869" y="9614"/>
                    </a:cubicBezTo>
                    <a:cubicBezTo>
                      <a:pt x="42064" y="9614"/>
                      <a:pt x="41282" y="9729"/>
                      <a:pt x="40569" y="9959"/>
                    </a:cubicBezTo>
                    <a:cubicBezTo>
                      <a:pt x="40431" y="10028"/>
                      <a:pt x="40293" y="10074"/>
                      <a:pt x="40178" y="10166"/>
                    </a:cubicBezTo>
                    <a:cubicBezTo>
                      <a:pt x="40408" y="8717"/>
                      <a:pt x="39833" y="7291"/>
                      <a:pt x="38568" y="6118"/>
                    </a:cubicBezTo>
                    <a:cubicBezTo>
                      <a:pt x="38499" y="6049"/>
                      <a:pt x="38453" y="6026"/>
                      <a:pt x="38384" y="5957"/>
                    </a:cubicBezTo>
                    <a:cubicBezTo>
                      <a:pt x="38614" y="4692"/>
                      <a:pt x="38269" y="3589"/>
                      <a:pt x="37418" y="2853"/>
                    </a:cubicBezTo>
                    <a:cubicBezTo>
                      <a:pt x="36844" y="2393"/>
                      <a:pt x="36177" y="2140"/>
                      <a:pt x="35418" y="2140"/>
                    </a:cubicBezTo>
                    <a:cubicBezTo>
                      <a:pt x="35257" y="2140"/>
                      <a:pt x="35073" y="2140"/>
                      <a:pt x="34935" y="2163"/>
                    </a:cubicBezTo>
                    <a:cubicBezTo>
                      <a:pt x="34820" y="1864"/>
                      <a:pt x="34659" y="1565"/>
                      <a:pt x="34452" y="1358"/>
                    </a:cubicBezTo>
                    <a:cubicBezTo>
                      <a:pt x="34314" y="967"/>
                      <a:pt x="33923" y="668"/>
                      <a:pt x="33509" y="622"/>
                    </a:cubicBezTo>
                    <a:lnTo>
                      <a:pt x="33302" y="622"/>
                    </a:lnTo>
                    <a:cubicBezTo>
                      <a:pt x="32934" y="622"/>
                      <a:pt x="32589" y="737"/>
                      <a:pt x="32244" y="898"/>
                    </a:cubicBezTo>
                    <a:lnTo>
                      <a:pt x="31715" y="1082"/>
                    </a:lnTo>
                    <a:cubicBezTo>
                      <a:pt x="31485" y="944"/>
                      <a:pt x="31278" y="875"/>
                      <a:pt x="31140" y="852"/>
                    </a:cubicBezTo>
                    <a:cubicBezTo>
                      <a:pt x="31048" y="829"/>
                      <a:pt x="30979" y="829"/>
                      <a:pt x="30864" y="829"/>
                    </a:cubicBezTo>
                    <a:cubicBezTo>
                      <a:pt x="30565" y="829"/>
                      <a:pt x="30312" y="875"/>
                      <a:pt x="30082" y="1013"/>
                    </a:cubicBezTo>
                    <a:cubicBezTo>
                      <a:pt x="30013" y="990"/>
                      <a:pt x="29990" y="967"/>
                      <a:pt x="29944" y="944"/>
                    </a:cubicBezTo>
                    <a:cubicBezTo>
                      <a:pt x="29944" y="875"/>
                      <a:pt x="29898" y="829"/>
                      <a:pt x="29875" y="760"/>
                    </a:cubicBezTo>
                    <a:cubicBezTo>
                      <a:pt x="29737" y="323"/>
                      <a:pt x="29323" y="47"/>
                      <a:pt x="28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8"/>
              <p:cNvSpPr/>
              <p:nvPr/>
            </p:nvSpPr>
            <p:spPr>
              <a:xfrm>
                <a:off x="3776350" y="3240650"/>
                <a:ext cx="144925" cy="1380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521" extrusionOk="0">
                    <a:moveTo>
                      <a:pt x="2584" y="1"/>
                    </a:moveTo>
                    <a:cubicBezTo>
                      <a:pt x="2394" y="1"/>
                      <a:pt x="2210" y="31"/>
                      <a:pt x="2047" y="94"/>
                    </a:cubicBezTo>
                    <a:cubicBezTo>
                      <a:pt x="1675" y="235"/>
                      <a:pt x="1237" y="275"/>
                      <a:pt x="862" y="275"/>
                    </a:cubicBezTo>
                    <a:cubicBezTo>
                      <a:pt x="379" y="275"/>
                      <a:pt x="1" y="209"/>
                      <a:pt x="1" y="209"/>
                    </a:cubicBezTo>
                    <a:lnTo>
                      <a:pt x="1" y="209"/>
                    </a:lnTo>
                    <a:cubicBezTo>
                      <a:pt x="162" y="761"/>
                      <a:pt x="139" y="3429"/>
                      <a:pt x="139" y="3429"/>
                    </a:cubicBezTo>
                    <a:cubicBezTo>
                      <a:pt x="139" y="3429"/>
                      <a:pt x="2001" y="2969"/>
                      <a:pt x="2277" y="2877"/>
                    </a:cubicBezTo>
                    <a:cubicBezTo>
                      <a:pt x="2283" y="2875"/>
                      <a:pt x="2290" y="2874"/>
                      <a:pt x="2296" y="2874"/>
                    </a:cubicBezTo>
                    <a:cubicBezTo>
                      <a:pt x="2569" y="2874"/>
                      <a:pt x="3361" y="4704"/>
                      <a:pt x="3473" y="5131"/>
                    </a:cubicBezTo>
                    <a:cubicBezTo>
                      <a:pt x="3528" y="5326"/>
                      <a:pt x="3791" y="5521"/>
                      <a:pt x="4115" y="5521"/>
                    </a:cubicBezTo>
                    <a:cubicBezTo>
                      <a:pt x="4478" y="5521"/>
                      <a:pt x="4917" y="5276"/>
                      <a:pt x="5221" y="4510"/>
                    </a:cubicBezTo>
                    <a:cubicBezTo>
                      <a:pt x="5796" y="3084"/>
                      <a:pt x="3818" y="2486"/>
                      <a:pt x="4048" y="1382"/>
                    </a:cubicBezTo>
                    <a:cubicBezTo>
                      <a:pt x="4233" y="513"/>
                      <a:pt x="3362" y="1"/>
                      <a:pt x="2584" y="1"/>
                    </a:cubicBezTo>
                    <a:close/>
                  </a:path>
                </a:pathLst>
              </a:custGeom>
              <a:solidFill>
                <a:srgbClr val="C17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8"/>
              <p:cNvSpPr/>
              <p:nvPr/>
            </p:nvSpPr>
            <p:spPr>
              <a:xfrm>
                <a:off x="3514175" y="2964150"/>
                <a:ext cx="334075" cy="451950"/>
              </a:xfrm>
              <a:custGeom>
                <a:avLst/>
                <a:gdLst/>
                <a:ahLst/>
                <a:cxnLst/>
                <a:rect l="l" t="t" r="r" b="b"/>
                <a:pathLst>
                  <a:path w="13363" h="18078" extrusionOk="0">
                    <a:moveTo>
                      <a:pt x="8073" y="0"/>
                    </a:moveTo>
                    <a:lnTo>
                      <a:pt x="1840" y="6831"/>
                    </a:lnTo>
                    <a:cubicBezTo>
                      <a:pt x="1840" y="6831"/>
                      <a:pt x="1" y="15662"/>
                      <a:pt x="1840" y="17640"/>
                    </a:cubicBezTo>
                    <a:cubicBezTo>
                      <a:pt x="2124" y="17948"/>
                      <a:pt x="2584" y="18078"/>
                      <a:pt x="3161" y="18078"/>
                    </a:cubicBezTo>
                    <a:cubicBezTo>
                      <a:pt x="6328" y="18078"/>
                      <a:pt x="12994" y="14144"/>
                      <a:pt x="12994" y="14144"/>
                    </a:cubicBezTo>
                    <a:cubicBezTo>
                      <a:pt x="12994" y="14144"/>
                      <a:pt x="13362" y="12005"/>
                      <a:pt x="12534" y="11131"/>
                    </a:cubicBezTo>
                    <a:lnTo>
                      <a:pt x="7038" y="9590"/>
                    </a:lnTo>
                    <a:cubicBezTo>
                      <a:pt x="7038" y="9590"/>
                      <a:pt x="10879" y="2438"/>
                      <a:pt x="8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8"/>
              <p:cNvSpPr/>
              <p:nvPr/>
            </p:nvSpPr>
            <p:spPr>
              <a:xfrm>
                <a:off x="2906425" y="2801350"/>
                <a:ext cx="639400" cy="1003350"/>
              </a:xfrm>
              <a:custGeom>
                <a:avLst/>
                <a:gdLst/>
                <a:ahLst/>
                <a:cxnLst/>
                <a:rect l="l" t="t" r="r" b="b"/>
                <a:pathLst>
                  <a:path w="25576" h="40134" extrusionOk="0">
                    <a:moveTo>
                      <a:pt x="22897" y="0"/>
                    </a:moveTo>
                    <a:cubicBezTo>
                      <a:pt x="22737" y="0"/>
                      <a:pt x="22597" y="85"/>
                      <a:pt x="22494" y="188"/>
                    </a:cubicBezTo>
                    <a:cubicBezTo>
                      <a:pt x="22149" y="510"/>
                      <a:pt x="22057" y="1200"/>
                      <a:pt x="22057" y="1200"/>
                    </a:cubicBezTo>
                    <a:lnTo>
                      <a:pt x="21873" y="211"/>
                    </a:lnTo>
                    <a:cubicBezTo>
                      <a:pt x="21827" y="234"/>
                      <a:pt x="21758" y="234"/>
                      <a:pt x="21712" y="303"/>
                    </a:cubicBezTo>
                    <a:cubicBezTo>
                      <a:pt x="21114" y="694"/>
                      <a:pt x="21252" y="2051"/>
                      <a:pt x="21252" y="2878"/>
                    </a:cubicBezTo>
                    <a:cubicBezTo>
                      <a:pt x="21252" y="3775"/>
                      <a:pt x="21114" y="4189"/>
                      <a:pt x="20884" y="5224"/>
                    </a:cubicBezTo>
                    <a:cubicBezTo>
                      <a:pt x="20656" y="6250"/>
                      <a:pt x="19682" y="7547"/>
                      <a:pt x="19172" y="7547"/>
                    </a:cubicBezTo>
                    <a:cubicBezTo>
                      <a:pt x="19168" y="7547"/>
                      <a:pt x="19163" y="7547"/>
                      <a:pt x="19159" y="7547"/>
                    </a:cubicBezTo>
                    <a:cubicBezTo>
                      <a:pt x="18745" y="7524"/>
                      <a:pt x="18745" y="6995"/>
                      <a:pt x="18814" y="6604"/>
                    </a:cubicBezTo>
                    <a:cubicBezTo>
                      <a:pt x="18883" y="5960"/>
                      <a:pt x="18768" y="5224"/>
                      <a:pt x="18469" y="4557"/>
                    </a:cubicBezTo>
                    <a:cubicBezTo>
                      <a:pt x="18423" y="4488"/>
                      <a:pt x="18400" y="4442"/>
                      <a:pt x="18377" y="4419"/>
                    </a:cubicBezTo>
                    <a:cubicBezTo>
                      <a:pt x="18262" y="4228"/>
                      <a:pt x="18131" y="4132"/>
                      <a:pt x="18011" y="4132"/>
                    </a:cubicBezTo>
                    <a:cubicBezTo>
                      <a:pt x="17987" y="4132"/>
                      <a:pt x="17963" y="4136"/>
                      <a:pt x="17940" y="4143"/>
                    </a:cubicBezTo>
                    <a:cubicBezTo>
                      <a:pt x="17917" y="4189"/>
                      <a:pt x="17894" y="4189"/>
                      <a:pt x="17848" y="4212"/>
                    </a:cubicBezTo>
                    <a:cubicBezTo>
                      <a:pt x="17825" y="4235"/>
                      <a:pt x="17802" y="4258"/>
                      <a:pt x="17779" y="4327"/>
                    </a:cubicBezTo>
                    <a:lnTo>
                      <a:pt x="17779" y="4350"/>
                    </a:lnTo>
                    <a:cubicBezTo>
                      <a:pt x="17733" y="4373"/>
                      <a:pt x="17710" y="4442"/>
                      <a:pt x="17710" y="4488"/>
                    </a:cubicBezTo>
                    <a:lnTo>
                      <a:pt x="17710" y="4534"/>
                    </a:lnTo>
                    <a:cubicBezTo>
                      <a:pt x="17687" y="4580"/>
                      <a:pt x="17687" y="4649"/>
                      <a:pt x="17664" y="4695"/>
                    </a:cubicBezTo>
                    <a:cubicBezTo>
                      <a:pt x="17664" y="4718"/>
                      <a:pt x="17618" y="4787"/>
                      <a:pt x="17618" y="4810"/>
                    </a:cubicBezTo>
                    <a:lnTo>
                      <a:pt x="17618" y="4879"/>
                    </a:lnTo>
                    <a:cubicBezTo>
                      <a:pt x="17618" y="4902"/>
                      <a:pt x="17618" y="4948"/>
                      <a:pt x="17595" y="4994"/>
                    </a:cubicBezTo>
                    <a:lnTo>
                      <a:pt x="17595" y="5040"/>
                    </a:lnTo>
                    <a:cubicBezTo>
                      <a:pt x="17595" y="5109"/>
                      <a:pt x="17595" y="5155"/>
                      <a:pt x="17572" y="5247"/>
                    </a:cubicBezTo>
                    <a:cubicBezTo>
                      <a:pt x="17480" y="6397"/>
                      <a:pt x="17457" y="8697"/>
                      <a:pt x="17503" y="9939"/>
                    </a:cubicBezTo>
                    <a:cubicBezTo>
                      <a:pt x="17595" y="11434"/>
                      <a:pt x="18262" y="12032"/>
                      <a:pt x="18653" y="13113"/>
                    </a:cubicBezTo>
                    <a:cubicBezTo>
                      <a:pt x="19090" y="14216"/>
                      <a:pt x="19044" y="17367"/>
                      <a:pt x="19044" y="17367"/>
                    </a:cubicBezTo>
                    <a:cubicBezTo>
                      <a:pt x="18998" y="19368"/>
                      <a:pt x="18239" y="24772"/>
                      <a:pt x="18469" y="26221"/>
                    </a:cubicBezTo>
                    <a:cubicBezTo>
                      <a:pt x="18469" y="26221"/>
                      <a:pt x="14214" y="29487"/>
                      <a:pt x="6119" y="32592"/>
                    </a:cubicBezTo>
                    <a:cubicBezTo>
                      <a:pt x="1" y="34930"/>
                      <a:pt x="1253" y="40133"/>
                      <a:pt x="4904" y="40133"/>
                    </a:cubicBezTo>
                    <a:cubicBezTo>
                      <a:pt x="5096" y="40133"/>
                      <a:pt x="5294" y="40119"/>
                      <a:pt x="5498" y="40089"/>
                    </a:cubicBezTo>
                    <a:cubicBezTo>
                      <a:pt x="11225" y="39261"/>
                      <a:pt x="16169" y="35306"/>
                      <a:pt x="18469" y="34087"/>
                    </a:cubicBezTo>
                    <a:cubicBezTo>
                      <a:pt x="20769" y="32845"/>
                      <a:pt x="23345" y="31902"/>
                      <a:pt x="24012" y="31028"/>
                    </a:cubicBezTo>
                    <a:cubicBezTo>
                      <a:pt x="24679" y="30177"/>
                      <a:pt x="24173" y="28613"/>
                      <a:pt x="24012" y="26612"/>
                    </a:cubicBezTo>
                    <a:cubicBezTo>
                      <a:pt x="23828" y="24612"/>
                      <a:pt x="23644" y="19276"/>
                      <a:pt x="22747" y="16723"/>
                    </a:cubicBezTo>
                    <a:cubicBezTo>
                      <a:pt x="22747" y="16723"/>
                      <a:pt x="22034" y="13687"/>
                      <a:pt x="22034" y="12883"/>
                    </a:cubicBezTo>
                    <a:cubicBezTo>
                      <a:pt x="22034" y="12078"/>
                      <a:pt x="23897" y="8835"/>
                      <a:pt x="24518" y="7685"/>
                    </a:cubicBezTo>
                    <a:cubicBezTo>
                      <a:pt x="25184" y="6512"/>
                      <a:pt x="25575" y="5385"/>
                      <a:pt x="25506" y="4557"/>
                    </a:cubicBezTo>
                    <a:cubicBezTo>
                      <a:pt x="25483" y="4350"/>
                      <a:pt x="25483" y="4189"/>
                      <a:pt x="25483" y="4005"/>
                    </a:cubicBezTo>
                    <a:cubicBezTo>
                      <a:pt x="25437" y="3453"/>
                      <a:pt x="25437" y="3062"/>
                      <a:pt x="25437" y="3062"/>
                    </a:cubicBezTo>
                    <a:cubicBezTo>
                      <a:pt x="25368" y="3085"/>
                      <a:pt x="25276" y="3085"/>
                      <a:pt x="25207" y="3154"/>
                    </a:cubicBezTo>
                    <a:cubicBezTo>
                      <a:pt x="25046" y="3269"/>
                      <a:pt x="24908" y="3453"/>
                      <a:pt x="24862" y="3867"/>
                    </a:cubicBezTo>
                    <a:cubicBezTo>
                      <a:pt x="24845" y="4678"/>
                      <a:pt x="24427" y="5591"/>
                      <a:pt x="24297" y="5591"/>
                    </a:cubicBezTo>
                    <a:cubicBezTo>
                      <a:pt x="24253" y="5591"/>
                      <a:pt x="24241" y="5489"/>
                      <a:pt x="24288" y="5247"/>
                    </a:cubicBezTo>
                    <a:cubicBezTo>
                      <a:pt x="24495" y="4258"/>
                      <a:pt x="24242" y="3338"/>
                      <a:pt x="24127" y="2740"/>
                    </a:cubicBezTo>
                    <a:cubicBezTo>
                      <a:pt x="24058" y="2464"/>
                      <a:pt x="24012" y="1959"/>
                      <a:pt x="23943" y="1476"/>
                    </a:cubicBezTo>
                    <a:cubicBezTo>
                      <a:pt x="23897" y="901"/>
                      <a:pt x="23874" y="395"/>
                      <a:pt x="23874" y="395"/>
                    </a:cubicBezTo>
                    <a:cubicBezTo>
                      <a:pt x="23759" y="395"/>
                      <a:pt x="23667" y="418"/>
                      <a:pt x="23575" y="441"/>
                    </a:cubicBezTo>
                    <a:cubicBezTo>
                      <a:pt x="23299" y="625"/>
                      <a:pt x="23115" y="1016"/>
                      <a:pt x="23115" y="1016"/>
                    </a:cubicBezTo>
                    <a:lnTo>
                      <a:pt x="22954" y="4"/>
                    </a:lnTo>
                    <a:cubicBezTo>
                      <a:pt x="22934" y="1"/>
                      <a:pt x="22916" y="0"/>
                      <a:pt x="22897" y="0"/>
                    </a:cubicBezTo>
                    <a:close/>
                  </a:path>
                </a:pathLst>
              </a:custGeom>
              <a:solidFill>
                <a:srgbClr val="965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48"/>
              <p:cNvSpPr/>
              <p:nvPr/>
            </p:nvSpPr>
            <p:spPr>
              <a:xfrm>
                <a:off x="2716725" y="3514375"/>
                <a:ext cx="470325" cy="450375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18015" extrusionOk="0">
                    <a:moveTo>
                      <a:pt x="15616" y="0"/>
                    </a:moveTo>
                    <a:cubicBezTo>
                      <a:pt x="15616" y="0"/>
                      <a:pt x="14029" y="782"/>
                      <a:pt x="12534" y="1357"/>
                    </a:cubicBezTo>
                    <a:cubicBezTo>
                      <a:pt x="11039" y="1932"/>
                      <a:pt x="0" y="4554"/>
                      <a:pt x="552" y="10648"/>
                    </a:cubicBezTo>
                    <a:cubicBezTo>
                      <a:pt x="1077" y="16420"/>
                      <a:pt x="7651" y="17765"/>
                      <a:pt x="9878" y="17765"/>
                    </a:cubicBezTo>
                    <a:cubicBezTo>
                      <a:pt x="9994" y="17765"/>
                      <a:pt x="10098" y="17761"/>
                      <a:pt x="10188" y="17755"/>
                    </a:cubicBezTo>
                    <a:cubicBezTo>
                      <a:pt x="10331" y="17740"/>
                      <a:pt x="10489" y="17734"/>
                      <a:pt x="10658" y="17734"/>
                    </a:cubicBezTo>
                    <a:cubicBezTo>
                      <a:pt x="11805" y="17734"/>
                      <a:pt x="13494" y="18015"/>
                      <a:pt x="14687" y="18015"/>
                    </a:cubicBezTo>
                    <a:cubicBezTo>
                      <a:pt x="15623" y="18015"/>
                      <a:pt x="16253" y="17842"/>
                      <a:pt x="16076" y="17226"/>
                    </a:cubicBezTo>
                    <a:cubicBezTo>
                      <a:pt x="16076" y="17226"/>
                      <a:pt x="14650" y="16536"/>
                      <a:pt x="15685" y="14075"/>
                    </a:cubicBezTo>
                    <a:cubicBezTo>
                      <a:pt x="18813" y="6486"/>
                      <a:pt x="16651" y="322"/>
                      <a:pt x="156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8"/>
              <p:cNvSpPr/>
              <p:nvPr/>
            </p:nvSpPr>
            <p:spPr>
              <a:xfrm>
                <a:off x="3077800" y="2830100"/>
                <a:ext cx="3618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14475" h="12323" extrusionOk="0">
                    <a:moveTo>
                      <a:pt x="11906" y="1"/>
                    </a:moveTo>
                    <a:cubicBezTo>
                      <a:pt x="11863" y="1"/>
                      <a:pt x="11819" y="2"/>
                      <a:pt x="11775" y="4"/>
                    </a:cubicBezTo>
                    <a:cubicBezTo>
                      <a:pt x="10142" y="96"/>
                      <a:pt x="9682" y="4350"/>
                      <a:pt x="9291" y="5293"/>
                    </a:cubicBezTo>
                    <a:cubicBezTo>
                      <a:pt x="8877" y="6282"/>
                      <a:pt x="6876" y="7547"/>
                      <a:pt x="6095" y="7593"/>
                    </a:cubicBezTo>
                    <a:cubicBezTo>
                      <a:pt x="6064" y="7596"/>
                      <a:pt x="6033" y="7597"/>
                      <a:pt x="6001" y="7597"/>
                    </a:cubicBezTo>
                    <a:cubicBezTo>
                      <a:pt x="5270" y="7597"/>
                      <a:pt x="4008" y="6879"/>
                      <a:pt x="3105" y="6857"/>
                    </a:cubicBezTo>
                    <a:cubicBezTo>
                      <a:pt x="2668" y="6857"/>
                      <a:pt x="2300" y="6811"/>
                      <a:pt x="2001" y="6788"/>
                    </a:cubicBezTo>
                    <a:cubicBezTo>
                      <a:pt x="1633" y="6765"/>
                      <a:pt x="1380" y="6696"/>
                      <a:pt x="1288" y="6650"/>
                    </a:cubicBezTo>
                    <a:cubicBezTo>
                      <a:pt x="1280" y="6646"/>
                      <a:pt x="1271" y="6644"/>
                      <a:pt x="1263" y="6644"/>
                    </a:cubicBezTo>
                    <a:cubicBezTo>
                      <a:pt x="1220" y="6644"/>
                      <a:pt x="1173" y="6689"/>
                      <a:pt x="1173" y="6765"/>
                    </a:cubicBezTo>
                    <a:cubicBezTo>
                      <a:pt x="1173" y="6903"/>
                      <a:pt x="1242" y="7133"/>
                      <a:pt x="1495" y="7271"/>
                    </a:cubicBezTo>
                    <a:cubicBezTo>
                      <a:pt x="1886" y="7570"/>
                      <a:pt x="2967" y="7846"/>
                      <a:pt x="2967" y="7846"/>
                    </a:cubicBezTo>
                    <a:cubicBezTo>
                      <a:pt x="2967" y="7846"/>
                      <a:pt x="2415" y="8283"/>
                      <a:pt x="1748" y="8628"/>
                    </a:cubicBezTo>
                    <a:cubicBezTo>
                      <a:pt x="1058" y="8996"/>
                      <a:pt x="276" y="9410"/>
                      <a:pt x="92" y="9663"/>
                    </a:cubicBezTo>
                    <a:cubicBezTo>
                      <a:pt x="23" y="9755"/>
                      <a:pt x="0" y="9801"/>
                      <a:pt x="23" y="9870"/>
                    </a:cubicBezTo>
                    <a:cubicBezTo>
                      <a:pt x="92" y="9962"/>
                      <a:pt x="161" y="9985"/>
                      <a:pt x="322" y="10008"/>
                    </a:cubicBezTo>
                    <a:cubicBezTo>
                      <a:pt x="366" y="10014"/>
                      <a:pt x="413" y="10017"/>
                      <a:pt x="463" y="10017"/>
                    </a:cubicBezTo>
                    <a:cubicBezTo>
                      <a:pt x="961" y="10017"/>
                      <a:pt x="1702" y="9732"/>
                      <a:pt x="1702" y="9732"/>
                    </a:cubicBezTo>
                    <a:lnTo>
                      <a:pt x="1702" y="9732"/>
                    </a:lnTo>
                    <a:cubicBezTo>
                      <a:pt x="1702" y="9732"/>
                      <a:pt x="690" y="10307"/>
                      <a:pt x="460" y="10675"/>
                    </a:cubicBezTo>
                    <a:cubicBezTo>
                      <a:pt x="437" y="10721"/>
                      <a:pt x="391" y="10790"/>
                      <a:pt x="437" y="10859"/>
                    </a:cubicBezTo>
                    <a:cubicBezTo>
                      <a:pt x="454" y="10910"/>
                      <a:pt x="549" y="10936"/>
                      <a:pt x="683" y="10936"/>
                    </a:cubicBezTo>
                    <a:cubicBezTo>
                      <a:pt x="727" y="10936"/>
                      <a:pt x="776" y="10933"/>
                      <a:pt x="828" y="10928"/>
                    </a:cubicBezTo>
                    <a:cubicBezTo>
                      <a:pt x="1380" y="10859"/>
                      <a:pt x="2277" y="10514"/>
                      <a:pt x="2277" y="10514"/>
                    </a:cubicBezTo>
                    <a:lnTo>
                      <a:pt x="2277" y="10514"/>
                    </a:lnTo>
                    <a:cubicBezTo>
                      <a:pt x="2277" y="10514"/>
                      <a:pt x="1472" y="11043"/>
                      <a:pt x="1196" y="11480"/>
                    </a:cubicBezTo>
                    <a:cubicBezTo>
                      <a:pt x="1127" y="11595"/>
                      <a:pt x="1127" y="11710"/>
                      <a:pt x="1173" y="11802"/>
                    </a:cubicBezTo>
                    <a:cubicBezTo>
                      <a:pt x="1196" y="11848"/>
                      <a:pt x="1288" y="11848"/>
                      <a:pt x="1380" y="11848"/>
                    </a:cubicBezTo>
                    <a:cubicBezTo>
                      <a:pt x="1886" y="11848"/>
                      <a:pt x="3013" y="11135"/>
                      <a:pt x="3013" y="11135"/>
                    </a:cubicBezTo>
                    <a:lnTo>
                      <a:pt x="3013" y="11135"/>
                    </a:lnTo>
                    <a:cubicBezTo>
                      <a:pt x="3013" y="11135"/>
                      <a:pt x="2461" y="11618"/>
                      <a:pt x="2231" y="11963"/>
                    </a:cubicBezTo>
                    <a:cubicBezTo>
                      <a:pt x="2162" y="12101"/>
                      <a:pt x="2116" y="12216"/>
                      <a:pt x="2185" y="12285"/>
                    </a:cubicBezTo>
                    <a:cubicBezTo>
                      <a:pt x="2198" y="12311"/>
                      <a:pt x="2243" y="12323"/>
                      <a:pt x="2306" y="12323"/>
                    </a:cubicBezTo>
                    <a:cubicBezTo>
                      <a:pt x="2350" y="12323"/>
                      <a:pt x="2404" y="12317"/>
                      <a:pt x="2461" y="12308"/>
                    </a:cubicBezTo>
                    <a:cubicBezTo>
                      <a:pt x="3013" y="12170"/>
                      <a:pt x="4186" y="11503"/>
                      <a:pt x="4807" y="11135"/>
                    </a:cubicBezTo>
                    <a:cubicBezTo>
                      <a:pt x="5543" y="10675"/>
                      <a:pt x="6531" y="10606"/>
                      <a:pt x="6991" y="10606"/>
                    </a:cubicBezTo>
                    <a:cubicBezTo>
                      <a:pt x="8394" y="10560"/>
                      <a:pt x="11062" y="9893"/>
                      <a:pt x="12051" y="9042"/>
                    </a:cubicBezTo>
                    <a:cubicBezTo>
                      <a:pt x="12810" y="8352"/>
                      <a:pt x="13569" y="6213"/>
                      <a:pt x="13937" y="4120"/>
                    </a:cubicBezTo>
                    <a:cubicBezTo>
                      <a:pt x="14474" y="1233"/>
                      <a:pt x="13486" y="1"/>
                      <a:pt x="11906" y="1"/>
                    </a:cubicBezTo>
                    <a:close/>
                  </a:path>
                </a:pathLst>
              </a:custGeom>
              <a:solidFill>
                <a:srgbClr val="87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8"/>
              <p:cNvSpPr/>
              <p:nvPr/>
            </p:nvSpPr>
            <p:spPr>
              <a:xfrm>
                <a:off x="3209450" y="2702550"/>
                <a:ext cx="181700" cy="255875"/>
              </a:xfrm>
              <a:custGeom>
                <a:avLst/>
                <a:gdLst/>
                <a:ahLst/>
                <a:cxnLst/>
                <a:rect l="l" t="t" r="r" b="b"/>
                <a:pathLst>
                  <a:path w="7268" h="10235" extrusionOk="0">
                    <a:moveTo>
                      <a:pt x="1" y="0"/>
                    </a:moveTo>
                    <a:lnTo>
                      <a:pt x="967" y="10234"/>
                    </a:lnTo>
                    <a:lnTo>
                      <a:pt x="3818" y="10050"/>
                    </a:lnTo>
                    <a:cubicBezTo>
                      <a:pt x="3818" y="10050"/>
                      <a:pt x="7268" y="9107"/>
                      <a:pt x="4853" y="38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8"/>
              <p:cNvSpPr/>
              <p:nvPr/>
            </p:nvSpPr>
            <p:spPr>
              <a:xfrm>
                <a:off x="3209450" y="2703125"/>
                <a:ext cx="104675" cy="2553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0212" extrusionOk="0">
                    <a:moveTo>
                      <a:pt x="1" y="0"/>
                    </a:moveTo>
                    <a:lnTo>
                      <a:pt x="967" y="10211"/>
                    </a:lnTo>
                    <a:lnTo>
                      <a:pt x="2093" y="10142"/>
                    </a:lnTo>
                    <a:cubicBezTo>
                      <a:pt x="4186" y="7428"/>
                      <a:pt x="4071" y="4577"/>
                      <a:pt x="2921" y="232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48"/>
              <p:cNvSpPr/>
              <p:nvPr/>
            </p:nvSpPr>
            <p:spPr>
              <a:xfrm>
                <a:off x="2887475" y="2583050"/>
                <a:ext cx="412275" cy="408400"/>
              </a:xfrm>
              <a:custGeom>
                <a:avLst/>
                <a:gdLst/>
                <a:ahLst/>
                <a:cxnLst/>
                <a:rect l="l" t="t" r="r" b="b"/>
                <a:pathLst>
                  <a:path w="16491" h="16336" extrusionOk="0">
                    <a:moveTo>
                      <a:pt x="6794" y="0"/>
                    </a:moveTo>
                    <a:cubicBezTo>
                      <a:pt x="5217" y="0"/>
                      <a:pt x="3587" y="730"/>
                      <a:pt x="2025" y="2664"/>
                    </a:cubicBezTo>
                    <a:cubicBezTo>
                      <a:pt x="1" y="5240"/>
                      <a:pt x="1496" y="8391"/>
                      <a:pt x="2462" y="10024"/>
                    </a:cubicBezTo>
                    <a:cubicBezTo>
                      <a:pt x="2577" y="10231"/>
                      <a:pt x="2714" y="10438"/>
                      <a:pt x="2875" y="10622"/>
                    </a:cubicBezTo>
                    <a:cubicBezTo>
                      <a:pt x="3841" y="11824"/>
                      <a:pt x="7754" y="16335"/>
                      <a:pt x="11122" y="16335"/>
                    </a:cubicBezTo>
                    <a:cubicBezTo>
                      <a:pt x="12004" y="16335"/>
                      <a:pt x="12848" y="16026"/>
                      <a:pt x="13593" y="15267"/>
                    </a:cubicBezTo>
                    <a:cubicBezTo>
                      <a:pt x="16398" y="12392"/>
                      <a:pt x="16490" y="9127"/>
                      <a:pt x="15317" y="6436"/>
                    </a:cubicBezTo>
                    <a:cubicBezTo>
                      <a:pt x="14834" y="5286"/>
                      <a:pt x="14076" y="4251"/>
                      <a:pt x="13225" y="3423"/>
                    </a:cubicBezTo>
                    <a:cubicBezTo>
                      <a:pt x="11499" y="1712"/>
                      <a:pt x="9210" y="0"/>
                      <a:pt x="6794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48"/>
              <p:cNvSpPr/>
              <p:nvPr/>
            </p:nvSpPr>
            <p:spPr>
              <a:xfrm>
                <a:off x="3206075" y="2659200"/>
                <a:ext cx="90800" cy="118100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724" extrusionOk="0">
                    <a:moveTo>
                      <a:pt x="1098" y="1"/>
                    </a:moveTo>
                    <a:cubicBezTo>
                      <a:pt x="172" y="1"/>
                      <a:pt x="0" y="1907"/>
                      <a:pt x="366" y="2217"/>
                    </a:cubicBezTo>
                    <a:lnTo>
                      <a:pt x="2711" y="4724"/>
                    </a:lnTo>
                    <a:lnTo>
                      <a:pt x="2711" y="4724"/>
                    </a:lnTo>
                    <a:cubicBezTo>
                      <a:pt x="3424" y="3597"/>
                      <a:pt x="3631" y="1941"/>
                      <a:pt x="1975" y="446"/>
                    </a:cubicBezTo>
                    <a:cubicBezTo>
                      <a:pt x="1630" y="129"/>
                      <a:pt x="1339" y="1"/>
                      <a:pt x="1098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48"/>
              <p:cNvSpPr/>
              <p:nvPr/>
            </p:nvSpPr>
            <p:spPr>
              <a:xfrm>
                <a:off x="3118600" y="2841675"/>
                <a:ext cx="42000" cy="709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839" extrusionOk="0">
                    <a:moveTo>
                      <a:pt x="829" y="1"/>
                    </a:moveTo>
                    <a:cubicBezTo>
                      <a:pt x="806" y="1"/>
                      <a:pt x="806" y="1"/>
                      <a:pt x="737" y="47"/>
                    </a:cubicBezTo>
                    <a:cubicBezTo>
                      <a:pt x="714" y="47"/>
                      <a:pt x="714" y="70"/>
                      <a:pt x="714" y="93"/>
                    </a:cubicBezTo>
                    <a:cubicBezTo>
                      <a:pt x="829" y="369"/>
                      <a:pt x="944" y="690"/>
                      <a:pt x="1036" y="989"/>
                    </a:cubicBezTo>
                    <a:cubicBezTo>
                      <a:pt x="1128" y="1265"/>
                      <a:pt x="1197" y="1587"/>
                      <a:pt x="1197" y="1840"/>
                    </a:cubicBezTo>
                    <a:cubicBezTo>
                      <a:pt x="1197" y="2116"/>
                      <a:pt x="1128" y="2346"/>
                      <a:pt x="898" y="2461"/>
                    </a:cubicBezTo>
                    <a:cubicBezTo>
                      <a:pt x="668" y="2599"/>
                      <a:pt x="346" y="2645"/>
                      <a:pt x="24" y="2691"/>
                    </a:cubicBezTo>
                    <a:cubicBezTo>
                      <a:pt x="24" y="2691"/>
                      <a:pt x="1" y="2691"/>
                      <a:pt x="1" y="2714"/>
                    </a:cubicBezTo>
                    <a:cubicBezTo>
                      <a:pt x="1" y="2737"/>
                      <a:pt x="1" y="2760"/>
                      <a:pt x="24" y="2760"/>
                    </a:cubicBezTo>
                    <a:cubicBezTo>
                      <a:pt x="194" y="2809"/>
                      <a:pt x="370" y="2838"/>
                      <a:pt x="553" y="2838"/>
                    </a:cubicBezTo>
                    <a:cubicBezTo>
                      <a:pt x="716" y="2838"/>
                      <a:pt x="885" y="2815"/>
                      <a:pt x="1059" y="2760"/>
                    </a:cubicBezTo>
                    <a:cubicBezTo>
                      <a:pt x="1243" y="2714"/>
                      <a:pt x="1404" y="2576"/>
                      <a:pt x="1519" y="2392"/>
                    </a:cubicBezTo>
                    <a:cubicBezTo>
                      <a:pt x="1634" y="2185"/>
                      <a:pt x="1680" y="2001"/>
                      <a:pt x="1680" y="1817"/>
                    </a:cubicBezTo>
                    <a:cubicBezTo>
                      <a:pt x="1680" y="1449"/>
                      <a:pt x="1565" y="1104"/>
                      <a:pt x="1404" y="805"/>
                    </a:cubicBezTo>
                    <a:cubicBezTo>
                      <a:pt x="1243" y="530"/>
                      <a:pt x="1059" y="231"/>
                      <a:pt x="829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48"/>
              <p:cNvSpPr/>
              <p:nvPr/>
            </p:nvSpPr>
            <p:spPr>
              <a:xfrm>
                <a:off x="3069750" y="2734150"/>
                <a:ext cx="563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852" fill="none" extrusionOk="0">
                    <a:moveTo>
                      <a:pt x="0" y="852"/>
                    </a:moveTo>
                    <a:cubicBezTo>
                      <a:pt x="345" y="438"/>
                      <a:pt x="1242" y="1"/>
                      <a:pt x="2254" y="277"/>
                    </a:cubicBezTo>
                  </a:path>
                </a:pathLst>
              </a:custGeom>
              <a:noFill/>
              <a:ln w="143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48"/>
              <p:cNvSpPr/>
              <p:nvPr/>
            </p:nvSpPr>
            <p:spPr>
              <a:xfrm>
                <a:off x="2991550" y="2829025"/>
                <a:ext cx="121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163" fill="none" extrusionOk="0">
                    <a:moveTo>
                      <a:pt x="460" y="2162"/>
                    </a:moveTo>
                    <a:cubicBezTo>
                      <a:pt x="230" y="1656"/>
                      <a:pt x="0" y="737"/>
                      <a:pt x="483" y="1"/>
                    </a:cubicBezTo>
                  </a:path>
                </a:pathLst>
              </a:custGeom>
              <a:noFill/>
              <a:ln w="143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8"/>
              <p:cNvSpPr/>
              <p:nvPr/>
            </p:nvSpPr>
            <p:spPr>
              <a:xfrm>
                <a:off x="3087000" y="2864675"/>
                <a:ext cx="310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921" extrusionOk="0">
                    <a:moveTo>
                      <a:pt x="46" y="0"/>
                    </a:moveTo>
                    <a:cubicBezTo>
                      <a:pt x="0" y="69"/>
                      <a:pt x="0" y="115"/>
                      <a:pt x="46" y="184"/>
                    </a:cubicBezTo>
                    <a:cubicBezTo>
                      <a:pt x="115" y="276"/>
                      <a:pt x="161" y="391"/>
                      <a:pt x="230" y="506"/>
                    </a:cubicBezTo>
                    <a:cubicBezTo>
                      <a:pt x="253" y="575"/>
                      <a:pt x="276" y="644"/>
                      <a:pt x="322" y="690"/>
                    </a:cubicBezTo>
                    <a:cubicBezTo>
                      <a:pt x="345" y="759"/>
                      <a:pt x="391" y="851"/>
                      <a:pt x="483" y="897"/>
                    </a:cubicBezTo>
                    <a:cubicBezTo>
                      <a:pt x="529" y="897"/>
                      <a:pt x="552" y="920"/>
                      <a:pt x="575" y="920"/>
                    </a:cubicBezTo>
                    <a:lnTo>
                      <a:pt x="667" y="920"/>
                    </a:lnTo>
                    <a:cubicBezTo>
                      <a:pt x="759" y="920"/>
                      <a:pt x="805" y="897"/>
                      <a:pt x="828" y="874"/>
                    </a:cubicBezTo>
                    <a:cubicBezTo>
                      <a:pt x="920" y="805"/>
                      <a:pt x="943" y="759"/>
                      <a:pt x="1012" y="690"/>
                    </a:cubicBezTo>
                    <a:cubicBezTo>
                      <a:pt x="1104" y="575"/>
                      <a:pt x="1150" y="437"/>
                      <a:pt x="1219" y="322"/>
                    </a:cubicBezTo>
                    <a:cubicBezTo>
                      <a:pt x="1242" y="276"/>
                      <a:pt x="1242" y="207"/>
                      <a:pt x="1173" y="184"/>
                    </a:cubicBezTo>
                    <a:cubicBezTo>
                      <a:pt x="1163" y="175"/>
                      <a:pt x="1142" y="169"/>
                      <a:pt x="1119" y="169"/>
                    </a:cubicBezTo>
                    <a:cubicBezTo>
                      <a:pt x="1086" y="169"/>
                      <a:pt x="1048" y="181"/>
                      <a:pt x="1035" y="207"/>
                    </a:cubicBezTo>
                    <a:cubicBezTo>
                      <a:pt x="943" y="322"/>
                      <a:pt x="897" y="437"/>
                      <a:pt x="805" y="529"/>
                    </a:cubicBezTo>
                    <a:cubicBezTo>
                      <a:pt x="782" y="575"/>
                      <a:pt x="713" y="598"/>
                      <a:pt x="690" y="644"/>
                    </a:cubicBezTo>
                    <a:lnTo>
                      <a:pt x="667" y="644"/>
                    </a:lnTo>
                    <a:cubicBezTo>
                      <a:pt x="598" y="621"/>
                      <a:pt x="529" y="506"/>
                      <a:pt x="460" y="391"/>
                    </a:cubicBezTo>
                    <a:cubicBezTo>
                      <a:pt x="368" y="276"/>
                      <a:pt x="322" y="161"/>
                      <a:pt x="184" y="46"/>
                    </a:cubicBezTo>
                    <a:cubicBezTo>
                      <a:pt x="138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8"/>
              <p:cNvSpPr/>
              <p:nvPr/>
            </p:nvSpPr>
            <p:spPr>
              <a:xfrm>
                <a:off x="3222100" y="2684150"/>
                <a:ext cx="4257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75" extrusionOk="0">
                    <a:moveTo>
                      <a:pt x="897" y="0"/>
                    </a:moveTo>
                    <a:cubicBezTo>
                      <a:pt x="782" y="0"/>
                      <a:pt x="645" y="46"/>
                      <a:pt x="530" y="92"/>
                    </a:cubicBezTo>
                    <a:cubicBezTo>
                      <a:pt x="369" y="161"/>
                      <a:pt x="300" y="230"/>
                      <a:pt x="208" y="345"/>
                    </a:cubicBezTo>
                    <a:cubicBezTo>
                      <a:pt x="116" y="460"/>
                      <a:pt x="70" y="575"/>
                      <a:pt x="24" y="690"/>
                    </a:cubicBezTo>
                    <a:lnTo>
                      <a:pt x="24" y="736"/>
                    </a:lnTo>
                    <a:cubicBezTo>
                      <a:pt x="1" y="782"/>
                      <a:pt x="24" y="805"/>
                      <a:pt x="24" y="874"/>
                    </a:cubicBezTo>
                    <a:cubicBezTo>
                      <a:pt x="80" y="988"/>
                      <a:pt x="184" y="1070"/>
                      <a:pt x="296" y="1070"/>
                    </a:cubicBezTo>
                    <a:cubicBezTo>
                      <a:pt x="320" y="1070"/>
                      <a:pt x="344" y="1066"/>
                      <a:pt x="369" y="1058"/>
                    </a:cubicBezTo>
                    <a:cubicBezTo>
                      <a:pt x="484" y="1012"/>
                      <a:pt x="668" y="1012"/>
                      <a:pt x="782" y="1012"/>
                    </a:cubicBezTo>
                    <a:cubicBezTo>
                      <a:pt x="897" y="1058"/>
                      <a:pt x="1035" y="1081"/>
                      <a:pt x="1127" y="1150"/>
                    </a:cubicBezTo>
                    <a:cubicBezTo>
                      <a:pt x="1242" y="1242"/>
                      <a:pt x="1288" y="1357"/>
                      <a:pt x="1357" y="1495"/>
                    </a:cubicBezTo>
                    <a:cubicBezTo>
                      <a:pt x="1380" y="1587"/>
                      <a:pt x="1380" y="1656"/>
                      <a:pt x="1403" y="1725"/>
                    </a:cubicBezTo>
                    <a:lnTo>
                      <a:pt x="1449" y="1955"/>
                    </a:lnTo>
                    <a:cubicBezTo>
                      <a:pt x="1449" y="2021"/>
                      <a:pt x="1473" y="2075"/>
                      <a:pt x="1495" y="2075"/>
                    </a:cubicBezTo>
                    <a:cubicBezTo>
                      <a:pt x="1504" y="2075"/>
                      <a:pt x="1512" y="2066"/>
                      <a:pt x="1518" y="2047"/>
                    </a:cubicBezTo>
                    <a:cubicBezTo>
                      <a:pt x="1610" y="2047"/>
                      <a:pt x="1679" y="2001"/>
                      <a:pt x="1679" y="1932"/>
                    </a:cubicBezTo>
                    <a:lnTo>
                      <a:pt x="1702" y="1679"/>
                    </a:lnTo>
                    <a:cubicBezTo>
                      <a:pt x="1679" y="1587"/>
                      <a:pt x="1702" y="1472"/>
                      <a:pt x="1679" y="1403"/>
                    </a:cubicBezTo>
                    <a:cubicBezTo>
                      <a:pt x="1633" y="1219"/>
                      <a:pt x="1564" y="1012"/>
                      <a:pt x="1403" y="851"/>
                    </a:cubicBezTo>
                    <a:cubicBezTo>
                      <a:pt x="1265" y="713"/>
                      <a:pt x="1058" y="598"/>
                      <a:pt x="874" y="529"/>
                    </a:cubicBezTo>
                    <a:cubicBezTo>
                      <a:pt x="791" y="521"/>
                      <a:pt x="713" y="512"/>
                      <a:pt x="637" y="506"/>
                    </a:cubicBezTo>
                    <a:lnTo>
                      <a:pt x="637" y="506"/>
                    </a:lnTo>
                    <a:cubicBezTo>
                      <a:pt x="653" y="486"/>
                      <a:pt x="672" y="465"/>
                      <a:pt x="691" y="437"/>
                    </a:cubicBezTo>
                    <a:cubicBezTo>
                      <a:pt x="759" y="391"/>
                      <a:pt x="805" y="368"/>
                      <a:pt x="897" y="322"/>
                    </a:cubicBezTo>
                    <a:cubicBezTo>
                      <a:pt x="989" y="299"/>
                      <a:pt x="1058" y="299"/>
                      <a:pt x="1150" y="299"/>
                    </a:cubicBezTo>
                    <a:lnTo>
                      <a:pt x="1173" y="299"/>
                    </a:lnTo>
                    <a:cubicBezTo>
                      <a:pt x="1242" y="299"/>
                      <a:pt x="1265" y="276"/>
                      <a:pt x="1288" y="207"/>
                    </a:cubicBezTo>
                    <a:cubicBezTo>
                      <a:pt x="1334" y="161"/>
                      <a:pt x="1288" y="92"/>
                      <a:pt x="1242" y="69"/>
                    </a:cubicBezTo>
                    <a:cubicBezTo>
                      <a:pt x="1127" y="46"/>
                      <a:pt x="1012" y="0"/>
                      <a:pt x="897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8"/>
              <p:cNvSpPr/>
              <p:nvPr/>
            </p:nvSpPr>
            <p:spPr>
              <a:xfrm>
                <a:off x="3086425" y="2837500"/>
                <a:ext cx="52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14" extrusionOk="0">
                    <a:moveTo>
                      <a:pt x="81" y="1"/>
                    </a:moveTo>
                    <a:cubicBezTo>
                      <a:pt x="31" y="1"/>
                      <a:pt x="0" y="42"/>
                      <a:pt x="0" y="99"/>
                    </a:cubicBezTo>
                    <a:cubicBezTo>
                      <a:pt x="0" y="145"/>
                      <a:pt x="23" y="214"/>
                      <a:pt x="92" y="214"/>
                    </a:cubicBezTo>
                    <a:cubicBezTo>
                      <a:pt x="138" y="214"/>
                      <a:pt x="207" y="168"/>
                      <a:pt x="207" y="122"/>
                    </a:cubicBezTo>
                    <a:cubicBezTo>
                      <a:pt x="207" y="53"/>
                      <a:pt x="161" y="7"/>
                      <a:pt x="115" y="7"/>
                    </a:cubicBezTo>
                    <a:cubicBezTo>
                      <a:pt x="103" y="3"/>
                      <a:pt x="91" y="1"/>
                      <a:pt x="81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8"/>
              <p:cNvSpPr/>
              <p:nvPr/>
            </p:nvSpPr>
            <p:spPr>
              <a:xfrm>
                <a:off x="3068600" y="2884075"/>
                <a:ext cx="46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4" extrusionOk="0">
                    <a:moveTo>
                      <a:pt x="81" y="0"/>
                    </a:moveTo>
                    <a:cubicBezTo>
                      <a:pt x="31" y="0"/>
                      <a:pt x="0" y="42"/>
                      <a:pt x="0" y="98"/>
                    </a:cubicBezTo>
                    <a:cubicBezTo>
                      <a:pt x="0" y="144"/>
                      <a:pt x="23" y="213"/>
                      <a:pt x="69" y="213"/>
                    </a:cubicBezTo>
                    <a:cubicBezTo>
                      <a:pt x="138" y="213"/>
                      <a:pt x="184" y="167"/>
                      <a:pt x="184" y="121"/>
                    </a:cubicBezTo>
                    <a:cubicBezTo>
                      <a:pt x="184" y="75"/>
                      <a:pt x="161" y="6"/>
                      <a:pt x="115" y="6"/>
                    </a:cubicBezTo>
                    <a:cubicBezTo>
                      <a:pt x="103" y="2"/>
                      <a:pt x="91" y="0"/>
                      <a:pt x="81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8"/>
              <p:cNvSpPr/>
              <p:nvPr/>
            </p:nvSpPr>
            <p:spPr>
              <a:xfrm>
                <a:off x="3105950" y="2826150"/>
                <a:ext cx="46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8" extrusionOk="0">
                    <a:moveTo>
                      <a:pt x="116" y="1"/>
                    </a:moveTo>
                    <a:cubicBezTo>
                      <a:pt x="47" y="1"/>
                      <a:pt x="1" y="24"/>
                      <a:pt x="1" y="93"/>
                    </a:cubicBezTo>
                    <a:cubicBezTo>
                      <a:pt x="1" y="139"/>
                      <a:pt x="24" y="208"/>
                      <a:pt x="70" y="208"/>
                    </a:cubicBezTo>
                    <a:cubicBezTo>
                      <a:pt x="139" y="208"/>
                      <a:pt x="185" y="162"/>
                      <a:pt x="185" y="116"/>
                    </a:cubicBezTo>
                    <a:cubicBezTo>
                      <a:pt x="185" y="47"/>
                      <a:pt x="162" y="1"/>
                      <a:pt x="116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8"/>
              <p:cNvSpPr/>
              <p:nvPr/>
            </p:nvSpPr>
            <p:spPr>
              <a:xfrm>
                <a:off x="3083550" y="2877900"/>
                <a:ext cx="347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6" extrusionOk="0">
                    <a:moveTo>
                      <a:pt x="92" y="0"/>
                    </a:moveTo>
                    <a:cubicBezTo>
                      <a:pt x="46" y="0"/>
                      <a:pt x="0" y="23"/>
                      <a:pt x="23" y="46"/>
                    </a:cubicBezTo>
                    <a:cubicBezTo>
                      <a:pt x="23" y="69"/>
                      <a:pt x="46" y="115"/>
                      <a:pt x="92" y="115"/>
                    </a:cubicBezTo>
                    <a:cubicBezTo>
                      <a:pt x="115" y="115"/>
                      <a:pt x="138" y="92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8"/>
              <p:cNvSpPr/>
              <p:nvPr/>
            </p:nvSpPr>
            <p:spPr>
              <a:xfrm>
                <a:off x="3078375" y="2852600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69" y="1"/>
                    </a:moveTo>
                    <a:cubicBezTo>
                      <a:pt x="23" y="1"/>
                      <a:pt x="0" y="1"/>
                      <a:pt x="0" y="70"/>
                    </a:cubicBezTo>
                    <a:cubicBezTo>
                      <a:pt x="0" y="93"/>
                      <a:pt x="23" y="116"/>
                      <a:pt x="69" y="116"/>
                    </a:cubicBezTo>
                    <a:cubicBezTo>
                      <a:pt x="92" y="116"/>
                      <a:pt x="115" y="93"/>
                      <a:pt x="115" y="70"/>
                    </a:cubicBezTo>
                    <a:cubicBezTo>
                      <a:pt x="115" y="24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8"/>
              <p:cNvSpPr/>
              <p:nvPr/>
            </p:nvSpPr>
            <p:spPr>
              <a:xfrm>
                <a:off x="3120325" y="2816950"/>
                <a:ext cx="29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93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cubicBezTo>
                      <a:pt x="1" y="70"/>
                      <a:pt x="24" y="93"/>
                      <a:pt x="47" y="93"/>
                    </a:cubicBezTo>
                    <a:cubicBezTo>
                      <a:pt x="70" y="93"/>
                      <a:pt x="116" y="70"/>
                      <a:pt x="116" y="47"/>
                    </a:cubicBezTo>
                    <a:cubicBezTo>
                      <a:pt x="116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8"/>
              <p:cNvSpPr/>
              <p:nvPr/>
            </p:nvSpPr>
            <p:spPr>
              <a:xfrm>
                <a:off x="3095050" y="2848575"/>
                <a:ext cx="28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3" extrusionOk="0">
                    <a:moveTo>
                      <a:pt x="46" y="1"/>
                    </a:moveTo>
                    <a:cubicBezTo>
                      <a:pt x="23" y="1"/>
                      <a:pt x="0" y="24"/>
                      <a:pt x="0" y="47"/>
                    </a:cubicBezTo>
                    <a:cubicBezTo>
                      <a:pt x="0" y="70"/>
                      <a:pt x="23" y="93"/>
                      <a:pt x="46" y="93"/>
                    </a:cubicBezTo>
                    <a:cubicBezTo>
                      <a:pt x="69" y="93"/>
                      <a:pt x="115" y="70"/>
                      <a:pt x="115" y="47"/>
                    </a:cubicBezTo>
                    <a:cubicBezTo>
                      <a:pt x="115" y="24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8"/>
              <p:cNvSpPr/>
              <p:nvPr/>
            </p:nvSpPr>
            <p:spPr>
              <a:xfrm>
                <a:off x="3131825" y="2814650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47" y="1"/>
                    </a:moveTo>
                    <a:cubicBezTo>
                      <a:pt x="24" y="1"/>
                      <a:pt x="1" y="1"/>
                      <a:pt x="1" y="47"/>
                    </a:cubicBezTo>
                    <a:cubicBezTo>
                      <a:pt x="1" y="70"/>
                      <a:pt x="24" y="116"/>
                      <a:pt x="47" y="116"/>
                    </a:cubicBezTo>
                    <a:cubicBezTo>
                      <a:pt x="70" y="116"/>
                      <a:pt x="116" y="93"/>
                      <a:pt x="116" y="47"/>
                    </a:cubicBezTo>
                    <a:cubicBezTo>
                      <a:pt x="116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8"/>
              <p:cNvSpPr/>
              <p:nvPr/>
            </p:nvSpPr>
            <p:spPr>
              <a:xfrm>
                <a:off x="3118025" y="2832475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47" y="1"/>
                    </a:moveTo>
                    <a:cubicBezTo>
                      <a:pt x="24" y="1"/>
                      <a:pt x="1" y="1"/>
                      <a:pt x="1" y="47"/>
                    </a:cubicBezTo>
                    <a:cubicBezTo>
                      <a:pt x="1" y="93"/>
                      <a:pt x="24" y="116"/>
                      <a:pt x="47" y="116"/>
                    </a:cubicBezTo>
                    <a:cubicBezTo>
                      <a:pt x="70" y="116"/>
                      <a:pt x="116" y="93"/>
                      <a:pt x="116" y="47"/>
                    </a:cubicBezTo>
                    <a:cubicBezTo>
                      <a:pt x="116" y="24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8"/>
              <p:cNvSpPr/>
              <p:nvPr/>
            </p:nvSpPr>
            <p:spPr>
              <a:xfrm>
                <a:off x="3100950" y="2839475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37" y="1"/>
                    </a:moveTo>
                    <a:cubicBezTo>
                      <a:pt x="7" y="1"/>
                      <a:pt x="1" y="33"/>
                      <a:pt x="17" y="66"/>
                    </a:cubicBezTo>
                    <a:cubicBezTo>
                      <a:pt x="17" y="89"/>
                      <a:pt x="40" y="135"/>
                      <a:pt x="86" y="135"/>
                    </a:cubicBezTo>
                    <a:cubicBezTo>
                      <a:pt x="109" y="135"/>
                      <a:pt x="132" y="89"/>
                      <a:pt x="132" y="66"/>
                    </a:cubicBezTo>
                    <a:cubicBezTo>
                      <a:pt x="132" y="43"/>
                      <a:pt x="109" y="20"/>
                      <a:pt x="86" y="20"/>
                    </a:cubicBezTo>
                    <a:cubicBezTo>
                      <a:pt x="66" y="6"/>
                      <a:pt x="50" y="1"/>
                      <a:pt x="3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8"/>
              <p:cNvSpPr/>
              <p:nvPr/>
            </p:nvSpPr>
            <p:spPr>
              <a:xfrm>
                <a:off x="3071475" y="2868700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46" y="0"/>
                    </a:moveTo>
                    <a:cubicBezTo>
                      <a:pt x="23" y="0"/>
                      <a:pt x="0" y="23"/>
                      <a:pt x="0" y="46"/>
                    </a:cubicBezTo>
                    <a:cubicBezTo>
                      <a:pt x="0" y="69"/>
                      <a:pt x="23" y="115"/>
                      <a:pt x="46" y="115"/>
                    </a:cubicBezTo>
                    <a:cubicBezTo>
                      <a:pt x="69" y="115"/>
                      <a:pt x="115" y="69"/>
                      <a:pt x="115" y="46"/>
                    </a:cubicBezTo>
                    <a:cubicBezTo>
                      <a:pt x="115" y="23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8"/>
              <p:cNvSpPr/>
              <p:nvPr/>
            </p:nvSpPr>
            <p:spPr>
              <a:xfrm>
                <a:off x="3074925" y="2899850"/>
                <a:ext cx="29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35" extrusionOk="0">
                    <a:moveTo>
                      <a:pt x="26" y="0"/>
                    </a:moveTo>
                    <a:cubicBezTo>
                      <a:pt x="12" y="0"/>
                      <a:pt x="0" y="33"/>
                      <a:pt x="0" y="65"/>
                    </a:cubicBezTo>
                    <a:cubicBezTo>
                      <a:pt x="0" y="88"/>
                      <a:pt x="23" y="134"/>
                      <a:pt x="46" y="134"/>
                    </a:cubicBezTo>
                    <a:cubicBezTo>
                      <a:pt x="69" y="134"/>
                      <a:pt x="115" y="88"/>
                      <a:pt x="115" y="65"/>
                    </a:cubicBezTo>
                    <a:cubicBezTo>
                      <a:pt x="115" y="42"/>
                      <a:pt x="92" y="19"/>
                      <a:pt x="46" y="19"/>
                    </a:cubicBezTo>
                    <a:cubicBezTo>
                      <a:pt x="39" y="6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8"/>
              <p:cNvSpPr/>
              <p:nvPr/>
            </p:nvSpPr>
            <p:spPr>
              <a:xfrm>
                <a:off x="3082975" y="2864100"/>
                <a:ext cx="347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6" extrusionOk="0">
                    <a:moveTo>
                      <a:pt x="69" y="0"/>
                    </a:moveTo>
                    <a:cubicBezTo>
                      <a:pt x="46" y="0"/>
                      <a:pt x="0" y="0"/>
                      <a:pt x="23" y="69"/>
                    </a:cubicBezTo>
                    <a:cubicBezTo>
                      <a:pt x="23" y="92"/>
                      <a:pt x="46" y="115"/>
                      <a:pt x="69" y="115"/>
                    </a:cubicBezTo>
                    <a:cubicBezTo>
                      <a:pt x="115" y="115"/>
                      <a:pt x="138" y="92"/>
                      <a:pt x="138" y="69"/>
                    </a:cubicBezTo>
                    <a:cubicBezTo>
                      <a:pt x="138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8"/>
              <p:cNvSpPr/>
              <p:nvPr/>
            </p:nvSpPr>
            <p:spPr>
              <a:xfrm>
                <a:off x="3028925" y="2860075"/>
                <a:ext cx="3280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312" extrusionOk="0">
                    <a:moveTo>
                      <a:pt x="667" y="0"/>
                    </a:moveTo>
                    <a:cubicBezTo>
                      <a:pt x="276" y="0"/>
                      <a:pt x="0" y="276"/>
                      <a:pt x="0" y="644"/>
                    </a:cubicBezTo>
                    <a:cubicBezTo>
                      <a:pt x="0" y="1035"/>
                      <a:pt x="276" y="1311"/>
                      <a:pt x="667" y="1311"/>
                    </a:cubicBezTo>
                    <a:cubicBezTo>
                      <a:pt x="1035" y="1311"/>
                      <a:pt x="1311" y="1035"/>
                      <a:pt x="1311" y="644"/>
                    </a:cubicBezTo>
                    <a:cubicBezTo>
                      <a:pt x="1311" y="276"/>
                      <a:pt x="1035" y="0"/>
                      <a:pt x="667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8"/>
              <p:cNvSpPr/>
              <p:nvPr/>
            </p:nvSpPr>
            <p:spPr>
              <a:xfrm>
                <a:off x="3094475" y="2777275"/>
                <a:ext cx="32775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2" extrusionOk="0">
                    <a:moveTo>
                      <a:pt x="644" y="1"/>
                    </a:moveTo>
                    <a:cubicBezTo>
                      <a:pt x="276" y="1"/>
                      <a:pt x="0" y="277"/>
                      <a:pt x="0" y="668"/>
                    </a:cubicBezTo>
                    <a:cubicBezTo>
                      <a:pt x="0" y="1036"/>
                      <a:pt x="276" y="1312"/>
                      <a:pt x="644" y="1312"/>
                    </a:cubicBezTo>
                    <a:cubicBezTo>
                      <a:pt x="1035" y="1312"/>
                      <a:pt x="1311" y="1036"/>
                      <a:pt x="1311" y="668"/>
                    </a:cubicBezTo>
                    <a:cubicBezTo>
                      <a:pt x="1311" y="277"/>
                      <a:pt x="1035" y="1"/>
                      <a:pt x="644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8"/>
              <p:cNvSpPr/>
              <p:nvPr/>
            </p:nvSpPr>
            <p:spPr>
              <a:xfrm>
                <a:off x="2855200" y="2540575"/>
                <a:ext cx="394525" cy="288475"/>
              </a:xfrm>
              <a:custGeom>
                <a:avLst/>
                <a:gdLst/>
                <a:ahLst/>
                <a:cxnLst/>
                <a:rect l="l" t="t" r="r" b="b"/>
                <a:pathLst>
                  <a:path w="15781" h="11539" extrusionOk="0">
                    <a:moveTo>
                      <a:pt x="6887" y="0"/>
                    </a:moveTo>
                    <a:cubicBezTo>
                      <a:pt x="6032" y="0"/>
                      <a:pt x="5254" y="850"/>
                      <a:pt x="4824" y="1577"/>
                    </a:cubicBezTo>
                    <a:lnTo>
                      <a:pt x="4824" y="1577"/>
                    </a:lnTo>
                    <a:cubicBezTo>
                      <a:pt x="4694" y="1477"/>
                      <a:pt x="4490" y="1412"/>
                      <a:pt x="4189" y="1412"/>
                    </a:cubicBezTo>
                    <a:cubicBezTo>
                      <a:pt x="4132" y="1412"/>
                      <a:pt x="4070" y="1415"/>
                      <a:pt x="4005" y="1420"/>
                    </a:cubicBezTo>
                    <a:cubicBezTo>
                      <a:pt x="3071" y="1491"/>
                      <a:pt x="2218" y="2839"/>
                      <a:pt x="1967" y="3784"/>
                    </a:cubicBezTo>
                    <a:lnTo>
                      <a:pt x="1967" y="3784"/>
                    </a:lnTo>
                    <a:cubicBezTo>
                      <a:pt x="1951" y="3783"/>
                      <a:pt x="1934" y="3783"/>
                      <a:pt x="1917" y="3783"/>
                    </a:cubicBezTo>
                    <a:cubicBezTo>
                      <a:pt x="1663" y="3783"/>
                      <a:pt x="1361" y="3831"/>
                      <a:pt x="1016" y="3949"/>
                    </a:cubicBezTo>
                    <a:cubicBezTo>
                      <a:pt x="0" y="4288"/>
                      <a:pt x="551" y="5154"/>
                      <a:pt x="1171" y="5604"/>
                    </a:cubicBezTo>
                    <a:lnTo>
                      <a:pt x="1171" y="5604"/>
                    </a:lnTo>
                    <a:cubicBezTo>
                      <a:pt x="873" y="5807"/>
                      <a:pt x="591" y="6136"/>
                      <a:pt x="487" y="6571"/>
                    </a:cubicBezTo>
                    <a:cubicBezTo>
                      <a:pt x="165" y="7721"/>
                      <a:pt x="1407" y="7859"/>
                      <a:pt x="1407" y="7859"/>
                    </a:cubicBezTo>
                    <a:cubicBezTo>
                      <a:pt x="1407" y="7882"/>
                      <a:pt x="1407" y="7951"/>
                      <a:pt x="1361" y="7974"/>
                    </a:cubicBezTo>
                    <a:cubicBezTo>
                      <a:pt x="402" y="9829"/>
                      <a:pt x="826" y="11538"/>
                      <a:pt x="2184" y="11538"/>
                    </a:cubicBezTo>
                    <a:cubicBezTo>
                      <a:pt x="2846" y="11538"/>
                      <a:pt x="3732" y="11131"/>
                      <a:pt x="4787" y="10136"/>
                    </a:cubicBezTo>
                    <a:cubicBezTo>
                      <a:pt x="6167" y="8825"/>
                      <a:pt x="7869" y="6985"/>
                      <a:pt x="8260" y="4685"/>
                    </a:cubicBezTo>
                    <a:cubicBezTo>
                      <a:pt x="8260" y="4685"/>
                      <a:pt x="8563" y="6184"/>
                      <a:pt x="9906" y="6184"/>
                    </a:cubicBezTo>
                    <a:cubicBezTo>
                      <a:pt x="10218" y="6184"/>
                      <a:pt x="10586" y="6104"/>
                      <a:pt x="11020" y="5904"/>
                    </a:cubicBezTo>
                    <a:cubicBezTo>
                      <a:pt x="11115" y="5858"/>
                      <a:pt x="11218" y="5838"/>
                      <a:pt x="11326" y="5838"/>
                    </a:cubicBezTo>
                    <a:cubicBezTo>
                      <a:pt x="11926" y="5838"/>
                      <a:pt x="12704" y="6461"/>
                      <a:pt x="13366" y="6870"/>
                    </a:cubicBezTo>
                    <a:cubicBezTo>
                      <a:pt x="13463" y="6943"/>
                      <a:pt x="13571" y="6976"/>
                      <a:pt x="13676" y="6976"/>
                    </a:cubicBezTo>
                    <a:cubicBezTo>
                      <a:pt x="13967" y="6976"/>
                      <a:pt x="14240" y="6725"/>
                      <a:pt x="14240" y="6387"/>
                    </a:cubicBezTo>
                    <a:cubicBezTo>
                      <a:pt x="14217" y="5881"/>
                      <a:pt x="14447" y="5306"/>
                      <a:pt x="15229" y="4915"/>
                    </a:cubicBezTo>
                    <a:cubicBezTo>
                      <a:pt x="15229" y="4915"/>
                      <a:pt x="15780" y="3834"/>
                      <a:pt x="15022" y="2500"/>
                    </a:cubicBezTo>
                    <a:cubicBezTo>
                      <a:pt x="14661" y="1889"/>
                      <a:pt x="14011" y="1729"/>
                      <a:pt x="13427" y="1729"/>
                    </a:cubicBezTo>
                    <a:cubicBezTo>
                      <a:pt x="12781" y="1729"/>
                      <a:pt x="12216" y="1925"/>
                      <a:pt x="12216" y="1925"/>
                    </a:cubicBezTo>
                    <a:cubicBezTo>
                      <a:pt x="12234" y="579"/>
                      <a:pt x="11822" y="174"/>
                      <a:pt x="11319" y="174"/>
                    </a:cubicBezTo>
                    <a:cubicBezTo>
                      <a:pt x="10560" y="174"/>
                      <a:pt x="9594" y="1098"/>
                      <a:pt x="9594" y="1098"/>
                    </a:cubicBezTo>
                    <a:cubicBezTo>
                      <a:pt x="9323" y="736"/>
                      <a:pt x="9062" y="592"/>
                      <a:pt x="8825" y="592"/>
                    </a:cubicBezTo>
                    <a:cubicBezTo>
                      <a:pt x="8595" y="592"/>
                      <a:pt x="8387" y="727"/>
                      <a:pt x="8212" y="930"/>
                    </a:cubicBezTo>
                    <a:lnTo>
                      <a:pt x="8212" y="930"/>
                    </a:lnTo>
                    <a:cubicBezTo>
                      <a:pt x="8056" y="519"/>
                      <a:pt x="7743" y="167"/>
                      <a:pt x="7202" y="40"/>
                    </a:cubicBezTo>
                    <a:cubicBezTo>
                      <a:pt x="7096" y="13"/>
                      <a:pt x="6991" y="0"/>
                      <a:pt x="6887" y="0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8"/>
              <p:cNvSpPr/>
              <p:nvPr/>
            </p:nvSpPr>
            <p:spPr>
              <a:xfrm>
                <a:off x="2976600" y="2523725"/>
                <a:ext cx="535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255" fill="none" extrusionOk="0">
                    <a:moveTo>
                      <a:pt x="0" y="2254"/>
                    </a:moveTo>
                    <a:cubicBezTo>
                      <a:pt x="0" y="2254"/>
                      <a:pt x="966" y="1"/>
                      <a:pt x="2139" y="70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8"/>
              <p:cNvSpPr/>
              <p:nvPr/>
            </p:nvSpPr>
            <p:spPr>
              <a:xfrm>
                <a:off x="3060550" y="2538675"/>
                <a:ext cx="84525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749" fill="none" extrusionOk="0">
                    <a:moveTo>
                      <a:pt x="0" y="1128"/>
                    </a:moveTo>
                    <a:cubicBezTo>
                      <a:pt x="0" y="1128"/>
                      <a:pt x="368" y="231"/>
                      <a:pt x="943" y="300"/>
                    </a:cubicBezTo>
                    <a:cubicBezTo>
                      <a:pt x="1518" y="392"/>
                      <a:pt x="1426" y="1748"/>
                      <a:pt x="1426" y="1748"/>
                    </a:cubicBezTo>
                    <a:cubicBezTo>
                      <a:pt x="1426" y="1748"/>
                      <a:pt x="2438" y="1"/>
                      <a:pt x="3381" y="116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8"/>
              <p:cNvSpPr/>
              <p:nvPr/>
            </p:nvSpPr>
            <p:spPr>
              <a:xfrm>
                <a:off x="3055375" y="2662300"/>
                <a:ext cx="7647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208" fill="none" extrusionOk="0">
                    <a:moveTo>
                      <a:pt x="115" y="0"/>
                    </a:moveTo>
                    <a:cubicBezTo>
                      <a:pt x="115" y="0"/>
                      <a:pt x="115" y="1311"/>
                      <a:pt x="1012" y="1495"/>
                    </a:cubicBezTo>
                    <a:cubicBezTo>
                      <a:pt x="1909" y="1679"/>
                      <a:pt x="3059" y="920"/>
                      <a:pt x="3059" y="920"/>
                    </a:cubicBezTo>
                    <a:cubicBezTo>
                      <a:pt x="3059" y="920"/>
                      <a:pt x="828" y="2208"/>
                      <a:pt x="0" y="161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8"/>
              <p:cNvSpPr/>
              <p:nvPr/>
            </p:nvSpPr>
            <p:spPr>
              <a:xfrm>
                <a:off x="3161150" y="2565125"/>
                <a:ext cx="97200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796" fill="none" extrusionOk="0">
                    <a:moveTo>
                      <a:pt x="1" y="966"/>
                    </a:moveTo>
                    <a:cubicBezTo>
                      <a:pt x="1" y="966"/>
                      <a:pt x="1473" y="1"/>
                      <a:pt x="2669" y="1012"/>
                    </a:cubicBezTo>
                    <a:cubicBezTo>
                      <a:pt x="3887" y="2024"/>
                      <a:pt x="3014" y="3795"/>
                      <a:pt x="3014" y="3795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8"/>
              <p:cNvSpPr/>
              <p:nvPr/>
            </p:nvSpPr>
            <p:spPr>
              <a:xfrm>
                <a:off x="2855850" y="2617450"/>
                <a:ext cx="6212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795" fill="none" extrusionOk="0">
                    <a:moveTo>
                      <a:pt x="2485" y="851"/>
                    </a:moveTo>
                    <a:cubicBezTo>
                      <a:pt x="2485" y="851"/>
                      <a:pt x="1" y="0"/>
                      <a:pt x="185" y="1794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8"/>
              <p:cNvSpPr/>
              <p:nvPr/>
            </p:nvSpPr>
            <p:spPr>
              <a:xfrm>
                <a:off x="2850100" y="2729550"/>
                <a:ext cx="152400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7131" fill="none" extrusionOk="0">
                    <a:moveTo>
                      <a:pt x="1749" y="116"/>
                    </a:moveTo>
                    <a:cubicBezTo>
                      <a:pt x="1749" y="116"/>
                      <a:pt x="1" y="3428"/>
                      <a:pt x="1450" y="4095"/>
                    </a:cubicBezTo>
                    <a:cubicBezTo>
                      <a:pt x="2922" y="4762"/>
                      <a:pt x="4968" y="3152"/>
                      <a:pt x="6095" y="1266"/>
                    </a:cubicBezTo>
                    <a:cubicBezTo>
                      <a:pt x="6095" y="1266"/>
                      <a:pt x="1151" y="7130"/>
                      <a:pt x="1197" y="2853"/>
                    </a:cubicBezTo>
                    <a:cubicBezTo>
                      <a:pt x="1197" y="2117"/>
                      <a:pt x="1519" y="1105"/>
                      <a:pt x="2002" y="1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8"/>
              <p:cNvSpPr/>
              <p:nvPr/>
            </p:nvSpPr>
            <p:spPr>
              <a:xfrm>
                <a:off x="2910475" y="2579350"/>
                <a:ext cx="650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2439" extrusionOk="0">
                    <a:moveTo>
                      <a:pt x="2010" y="1"/>
                    </a:moveTo>
                    <a:cubicBezTo>
                      <a:pt x="1852" y="1"/>
                      <a:pt x="1716" y="42"/>
                      <a:pt x="1565" y="98"/>
                    </a:cubicBezTo>
                    <a:cubicBezTo>
                      <a:pt x="1404" y="190"/>
                      <a:pt x="1243" y="259"/>
                      <a:pt x="1128" y="374"/>
                    </a:cubicBezTo>
                    <a:cubicBezTo>
                      <a:pt x="990" y="489"/>
                      <a:pt x="875" y="604"/>
                      <a:pt x="806" y="719"/>
                    </a:cubicBezTo>
                    <a:cubicBezTo>
                      <a:pt x="599" y="949"/>
                      <a:pt x="461" y="1225"/>
                      <a:pt x="300" y="1501"/>
                    </a:cubicBezTo>
                    <a:cubicBezTo>
                      <a:pt x="185" y="1800"/>
                      <a:pt x="70" y="2076"/>
                      <a:pt x="24" y="2375"/>
                    </a:cubicBezTo>
                    <a:cubicBezTo>
                      <a:pt x="1" y="2398"/>
                      <a:pt x="24" y="2421"/>
                      <a:pt x="93" y="2421"/>
                    </a:cubicBezTo>
                    <a:cubicBezTo>
                      <a:pt x="116" y="2433"/>
                      <a:pt x="133" y="2439"/>
                      <a:pt x="147" y="2439"/>
                    </a:cubicBezTo>
                    <a:cubicBezTo>
                      <a:pt x="162" y="2439"/>
                      <a:pt x="173" y="2433"/>
                      <a:pt x="185" y="2421"/>
                    </a:cubicBezTo>
                    <a:cubicBezTo>
                      <a:pt x="530" y="1938"/>
                      <a:pt x="875" y="1478"/>
                      <a:pt x="1243" y="1064"/>
                    </a:cubicBezTo>
                    <a:cubicBezTo>
                      <a:pt x="1450" y="903"/>
                      <a:pt x="1657" y="719"/>
                      <a:pt x="1863" y="604"/>
                    </a:cubicBezTo>
                    <a:cubicBezTo>
                      <a:pt x="2047" y="512"/>
                      <a:pt x="2231" y="443"/>
                      <a:pt x="2553" y="397"/>
                    </a:cubicBezTo>
                    <a:lnTo>
                      <a:pt x="2576" y="374"/>
                    </a:lnTo>
                    <a:cubicBezTo>
                      <a:pt x="2599" y="351"/>
                      <a:pt x="2599" y="305"/>
                      <a:pt x="2576" y="259"/>
                    </a:cubicBezTo>
                    <a:cubicBezTo>
                      <a:pt x="2461" y="121"/>
                      <a:pt x="2277" y="29"/>
                      <a:pt x="2116" y="6"/>
                    </a:cubicBezTo>
                    <a:cubicBezTo>
                      <a:pt x="2080" y="2"/>
                      <a:pt x="2045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8"/>
              <p:cNvSpPr/>
              <p:nvPr/>
            </p:nvSpPr>
            <p:spPr>
              <a:xfrm>
                <a:off x="3003050" y="2544875"/>
                <a:ext cx="506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926" extrusionOk="0">
                    <a:moveTo>
                      <a:pt x="1171" y="0"/>
                    </a:moveTo>
                    <a:cubicBezTo>
                      <a:pt x="1132" y="0"/>
                      <a:pt x="1094" y="2"/>
                      <a:pt x="1058" y="6"/>
                    </a:cubicBezTo>
                    <a:cubicBezTo>
                      <a:pt x="828" y="29"/>
                      <a:pt x="621" y="144"/>
                      <a:pt x="460" y="259"/>
                    </a:cubicBezTo>
                    <a:cubicBezTo>
                      <a:pt x="299" y="397"/>
                      <a:pt x="161" y="558"/>
                      <a:pt x="46" y="719"/>
                    </a:cubicBezTo>
                    <a:cubicBezTo>
                      <a:pt x="46" y="765"/>
                      <a:pt x="46" y="788"/>
                      <a:pt x="0" y="811"/>
                    </a:cubicBezTo>
                    <a:cubicBezTo>
                      <a:pt x="18" y="862"/>
                      <a:pt x="61" y="888"/>
                      <a:pt x="101" y="888"/>
                    </a:cubicBezTo>
                    <a:cubicBezTo>
                      <a:pt x="114" y="888"/>
                      <a:pt x="127" y="885"/>
                      <a:pt x="138" y="880"/>
                    </a:cubicBezTo>
                    <a:cubicBezTo>
                      <a:pt x="483" y="719"/>
                      <a:pt x="828" y="558"/>
                      <a:pt x="1081" y="558"/>
                    </a:cubicBezTo>
                    <a:cubicBezTo>
                      <a:pt x="1128" y="544"/>
                      <a:pt x="1168" y="539"/>
                      <a:pt x="1202" y="539"/>
                    </a:cubicBezTo>
                    <a:cubicBezTo>
                      <a:pt x="1287" y="539"/>
                      <a:pt x="1345" y="571"/>
                      <a:pt x="1426" y="604"/>
                    </a:cubicBezTo>
                    <a:cubicBezTo>
                      <a:pt x="1541" y="673"/>
                      <a:pt x="1656" y="788"/>
                      <a:pt x="1840" y="903"/>
                    </a:cubicBezTo>
                    <a:lnTo>
                      <a:pt x="1863" y="903"/>
                    </a:lnTo>
                    <a:cubicBezTo>
                      <a:pt x="1863" y="926"/>
                      <a:pt x="1886" y="926"/>
                      <a:pt x="1932" y="926"/>
                    </a:cubicBezTo>
                    <a:cubicBezTo>
                      <a:pt x="1978" y="926"/>
                      <a:pt x="2024" y="880"/>
                      <a:pt x="2024" y="811"/>
                    </a:cubicBezTo>
                    <a:cubicBezTo>
                      <a:pt x="2024" y="604"/>
                      <a:pt x="1978" y="374"/>
                      <a:pt x="1771" y="213"/>
                    </a:cubicBezTo>
                    <a:cubicBezTo>
                      <a:pt x="1635" y="57"/>
                      <a:pt x="1384" y="0"/>
                      <a:pt x="1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48"/>
              <p:cNvSpPr/>
              <p:nvPr/>
            </p:nvSpPr>
            <p:spPr>
              <a:xfrm>
                <a:off x="3064000" y="2556500"/>
                <a:ext cx="27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99" extrusionOk="0">
                    <a:moveTo>
                      <a:pt x="552" y="1"/>
                    </a:moveTo>
                    <a:cubicBezTo>
                      <a:pt x="460" y="1"/>
                      <a:pt x="368" y="24"/>
                      <a:pt x="299" y="70"/>
                    </a:cubicBezTo>
                    <a:cubicBezTo>
                      <a:pt x="207" y="93"/>
                      <a:pt x="138" y="116"/>
                      <a:pt x="69" y="208"/>
                    </a:cubicBezTo>
                    <a:cubicBezTo>
                      <a:pt x="23" y="208"/>
                      <a:pt x="0" y="231"/>
                      <a:pt x="23" y="346"/>
                    </a:cubicBezTo>
                    <a:cubicBezTo>
                      <a:pt x="0" y="438"/>
                      <a:pt x="69" y="553"/>
                      <a:pt x="161" y="576"/>
                    </a:cubicBezTo>
                    <a:lnTo>
                      <a:pt x="276" y="599"/>
                    </a:lnTo>
                    <a:lnTo>
                      <a:pt x="851" y="599"/>
                    </a:lnTo>
                    <a:cubicBezTo>
                      <a:pt x="897" y="599"/>
                      <a:pt x="920" y="599"/>
                      <a:pt x="943" y="576"/>
                    </a:cubicBezTo>
                    <a:cubicBezTo>
                      <a:pt x="1058" y="530"/>
                      <a:pt x="1081" y="415"/>
                      <a:pt x="1035" y="300"/>
                    </a:cubicBezTo>
                    <a:cubicBezTo>
                      <a:pt x="1012" y="208"/>
                      <a:pt x="920" y="139"/>
                      <a:pt x="828" y="93"/>
                    </a:cubicBezTo>
                    <a:cubicBezTo>
                      <a:pt x="736" y="24"/>
                      <a:pt x="644" y="1"/>
                      <a:pt x="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48"/>
              <p:cNvSpPr/>
              <p:nvPr/>
            </p:nvSpPr>
            <p:spPr>
              <a:xfrm>
                <a:off x="3138750" y="2553050"/>
                <a:ext cx="207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387" extrusionOk="0">
                    <a:moveTo>
                      <a:pt x="115" y="1"/>
                    </a:moveTo>
                    <a:cubicBezTo>
                      <a:pt x="105" y="1"/>
                      <a:pt x="104" y="1"/>
                      <a:pt x="111" y="3"/>
                    </a:cubicBezTo>
                    <a:lnTo>
                      <a:pt x="111" y="3"/>
                    </a:lnTo>
                    <a:cubicBezTo>
                      <a:pt x="112" y="2"/>
                      <a:pt x="114" y="1"/>
                      <a:pt x="115" y="1"/>
                    </a:cubicBezTo>
                    <a:close/>
                    <a:moveTo>
                      <a:pt x="111" y="3"/>
                    </a:moveTo>
                    <a:cubicBezTo>
                      <a:pt x="22" y="49"/>
                      <a:pt x="0" y="140"/>
                      <a:pt x="23" y="231"/>
                    </a:cubicBezTo>
                    <a:lnTo>
                      <a:pt x="69" y="300"/>
                    </a:lnTo>
                    <a:cubicBezTo>
                      <a:pt x="92" y="392"/>
                      <a:pt x="138" y="484"/>
                      <a:pt x="184" y="530"/>
                    </a:cubicBezTo>
                    <a:cubicBezTo>
                      <a:pt x="207" y="622"/>
                      <a:pt x="230" y="691"/>
                      <a:pt x="253" y="760"/>
                    </a:cubicBezTo>
                    <a:cubicBezTo>
                      <a:pt x="322" y="921"/>
                      <a:pt x="368" y="1081"/>
                      <a:pt x="460" y="1265"/>
                    </a:cubicBezTo>
                    <a:lnTo>
                      <a:pt x="460" y="1288"/>
                    </a:lnTo>
                    <a:cubicBezTo>
                      <a:pt x="460" y="1311"/>
                      <a:pt x="483" y="1334"/>
                      <a:pt x="552" y="1380"/>
                    </a:cubicBezTo>
                    <a:cubicBezTo>
                      <a:pt x="568" y="1384"/>
                      <a:pt x="584" y="1386"/>
                      <a:pt x="601" y="1386"/>
                    </a:cubicBezTo>
                    <a:cubicBezTo>
                      <a:pt x="681" y="1386"/>
                      <a:pt x="763" y="1342"/>
                      <a:pt x="782" y="1265"/>
                    </a:cubicBezTo>
                    <a:cubicBezTo>
                      <a:pt x="805" y="1150"/>
                      <a:pt x="828" y="1036"/>
                      <a:pt x="828" y="921"/>
                    </a:cubicBezTo>
                    <a:cubicBezTo>
                      <a:pt x="828" y="783"/>
                      <a:pt x="805" y="645"/>
                      <a:pt x="759" y="553"/>
                    </a:cubicBezTo>
                    <a:cubicBezTo>
                      <a:pt x="690" y="415"/>
                      <a:pt x="598" y="300"/>
                      <a:pt x="529" y="231"/>
                    </a:cubicBezTo>
                    <a:cubicBezTo>
                      <a:pt x="437" y="139"/>
                      <a:pt x="322" y="70"/>
                      <a:pt x="184" y="24"/>
                    </a:cubicBezTo>
                    <a:cubicBezTo>
                      <a:pt x="145" y="11"/>
                      <a:pt x="121" y="5"/>
                      <a:pt x="11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8"/>
              <p:cNvSpPr/>
              <p:nvPr/>
            </p:nvSpPr>
            <p:spPr>
              <a:xfrm>
                <a:off x="3061700" y="2646825"/>
                <a:ext cx="3450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94" extrusionOk="0">
                    <a:moveTo>
                      <a:pt x="244" y="1"/>
                    </a:moveTo>
                    <a:cubicBezTo>
                      <a:pt x="226" y="1"/>
                      <a:pt x="205" y="13"/>
                      <a:pt x="184" y="44"/>
                    </a:cubicBezTo>
                    <a:cubicBezTo>
                      <a:pt x="92" y="44"/>
                      <a:pt x="0" y="90"/>
                      <a:pt x="0" y="182"/>
                    </a:cubicBezTo>
                    <a:cubicBezTo>
                      <a:pt x="0" y="366"/>
                      <a:pt x="23" y="504"/>
                      <a:pt x="92" y="642"/>
                    </a:cubicBezTo>
                    <a:cubicBezTo>
                      <a:pt x="138" y="780"/>
                      <a:pt x="207" y="941"/>
                      <a:pt x="322" y="1056"/>
                    </a:cubicBezTo>
                    <a:cubicBezTo>
                      <a:pt x="414" y="1171"/>
                      <a:pt x="552" y="1309"/>
                      <a:pt x="759" y="1355"/>
                    </a:cubicBezTo>
                    <a:cubicBezTo>
                      <a:pt x="828" y="1381"/>
                      <a:pt x="904" y="1394"/>
                      <a:pt x="979" y="1394"/>
                    </a:cubicBezTo>
                    <a:cubicBezTo>
                      <a:pt x="1106" y="1394"/>
                      <a:pt x="1233" y="1358"/>
                      <a:pt x="1334" y="1286"/>
                    </a:cubicBezTo>
                    <a:cubicBezTo>
                      <a:pt x="1357" y="1240"/>
                      <a:pt x="1380" y="1194"/>
                      <a:pt x="1380" y="1171"/>
                    </a:cubicBezTo>
                    <a:cubicBezTo>
                      <a:pt x="1380" y="1079"/>
                      <a:pt x="1334" y="987"/>
                      <a:pt x="1242" y="987"/>
                    </a:cubicBezTo>
                    <a:lnTo>
                      <a:pt x="1219" y="987"/>
                    </a:lnTo>
                    <a:cubicBezTo>
                      <a:pt x="1058" y="987"/>
                      <a:pt x="1012" y="964"/>
                      <a:pt x="943" y="895"/>
                    </a:cubicBezTo>
                    <a:cubicBezTo>
                      <a:pt x="897" y="849"/>
                      <a:pt x="805" y="757"/>
                      <a:pt x="759" y="665"/>
                    </a:cubicBezTo>
                    <a:lnTo>
                      <a:pt x="552" y="366"/>
                    </a:lnTo>
                    <a:cubicBezTo>
                      <a:pt x="460" y="251"/>
                      <a:pt x="414" y="136"/>
                      <a:pt x="299" y="44"/>
                    </a:cubicBezTo>
                    <a:cubicBezTo>
                      <a:pt x="286" y="19"/>
                      <a:pt x="267" y="1"/>
                      <a:pt x="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8"/>
              <p:cNvSpPr/>
              <p:nvPr/>
            </p:nvSpPr>
            <p:spPr>
              <a:xfrm>
                <a:off x="2943250" y="4468775"/>
                <a:ext cx="658350" cy="553700"/>
              </a:xfrm>
              <a:custGeom>
                <a:avLst/>
                <a:gdLst/>
                <a:ahLst/>
                <a:cxnLst/>
                <a:rect l="l" t="t" r="r" b="b"/>
                <a:pathLst>
                  <a:path w="26334" h="22148" extrusionOk="0">
                    <a:moveTo>
                      <a:pt x="20216" y="1"/>
                    </a:moveTo>
                    <a:lnTo>
                      <a:pt x="2369" y="4761"/>
                    </a:lnTo>
                    <a:cubicBezTo>
                      <a:pt x="2369" y="4761"/>
                      <a:pt x="1" y="9775"/>
                      <a:pt x="6049" y="15110"/>
                    </a:cubicBezTo>
                    <a:cubicBezTo>
                      <a:pt x="9085" y="17778"/>
                      <a:pt x="9430" y="22148"/>
                      <a:pt x="9430" y="22148"/>
                    </a:cubicBezTo>
                    <a:lnTo>
                      <a:pt x="26333" y="22148"/>
                    </a:lnTo>
                    <a:cubicBezTo>
                      <a:pt x="26333" y="22148"/>
                      <a:pt x="23665" y="6831"/>
                      <a:pt x="20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48"/>
              <p:cNvSpPr/>
              <p:nvPr/>
            </p:nvSpPr>
            <p:spPr>
              <a:xfrm>
                <a:off x="3264075" y="4506150"/>
                <a:ext cx="165600" cy="523225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0929" extrusionOk="0">
                    <a:moveTo>
                      <a:pt x="506" y="1"/>
                    </a:moveTo>
                    <a:cubicBezTo>
                      <a:pt x="368" y="1"/>
                      <a:pt x="230" y="116"/>
                      <a:pt x="230" y="300"/>
                    </a:cubicBezTo>
                    <a:cubicBezTo>
                      <a:pt x="230" y="346"/>
                      <a:pt x="0" y="6279"/>
                      <a:pt x="2944" y="12488"/>
                    </a:cubicBezTo>
                    <a:cubicBezTo>
                      <a:pt x="5106" y="16973"/>
                      <a:pt x="6049" y="20676"/>
                      <a:pt x="6049" y="20699"/>
                    </a:cubicBezTo>
                    <a:cubicBezTo>
                      <a:pt x="6095" y="20860"/>
                      <a:pt x="6233" y="20929"/>
                      <a:pt x="6348" y="20929"/>
                    </a:cubicBezTo>
                    <a:cubicBezTo>
                      <a:pt x="6371" y="20929"/>
                      <a:pt x="6394" y="20929"/>
                      <a:pt x="6394" y="20883"/>
                    </a:cubicBezTo>
                    <a:cubicBezTo>
                      <a:pt x="6555" y="20860"/>
                      <a:pt x="6624" y="20676"/>
                      <a:pt x="6601" y="20538"/>
                    </a:cubicBezTo>
                    <a:cubicBezTo>
                      <a:pt x="6601" y="20469"/>
                      <a:pt x="5635" y="16743"/>
                      <a:pt x="3473" y="12190"/>
                    </a:cubicBezTo>
                    <a:cubicBezTo>
                      <a:pt x="575" y="6164"/>
                      <a:pt x="805" y="346"/>
                      <a:pt x="805" y="300"/>
                    </a:cubicBezTo>
                    <a:cubicBezTo>
                      <a:pt x="805" y="162"/>
                      <a:pt x="690" y="1"/>
                      <a:pt x="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8"/>
              <p:cNvSpPr/>
              <p:nvPr/>
            </p:nvSpPr>
            <p:spPr>
              <a:xfrm>
                <a:off x="2762150" y="3585075"/>
                <a:ext cx="829675" cy="1191725"/>
              </a:xfrm>
              <a:custGeom>
                <a:avLst/>
                <a:gdLst/>
                <a:ahLst/>
                <a:cxnLst/>
                <a:rect l="l" t="t" r="r" b="b"/>
                <a:pathLst>
                  <a:path w="33187" h="47669" extrusionOk="0">
                    <a:moveTo>
                      <a:pt x="10303" y="1"/>
                    </a:moveTo>
                    <a:lnTo>
                      <a:pt x="3864" y="2922"/>
                    </a:lnTo>
                    <a:cubicBezTo>
                      <a:pt x="3864" y="2922"/>
                      <a:pt x="0" y="14950"/>
                      <a:pt x="3864" y="23045"/>
                    </a:cubicBezTo>
                    <a:cubicBezTo>
                      <a:pt x="7704" y="31163"/>
                      <a:pt x="5543" y="40615"/>
                      <a:pt x="8118" y="47653"/>
                    </a:cubicBezTo>
                    <a:cubicBezTo>
                      <a:pt x="8118" y="47653"/>
                      <a:pt x="8325" y="47668"/>
                      <a:pt x="8687" y="47668"/>
                    </a:cubicBezTo>
                    <a:cubicBezTo>
                      <a:pt x="10476" y="47668"/>
                      <a:pt x="16052" y="47287"/>
                      <a:pt x="19226" y="42754"/>
                    </a:cubicBezTo>
                    <a:cubicBezTo>
                      <a:pt x="20329" y="41183"/>
                      <a:pt x="20940" y="40658"/>
                      <a:pt x="21541" y="40658"/>
                    </a:cubicBezTo>
                    <a:cubicBezTo>
                      <a:pt x="22755" y="40658"/>
                      <a:pt x="23926" y="42802"/>
                      <a:pt x="29009" y="42802"/>
                    </a:cubicBezTo>
                    <a:cubicBezTo>
                      <a:pt x="30178" y="42802"/>
                      <a:pt x="31555" y="42688"/>
                      <a:pt x="33186" y="42409"/>
                    </a:cubicBezTo>
                    <a:cubicBezTo>
                      <a:pt x="33186" y="42409"/>
                      <a:pt x="28380" y="31899"/>
                      <a:pt x="27115" y="26610"/>
                    </a:cubicBezTo>
                    <a:cubicBezTo>
                      <a:pt x="25850" y="21320"/>
                      <a:pt x="24171" y="18054"/>
                      <a:pt x="24171" y="18054"/>
                    </a:cubicBezTo>
                    <a:cubicBezTo>
                      <a:pt x="24171" y="18054"/>
                      <a:pt x="25988" y="15869"/>
                      <a:pt x="24355" y="12581"/>
                    </a:cubicBezTo>
                    <a:cubicBezTo>
                      <a:pt x="22722" y="9315"/>
                      <a:pt x="12511" y="6187"/>
                      <a:pt x="10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48"/>
              <p:cNvSpPr/>
              <p:nvPr/>
            </p:nvSpPr>
            <p:spPr>
              <a:xfrm>
                <a:off x="2840325" y="3484475"/>
                <a:ext cx="180575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923" extrusionOk="0">
                    <a:moveTo>
                      <a:pt x="6210" y="0"/>
                    </a:moveTo>
                    <a:lnTo>
                      <a:pt x="1" y="1196"/>
                    </a:lnTo>
                    <a:lnTo>
                      <a:pt x="737" y="6923"/>
                    </a:lnTo>
                    <a:cubicBezTo>
                      <a:pt x="752" y="6923"/>
                      <a:pt x="768" y="6923"/>
                      <a:pt x="784" y="6923"/>
                    </a:cubicBezTo>
                    <a:cubicBezTo>
                      <a:pt x="4826" y="6923"/>
                      <a:pt x="7222" y="3956"/>
                      <a:pt x="7222" y="3956"/>
                    </a:cubicBezTo>
                    <a:lnTo>
                      <a:pt x="6210" y="0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48"/>
              <p:cNvSpPr/>
              <p:nvPr/>
            </p:nvSpPr>
            <p:spPr>
              <a:xfrm>
                <a:off x="2840325" y="3484475"/>
                <a:ext cx="1621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1938" extrusionOk="0">
                    <a:moveTo>
                      <a:pt x="6187" y="0"/>
                    </a:moveTo>
                    <a:lnTo>
                      <a:pt x="1" y="1242"/>
                    </a:lnTo>
                    <a:lnTo>
                      <a:pt x="47" y="1472"/>
                    </a:lnTo>
                    <a:cubicBezTo>
                      <a:pt x="346" y="1541"/>
                      <a:pt x="645" y="1656"/>
                      <a:pt x="967" y="1725"/>
                    </a:cubicBezTo>
                    <a:cubicBezTo>
                      <a:pt x="1469" y="1863"/>
                      <a:pt x="2049" y="1938"/>
                      <a:pt x="2679" y="1938"/>
                    </a:cubicBezTo>
                    <a:cubicBezTo>
                      <a:pt x="3836" y="1938"/>
                      <a:pt x="5161" y="1685"/>
                      <a:pt x="6486" y="1104"/>
                    </a:cubicBezTo>
                    <a:lnTo>
                      <a:pt x="6187" y="0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48"/>
              <p:cNvSpPr/>
              <p:nvPr/>
            </p:nvSpPr>
            <p:spPr>
              <a:xfrm>
                <a:off x="2502275" y="3152300"/>
                <a:ext cx="641650" cy="38072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5229" extrusionOk="0">
                    <a:moveTo>
                      <a:pt x="9169" y="0"/>
                    </a:moveTo>
                    <a:cubicBezTo>
                      <a:pt x="8624" y="0"/>
                      <a:pt x="8144" y="42"/>
                      <a:pt x="7727" y="109"/>
                    </a:cubicBezTo>
                    <a:cubicBezTo>
                      <a:pt x="6348" y="339"/>
                      <a:pt x="5129" y="1190"/>
                      <a:pt x="4416" y="2386"/>
                    </a:cubicBezTo>
                    <a:cubicBezTo>
                      <a:pt x="0" y="9700"/>
                      <a:pt x="6807" y="13517"/>
                      <a:pt x="12235" y="15012"/>
                    </a:cubicBezTo>
                    <a:cubicBezTo>
                      <a:pt x="12744" y="15153"/>
                      <a:pt x="13329" y="15229"/>
                      <a:pt x="13961" y="15229"/>
                    </a:cubicBezTo>
                    <a:cubicBezTo>
                      <a:pt x="16641" y="15229"/>
                      <a:pt x="20193" y="13865"/>
                      <a:pt x="22630" y="10275"/>
                    </a:cubicBezTo>
                    <a:cubicBezTo>
                      <a:pt x="25666" y="5790"/>
                      <a:pt x="20376" y="3053"/>
                      <a:pt x="14259" y="960"/>
                    </a:cubicBezTo>
                    <a:cubicBezTo>
                      <a:pt x="12176" y="244"/>
                      <a:pt x="10485" y="0"/>
                      <a:pt x="9169" y="0"/>
                    </a:cubicBez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48"/>
              <p:cNvSpPr/>
              <p:nvPr/>
            </p:nvSpPr>
            <p:spPr>
              <a:xfrm>
                <a:off x="2915075" y="3246775"/>
                <a:ext cx="528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021" extrusionOk="0">
                    <a:moveTo>
                      <a:pt x="1332" y="1"/>
                    </a:moveTo>
                    <a:cubicBezTo>
                      <a:pt x="728" y="1"/>
                      <a:pt x="1036" y="861"/>
                      <a:pt x="1036" y="861"/>
                    </a:cubicBezTo>
                    <a:cubicBezTo>
                      <a:pt x="1036" y="861"/>
                      <a:pt x="749" y="554"/>
                      <a:pt x="490" y="554"/>
                    </a:cubicBezTo>
                    <a:cubicBezTo>
                      <a:pt x="361" y="554"/>
                      <a:pt x="238" y="631"/>
                      <a:pt x="162" y="861"/>
                    </a:cubicBezTo>
                    <a:cubicBezTo>
                      <a:pt x="1" y="1275"/>
                      <a:pt x="507" y="1827"/>
                      <a:pt x="1335" y="2011"/>
                    </a:cubicBezTo>
                    <a:cubicBezTo>
                      <a:pt x="1377" y="2018"/>
                      <a:pt x="1418" y="2021"/>
                      <a:pt x="1458" y="2021"/>
                    </a:cubicBezTo>
                    <a:cubicBezTo>
                      <a:pt x="1834" y="2021"/>
                      <a:pt x="2112" y="1737"/>
                      <a:pt x="2070" y="1321"/>
                    </a:cubicBezTo>
                    <a:cubicBezTo>
                      <a:pt x="2047" y="769"/>
                      <a:pt x="1909" y="79"/>
                      <a:pt x="1450" y="10"/>
                    </a:cubicBezTo>
                    <a:cubicBezTo>
                      <a:pt x="1407" y="4"/>
                      <a:pt x="1368" y="1"/>
                      <a:pt x="1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48"/>
              <p:cNvSpPr/>
              <p:nvPr/>
            </p:nvSpPr>
            <p:spPr>
              <a:xfrm>
                <a:off x="2900125" y="3235875"/>
                <a:ext cx="69600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010" extrusionOk="0">
                    <a:moveTo>
                      <a:pt x="2682" y="0"/>
                    </a:moveTo>
                    <a:cubicBezTo>
                      <a:pt x="2656" y="0"/>
                      <a:pt x="2639" y="21"/>
                      <a:pt x="2622" y="55"/>
                    </a:cubicBezTo>
                    <a:cubicBezTo>
                      <a:pt x="2553" y="193"/>
                      <a:pt x="2530" y="331"/>
                      <a:pt x="2484" y="469"/>
                    </a:cubicBezTo>
                    <a:lnTo>
                      <a:pt x="2392" y="676"/>
                    </a:lnTo>
                    <a:cubicBezTo>
                      <a:pt x="2392" y="699"/>
                      <a:pt x="2369" y="745"/>
                      <a:pt x="2369" y="768"/>
                    </a:cubicBezTo>
                    <a:lnTo>
                      <a:pt x="2300" y="860"/>
                    </a:lnTo>
                    <a:cubicBezTo>
                      <a:pt x="2162" y="1090"/>
                      <a:pt x="1979" y="1228"/>
                      <a:pt x="1795" y="1320"/>
                    </a:cubicBezTo>
                    <a:cubicBezTo>
                      <a:pt x="1588" y="1435"/>
                      <a:pt x="1335" y="1458"/>
                      <a:pt x="1036" y="1458"/>
                    </a:cubicBezTo>
                    <a:cubicBezTo>
                      <a:pt x="760" y="1458"/>
                      <a:pt x="461" y="1435"/>
                      <a:pt x="139" y="1412"/>
                    </a:cubicBezTo>
                    <a:cubicBezTo>
                      <a:pt x="116" y="1412"/>
                      <a:pt x="93" y="1412"/>
                      <a:pt x="24" y="1481"/>
                    </a:cubicBezTo>
                    <a:cubicBezTo>
                      <a:pt x="1" y="1504"/>
                      <a:pt x="1" y="1550"/>
                      <a:pt x="24" y="1573"/>
                    </a:cubicBezTo>
                    <a:cubicBezTo>
                      <a:pt x="300" y="1780"/>
                      <a:pt x="599" y="1918"/>
                      <a:pt x="921" y="1964"/>
                    </a:cubicBezTo>
                    <a:cubicBezTo>
                      <a:pt x="1054" y="1993"/>
                      <a:pt x="1195" y="2009"/>
                      <a:pt x="1339" y="2009"/>
                    </a:cubicBezTo>
                    <a:cubicBezTo>
                      <a:pt x="1543" y="2009"/>
                      <a:pt x="1753" y="1976"/>
                      <a:pt x="1956" y="1895"/>
                    </a:cubicBezTo>
                    <a:cubicBezTo>
                      <a:pt x="2048" y="1826"/>
                      <a:pt x="2140" y="1803"/>
                      <a:pt x="2208" y="1734"/>
                    </a:cubicBezTo>
                    <a:cubicBezTo>
                      <a:pt x="2277" y="1665"/>
                      <a:pt x="2369" y="1596"/>
                      <a:pt x="2415" y="1550"/>
                    </a:cubicBezTo>
                    <a:cubicBezTo>
                      <a:pt x="2484" y="1458"/>
                      <a:pt x="2530" y="1389"/>
                      <a:pt x="2599" y="1320"/>
                    </a:cubicBezTo>
                    <a:cubicBezTo>
                      <a:pt x="2645" y="1228"/>
                      <a:pt x="2668" y="1136"/>
                      <a:pt x="2714" y="1044"/>
                    </a:cubicBezTo>
                    <a:cubicBezTo>
                      <a:pt x="2783" y="906"/>
                      <a:pt x="2760" y="745"/>
                      <a:pt x="2783" y="561"/>
                    </a:cubicBezTo>
                    <a:cubicBezTo>
                      <a:pt x="2783" y="400"/>
                      <a:pt x="2760" y="216"/>
                      <a:pt x="2737" y="78"/>
                    </a:cubicBezTo>
                    <a:cubicBezTo>
                      <a:pt x="2737" y="55"/>
                      <a:pt x="2737" y="9"/>
                      <a:pt x="2714" y="9"/>
                    </a:cubicBezTo>
                    <a:cubicBezTo>
                      <a:pt x="2702" y="3"/>
                      <a:pt x="2691" y="0"/>
                      <a:pt x="2682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48"/>
              <p:cNvSpPr/>
              <p:nvPr/>
            </p:nvSpPr>
            <p:spPr>
              <a:xfrm>
                <a:off x="2739150" y="3176875"/>
                <a:ext cx="2590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083" fill="none" extrusionOk="0">
                    <a:moveTo>
                      <a:pt x="1035" y="3082"/>
                    </a:moveTo>
                    <a:cubicBezTo>
                      <a:pt x="644" y="2438"/>
                      <a:pt x="0" y="1127"/>
                      <a:pt x="575" y="0"/>
                    </a:cubicBezTo>
                  </a:path>
                </a:pathLst>
              </a:custGeom>
              <a:noFill/>
              <a:ln w="143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48"/>
              <p:cNvSpPr/>
              <p:nvPr/>
            </p:nvSpPr>
            <p:spPr>
              <a:xfrm>
                <a:off x="2788600" y="3114825"/>
                <a:ext cx="1518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886" extrusionOk="0">
                    <a:moveTo>
                      <a:pt x="5063" y="0"/>
                    </a:moveTo>
                    <a:cubicBezTo>
                      <a:pt x="4780" y="0"/>
                      <a:pt x="4639" y="805"/>
                      <a:pt x="3910" y="1585"/>
                    </a:cubicBezTo>
                    <a:cubicBezTo>
                      <a:pt x="3544" y="1977"/>
                      <a:pt x="2896" y="2098"/>
                      <a:pt x="2232" y="2098"/>
                    </a:cubicBezTo>
                    <a:cubicBezTo>
                      <a:pt x="1139" y="2098"/>
                      <a:pt x="0" y="1769"/>
                      <a:pt x="0" y="1769"/>
                    </a:cubicBezTo>
                    <a:lnTo>
                      <a:pt x="0" y="1769"/>
                    </a:lnTo>
                    <a:lnTo>
                      <a:pt x="5037" y="3885"/>
                    </a:lnTo>
                    <a:cubicBezTo>
                      <a:pt x="6049" y="3540"/>
                      <a:pt x="6072" y="1240"/>
                      <a:pt x="5451" y="344"/>
                    </a:cubicBezTo>
                    <a:cubicBezTo>
                      <a:pt x="5282" y="102"/>
                      <a:pt x="5163" y="0"/>
                      <a:pt x="5063" y="0"/>
                    </a:cubicBez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48"/>
              <p:cNvSpPr/>
              <p:nvPr/>
            </p:nvSpPr>
            <p:spPr>
              <a:xfrm>
                <a:off x="2325750" y="3142175"/>
                <a:ext cx="609475" cy="966725"/>
              </a:xfrm>
              <a:custGeom>
                <a:avLst/>
                <a:gdLst/>
                <a:ahLst/>
                <a:cxnLst/>
                <a:rect l="l" t="t" r="r" b="b"/>
                <a:pathLst>
                  <a:path w="24379" h="38669" extrusionOk="0">
                    <a:moveTo>
                      <a:pt x="14715" y="1"/>
                    </a:moveTo>
                    <a:cubicBezTo>
                      <a:pt x="12829" y="1"/>
                      <a:pt x="8012" y="449"/>
                      <a:pt x="5405" y="4769"/>
                    </a:cubicBezTo>
                    <a:cubicBezTo>
                      <a:pt x="3013" y="8725"/>
                      <a:pt x="3128" y="12312"/>
                      <a:pt x="5497" y="15578"/>
                    </a:cubicBezTo>
                    <a:cubicBezTo>
                      <a:pt x="7843" y="18867"/>
                      <a:pt x="1473" y="19695"/>
                      <a:pt x="2553" y="23604"/>
                    </a:cubicBezTo>
                    <a:cubicBezTo>
                      <a:pt x="3657" y="27537"/>
                      <a:pt x="1" y="28802"/>
                      <a:pt x="1565" y="32919"/>
                    </a:cubicBezTo>
                    <a:cubicBezTo>
                      <a:pt x="3105" y="37035"/>
                      <a:pt x="1151" y="36483"/>
                      <a:pt x="1151" y="38668"/>
                    </a:cubicBezTo>
                    <a:lnTo>
                      <a:pt x="6739" y="38668"/>
                    </a:lnTo>
                    <a:lnTo>
                      <a:pt x="7475" y="35011"/>
                    </a:lnTo>
                    <a:lnTo>
                      <a:pt x="7797" y="38668"/>
                    </a:lnTo>
                    <a:lnTo>
                      <a:pt x="22033" y="38668"/>
                    </a:lnTo>
                    <a:cubicBezTo>
                      <a:pt x="22033" y="33287"/>
                      <a:pt x="17088" y="30182"/>
                      <a:pt x="20745" y="26548"/>
                    </a:cubicBezTo>
                    <a:cubicBezTo>
                      <a:pt x="24379" y="22891"/>
                      <a:pt x="19089" y="17510"/>
                      <a:pt x="20400" y="16222"/>
                    </a:cubicBezTo>
                    <a:cubicBezTo>
                      <a:pt x="21688" y="14934"/>
                      <a:pt x="18928" y="14497"/>
                      <a:pt x="19641" y="11852"/>
                    </a:cubicBezTo>
                    <a:cubicBezTo>
                      <a:pt x="20354" y="9208"/>
                      <a:pt x="16536" y="10036"/>
                      <a:pt x="16536" y="7529"/>
                    </a:cubicBezTo>
                    <a:cubicBezTo>
                      <a:pt x="16536" y="3136"/>
                      <a:pt x="15501" y="31"/>
                      <a:pt x="15501" y="31"/>
                    </a:cubicBezTo>
                    <a:cubicBezTo>
                      <a:pt x="15501" y="31"/>
                      <a:pt x="15209" y="1"/>
                      <a:pt x="14715" y="1"/>
                    </a:cubicBezTo>
                    <a:close/>
                  </a:path>
                </a:pathLst>
              </a:custGeom>
              <a:solidFill>
                <a:srgbClr val="3F2B24"/>
              </a:solidFill>
              <a:ln w="7475" cap="flat" cmpd="sng">
                <a:solidFill>
                  <a:srgbClr val="3F2B24"/>
                </a:solidFill>
                <a:prstDash val="solid"/>
                <a:miter lim="229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48"/>
              <p:cNvSpPr/>
              <p:nvPr/>
            </p:nvSpPr>
            <p:spPr>
              <a:xfrm>
                <a:off x="2848950" y="3179175"/>
                <a:ext cx="98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46" extrusionOk="0">
                    <a:moveTo>
                      <a:pt x="185" y="0"/>
                    </a:moveTo>
                    <a:cubicBezTo>
                      <a:pt x="93" y="23"/>
                      <a:pt x="1" y="115"/>
                      <a:pt x="47" y="184"/>
                    </a:cubicBezTo>
                    <a:cubicBezTo>
                      <a:pt x="70" y="276"/>
                      <a:pt x="139" y="345"/>
                      <a:pt x="231" y="345"/>
                    </a:cubicBezTo>
                    <a:cubicBezTo>
                      <a:pt x="323" y="299"/>
                      <a:pt x="392" y="230"/>
                      <a:pt x="392" y="138"/>
                    </a:cubicBezTo>
                    <a:cubicBezTo>
                      <a:pt x="346" y="46"/>
                      <a:pt x="277" y="0"/>
                      <a:pt x="185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48"/>
              <p:cNvSpPr/>
              <p:nvPr/>
            </p:nvSpPr>
            <p:spPr>
              <a:xfrm>
                <a:off x="2842625" y="3244150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6" extrusionOk="0">
                    <a:moveTo>
                      <a:pt x="139" y="0"/>
                    </a:moveTo>
                    <a:cubicBezTo>
                      <a:pt x="70" y="0"/>
                      <a:pt x="1" y="92"/>
                      <a:pt x="1" y="207"/>
                    </a:cubicBezTo>
                    <a:cubicBezTo>
                      <a:pt x="24" y="299"/>
                      <a:pt x="116" y="345"/>
                      <a:pt x="208" y="345"/>
                    </a:cubicBezTo>
                    <a:cubicBezTo>
                      <a:pt x="300" y="322"/>
                      <a:pt x="346" y="230"/>
                      <a:pt x="346" y="161"/>
                    </a:cubicBezTo>
                    <a:cubicBezTo>
                      <a:pt x="323" y="69"/>
                      <a:pt x="231" y="0"/>
                      <a:pt x="139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48"/>
              <p:cNvSpPr/>
              <p:nvPr/>
            </p:nvSpPr>
            <p:spPr>
              <a:xfrm>
                <a:off x="2863325" y="3243575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70" y="0"/>
                      <a:pt x="1" y="69"/>
                      <a:pt x="1" y="115"/>
                    </a:cubicBezTo>
                    <a:cubicBezTo>
                      <a:pt x="47" y="161"/>
                      <a:pt x="70" y="207"/>
                      <a:pt x="116" y="207"/>
                    </a:cubicBezTo>
                    <a:cubicBezTo>
                      <a:pt x="185" y="184"/>
                      <a:pt x="208" y="138"/>
                      <a:pt x="208" y="92"/>
                    </a:cubicBezTo>
                    <a:cubicBezTo>
                      <a:pt x="185" y="23"/>
                      <a:pt x="162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48"/>
              <p:cNvSpPr/>
              <p:nvPr/>
            </p:nvSpPr>
            <p:spPr>
              <a:xfrm>
                <a:off x="2844350" y="3206775"/>
                <a:ext cx="46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8" extrusionOk="0">
                    <a:moveTo>
                      <a:pt x="70" y="0"/>
                    </a:moveTo>
                    <a:cubicBezTo>
                      <a:pt x="24" y="0"/>
                      <a:pt x="1" y="46"/>
                      <a:pt x="1" y="115"/>
                    </a:cubicBezTo>
                    <a:cubicBezTo>
                      <a:pt x="24" y="184"/>
                      <a:pt x="47" y="207"/>
                      <a:pt x="93" y="207"/>
                    </a:cubicBezTo>
                    <a:cubicBezTo>
                      <a:pt x="162" y="184"/>
                      <a:pt x="185" y="161"/>
                      <a:pt x="185" y="92"/>
                    </a:cubicBezTo>
                    <a:cubicBezTo>
                      <a:pt x="162" y="46"/>
                      <a:pt x="139" y="0"/>
                      <a:pt x="70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48"/>
              <p:cNvSpPr/>
              <p:nvPr/>
            </p:nvSpPr>
            <p:spPr>
              <a:xfrm>
                <a:off x="2867925" y="3192400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24" y="0"/>
                      <a:pt x="1" y="69"/>
                      <a:pt x="1" y="115"/>
                    </a:cubicBezTo>
                    <a:cubicBezTo>
                      <a:pt x="24" y="184"/>
                      <a:pt x="47" y="207"/>
                      <a:pt x="116" y="207"/>
                    </a:cubicBezTo>
                    <a:cubicBezTo>
                      <a:pt x="162" y="184"/>
                      <a:pt x="208" y="161"/>
                      <a:pt x="208" y="92"/>
                    </a:cubicBezTo>
                    <a:cubicBezTo>
                      <a:pt x="162" y="46"/>
                      <a:pt x="139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48"/>
              <p:cNvSpPr/>
              <p:nvPr/>
            </p:nvSpPr>
            <p:spPr>
              <a:xfrm>
                <a:off x="2831125" y="3176875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70" y="0"/>
                      <a:pt x="1" y="46"/>
                      <a:pt x="1" y="115"/>
                    </a:cubicBezTo>
                    <a:cubicBezTo>
                      <a:pt x="24" y="161"/>
                      <a:pt x="70" y="207"/>
                      <a:pt x="116" y="207"/>
                    </a:cubicBezTo>
                    <a:cubicBezTo>
                      <a:pt x="185" y="161"/>
                      <a:pt x="208" y="138"/>
                      <a:pt x="208" y="92"/>
                    </a:cubicBezTo>
                    <a:cubicBezTo>
                      <a:pt x="185" y="23"/>
                      <a:pt x="139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48"/>
              <p:cNvSpPr/>
              <p:nvPr/>
            </p:nvSpPr>
            <p:spPr>
              <a:xfrm>
                <a:off x="2844350" y="3272900"/>
                <a:ext cx="57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07" extrusionOk="0">
                    <a:moveTo>
                      <a:pt x="116" y="0"/>
                    </a:moveTo>
                    <a:cubicBezTo>
                      <a:pt x="47" y="0"/>
                      <a:pt x="1" y="69"/>
                      <a:pt x="24" y="115"/>
                    </a:cubicBezTo>
                    <a:cubicBezTo>
                      <a:pt x="47" y="184"/>
                      <a:pt x="70" y="207"/>
                      <a:pt x="139" y="207"/>
                    </a:cubicBezTo>
                    <a:cubicBezTo>
                      <a:pt x="185" y="184"/>
                      <a:pt x="231" y="161"/>
                      <a:pt x="231" y="92"/>
                    </a:cubicBezTo>
                    <a:cubicBezTo>
                      <a:pt x="185" y="46"/>
                      <a:pt x="162" y="0"/>
                      <a:pt x="116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8"/>
              <p:cNvSpPr/>
              <p:nvPr/>
            </p:nvSpPr>
            <p:spPr>
              <a:xfrm>
                <a:off x="2861600" y="3263700"/>
                <a:ext cx="46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8" extrusionOk="0">
                    <a:moveTo>
                      <a:pt x="70" y="0"/>
                    </a:moveTo>
                    <a:cubicBezTo>
                      <a:pt x="24" y="23"/>
                      <a:pt x="1" y="69"/>
                      <a:pt x="1" y="115"/>
                    </a:cubicBezTo>
                    <a:cubicBezTo>
                      <a:pt x="24" y="161"/>
                      <a:pt x="47" y="207"/>
                      <a:pt x="116" y="207"/>
                    </a:cubicBezTo>
                    <a:cubicBezTo>
                      <a:pt x="162" y="184"/>
                      <a:pt x="185" y="138"/>
                      <a:pt x="185" y="92"/>
                    </a:cubicBezTo>
                    <a:cubicBezTo>
                      <a:pt x="162" y="23"/>
                      <a:pt x="139" y="0"/>
                      <a:pt x="70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8"/>
              <p:cNvSpPr/>
              <p:nvPr/>
            </p:nvSpPr>
            <p:spPr>
              <a:xfrm>
                <a:off x="2863325" y="3215400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47" y="0"/>
                      <a:pt x="1" y="69"/>
                      <a:pt x="1" y="115"/>
                    </a:cubicBezTo>
                    <a:cubicBezTo>
                      <a:pt x="47" y="184"/>
                      <a:pt x="70" y="207"/>
                      <a:pt x="116" y="207"/>
                    </a:cubicBezTo>
                    <a:cubicBezTo>
                      <a:pt x="185" y="184"/>
                      <a:pt x="208" y="161"/>
                      <a:pt x="208" y="92"/>
                    </a:cubicBezTo>
                    <a:cubicBezTo>
                      <a:pt x="185" y="46"/>
                      <a:pt x="162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8"/>
              <p:cNvSpPr/>
              <p:nvPr/>
            </p:nvSpPr>
            <p:spPr>
              <a:xfrm>
                <a:off x="2567225" y="3139125"/>
                <a:ext cx="148375" cy="973225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38929" extrusionOk="0">
                    <a:moveTo>
                      <a:pt x="5782" y="1"/>
                    </a:moveTo>
                    <a:cubicBezTo>
                      <a:pt x="5765" y="1"/>
                      <a:pt x="5748" y="5"/>
                      <a:pt x="5727" y="15"/>
                    </a:cubicBezTo>
                    <a:cubicBezTo>
                      <a:pt x="5681" y="15"/>
                      <a:pt x="1" y="1211"/>
                      <a:pt x="231" y="5535"/>
                    </a:cubicBezTo>
                    <a:cubicBezTo>
                      <a:pt x="323" y="7076"/>
                      <a:pt x="898" y="8870"/>
                      <a:pt x="1450" y="10595"/>
                    </a:cubicBezTo>
                    <a:cubicBezTo>
                      <a:pt x="2416" y="13630"/>
                      <a:pt x="3428" y="16804"/>
                      <a:pt x="1795" y="18690"/>
                    </a:cubicBezTo>
                    <a:cubicBezTo>
                      <a:pt x="990" y="19656"/>
                      <a:pt x="1358" y="20599"/>
                      <a:pt x="1772" y="21634"/>
                    </a:cubicBezTo>
                    <a:cubicBezTo>
                      <a:pt x="2278" y="22944"/>
                      <a:pt x="2876" y="24485"/>
                      <a:pt x="1335" y="26555"/>
                    </a:cubicBezTo>
                    <a:cubicBezTo>
                      <a:pt x="392" y="27820"/>
                      <a:pt x="1013" y="29269"/>
                      <a:pt x="1657" y="30718"/>
                    </a:cubicBezTo>
                    <a:cubicBezTo>
                      <a:pt x="2278" y="32144"/>
                      <a:pt x="2853" y="33478"/>
                      <a:pt x="1818" y="34489"/>
                    </a:cubicBezTo>
                    <a:cubicBezTo>
                      <a:pt x="208" y="36007"/>
                      <a:pt x="1726" y="38744"/>
                      <a:pt x="1795" y="38859"/>
                    </a:cubicBezTo>
                    <a:cubicBezTo>
                      <a:pt x="1818" y="38905"/>
                      <a:pt x="1841" y="38928"/>
                      <a:pt x="1910" y="38928"/>
                    </a:cubicBezTo>
                    <a:cubicBezTo>
                      <a:pt x="1910" y="38928"/>
                      <a:pt x="1933" y="38928"/>
                      <a:pt x="1933" y="38905"/>
                    </a:cubicBezTo>
                    <a:cubicBezTo>
                      <a:pt x="2002" y="38859"/>
                      <a:pt x="2025" y="38767"/>
                      <a:pt x="2002" y="38698"/>
                    </a:cubicBezTo>
                    <a:cubicBezTo>
                      <a:pt x="1956" y="38675"/>
                      <a:pt x="530" y="36053"/>
                      <a:pt x="1956" y="34673"/>
                    </a:cubicBezTo>
                    <a:cubicBezTo>
                      <a:pt x="3175" y="33524"/>
                      <a:pt x="2508" y="32029"/>
                      <a:pt x="1887" y="30603"/>
                    </a:cubicBezTo>
                    <a:cubicBezTo>
                      <a:pt x="1312" y="29246"/>
                      <a:pt x="668" y="27843"/>
                      <a:pt x="1542" y="26716"/>
                    </a:cubicBezTo>
                    <a:cubicBezTo>
                      <a:pt x="3198" y="24531"/>
                      <a:pt x="2531" y="22875"/>
                      <a:pt x="2025" y="21519"/>
                    </a:cubicBezTo>
                    <a:cubicBezTo>
                      <a:pt x="1611" y="20507"/>
                      <a:pt x="1312" y="19702"/>
                      <a:pt x="2002" y="18897"/>
                    </a:cubicBezTo>
                    <a:cubicBezTo>
                      <a:pt x="3727" y="16850"/>
                      <a:pt x="2715" y="13630"/>
                      <a:pt x="1703" y="10503"/>
                    </a:cubicBezTo>
                    <a:cubicBezTo>
                      <a:pt x="1151" y="8801"/>
                      <a:pt x="622" y="7030"/>
                      <a:pt x="530" y="5535"/>
                    </a:cubicBezTo>
                    <a:cubicBezTo>
                      <a:pt x="323" y="1487"/>
                      <a:pt x="5727" y="291"/>
                      <a:pt x="5796" y="291"/>
                    </a:cubicBezTo>
                    <a:cubicBezTo>
                      <a:pt x="5865" y="268"/>
                      <a:pt x="5934" y="222"/>
                      <a:pt x="5911" y="130"/>
                    </a:cubicBezTo>
                    <a:cubicBezTo>
                      <a:pt x="5875" y="59"/>
                      <a:pt x="5840" y="1"/>
                      <a:pt x="5782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8"/>
              <p:cNvSpPr/>
              <p:nvPr/>
            </p:nvSpPr>
            <p:spPr>
              <a:xfrm>
                <a:off x="2409125" y="3139125"/>
                <a:ext cx="278300" cy="973225"/>
              </a:xfrm>
              <a:custGeom>
                <a:avLst/>
                <a:gdLst/>
                <a:ahLst/>
                <a:cxnLst/>
                <a:rect l="l" t="t" r="r" b="b"/>
                <a:pathLst>
                  <a:path w="11132" h="38929" extrusionOk="0">
                    <a:moveTo>
                      <a:pt x="10983" y="1"/>
                    </a:moveTo>
                    <a:cubicBezTo>
                      <a:pt x="10965" y="1"/>
                      <a:pt x="10945" y="5"/>
                      <a:pt x="10924" y="15"/>
                    </a:cubicBezTo>
                    <a:cubicBezTo>
                      <a:pt x="10855" y="38"/>
                      <a:pt x="3335" y="2200"/>
                      <a:pt x="3772" y="7720"/>
                    </a:cubicBezTo>
                    <a:cubicBezTo>
                      <a:pt x="3910" y="9652"/>
                      <a:pt x="4370" y="11376"/>
                      <a:pt x="4761" y="12917"/>
                    </a:cubicBezTo>
                    <a:cubicBezTo>
                      <a:pt x="5474" y="15792"/>
                      <a:pt x="6049" y="18092"/>
                      <a:pt x="4462" y="20047"/>
                    </a:cubicBezTo>
                    <a:cubicBezTo>
                      <a:pt x="3105" y="21749"/>
                      <a:pt x="3381" y="22990"/>
                      <a:pt x="3611" y="24071"/>
                    </a:cubicBezTo>
                    <a:cubicBezTo>
                      <a:pt x="3795" y="25014"/>
                      <a:pt x="3979" y="25865"/>
                      <a:pt x="3082" y="26854"/>
                    </a:cubicBezTo>
                    <a:cubicBezTo>
                      <a:pt x="1955" y="28165"/>
                      <a:pt x="2093" y="29591"/>
                      <a:pt x="2277" y="30971"/>
                    </a:cubicBezTo>
                    <a:cubicBezTo>
                      <a:pt x="2415" y="32121"/>
                      <a:pt x="2530" y="33179"/>
                      <a:pt x="2001" y="34190"/>
                    </a:cubicBezTo>
                    <a:cubicBezTo>
                      <a:pt x="1725" y="34650"/>
                      <a:pt x="1472" y="35064"/>
                      <a:pt x="1265" y="35432"/>
                    </a:cubicBezTo>
                    <a:cubicBezTo>
                      <a:pt x="460" y="36812"/>
                      <a:pt x="0" y="37594"/>
                      <a:pt x="414" y="38859"/>
                    </a:cubicBezTo>
                    <a:cubicBezTo>
                      <a:pt x="437" y="38905"/>
                      <a:pt x="506" y="38928"/>
                      <a:pt x="552" y="38928"/>
                    </a:cubicBezTo>
                    <a:cubicBezTo>
                      <a:pt x="575" y="38928"/>
                      <a:pt x="575" y="38928"/>
                      <a:pt x="575" y="38882"/>
                    </a:cubicBezTo>
                    <a:cubicBezTo>
                      <a:pt x="644" y="38859"/>
                      <a:pt x="690" y="38790"/>
                      <a:pt x="667" y="38698"/>
                    </a:cubicBezTo>
                    <a:cubicBezTo>
                      <a:pt x="322" y="37548"/>
                      <a:pt x="690" y="36927"/>
                      <a:pt x="1518" y="35524"/>
                    </a:cubicBezTo>
                    <a:cubicBezTo>
                      <a:pt x="1725" y="35179"/>
                      <a:pt x="2001" y="34765"/>
                      <a:pt x="2254" y="34282"/>
                    </a:cubicBezTo>
                    <a:cubicBezTo>
                      <a:pt x="2852" y="33179"/>
                      <a:pt x="2737" y="32029"/>
                      <a:pt x="2599" y="30879"/>
                    </a:cubicBezTo>
                    <a:cubicBezTo>
                      <a:pt x="2438" y="29499"/>
                      <a:pt x="2277" y="28188"/>
                      <a:pt x="3335" y="26992"/>
                    </a:cubicBezTo>
                    <a:cubicBezTo>
                      <a:pt x="4324" y="25911"/>
                      <a:pt x="4117" y="24968"/>
                      <a:pt x="3910" y="23979"/>
                    </a:cubicBezTo>
                    <a:cubicBezTo>
                      <a:pt x="3680" y="22898"/>
                      <a:pt x="3450" y="21772"/>
                      <a:pt x="4715" y="20185"/>
                    </a:cubicBezTo>
                    <a:cubicBezTo>
                      <a:pt x="6371" y="18115"/>
                      <a:pt x="5796" y="15769"/>
                      <a:pt x="5037" y="12802"/>
                    </a:cubicBezTo>
                    <a:cubicBezTo>
                      <a:pt x="4646" y="11284"/>
                      <a:pt x="4209" y="9560"/>
                      <a:pt x="4071" y="7651"/>
                    </a:cubicBezTo>
                    <a:cubicBezTo>
                      <a:pt x="3657" y="2407"/>
                      <a:pt x="10924" y="291"/>
                      <a:pt x="11016" y="268"/>
                    </a:cubicBezTo>
                    <a:cubicBezTo>
                      <a:pt x="11085" y="245"/>
                      <a:pt x="11131" y="176"/>
                      <a:pt x="11108" y="107"/>
                    </a:cubicBezTo>
                    <a:cubicBezTo>
                      <a:pt x="11091" y="54"/>
                      <a:pt x="11045" y="1"/>
                      <a:pt x="10983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8"/>
              <p:cNvSpPr/>
              <p:nvPr/>
            </p:nvSpPr>
            <p:spPr>
              <a:xfrm>
                <a:off x="2376925" y="3144900"/>
                <a:ext cx="260475" cy="967450"/>
              </a:xfrm>
              <a:custGeom>
                <a:avLst/>
                <a:gdLst/>
                <a:ahLst/>
                <a:cxnLst/>
                <a:rect l="l" t="t" r="r" b="b"/>
                <a:pathLst>
                  <a:path w="10419" h="38698" extrusionOk="0">
                    <a:moveTo>
                      <a:pt x="10253" y="1"/>
                    </a:moveTo>
                    <a:cubicBezTo>
                      <a:pt x="10228" y="1"/>
                      <a:pt x="10205" y="6"/>
                      <a:pt x="10189" y="14"/>
                    </a:cubicBezTo>
                    <a:cubicBezTo>
                      <a:pt x="9890" y="152"/>
                      <a:pt x="9637" y="336"/>
                      <a:pt x="9338" y="474"/>
                    </a:cubicBezTo>
                    <a:cubicBezTo>
                      <a:pt x="6118" y="2222"/>
                      <a:pt x="3358" y="3786"/>
                      <a:pt x="2990" y="8915"/>
                    </a:cubicBezTo>
                    <a:cubicBezTo>
                      <a:pt x="2783" y="11490"/>
                      <a:pt x="3634" y="13238"/>
                      <a:pt x="4324" y="14641"/>
                    </a:cubicBezTo>
                    <a:cubicBezTo>
                      <a:pt x="5129" y="16320"/>
                      <a:pt x="5704" y="17516"/>
                      <a:pt x="4232" y="19149"/>
                    </a:cubicBezTo>
                    <a:cubicBezTo>
                      <a:pt x="3910" y="19540"/>
                      <a:pt x="3634" y="19839"/>
                      <a:pt x="3358" y="20138"/>
                    </a:cubicBezTo>
                    <a:cubicBezTo>
                      <a:pt x="1748" y="21909"/>
                      <a:pt x="1725" y="21955"/>
                      <a:pt x="2162" y="23748"/>
                    </a:cubicBezTo>
                    <a:cubicBezTo>
                      <a:pt x="2208" y="24047"/>
                      <a:pt x="2300" y="24323"/>
                      <a:pt x="2392" y="24714"/>
                    </a:cubicBezTo>
                    <a:cubicBezTo>
                      <a:pt x="2737" y="26209"/>
                      <a:pt x="2047" y="27083"/>
                      <a:pt x="1334" y="28049"/>
                    </a:cubicBezTo>
                    <a:cubicBezTo>
                      <a:pt x="690" y="28877"/>
                      <a:pt x="70" y="29705"/>
                      <a:pt x="208" y="30970"/>
                    </a:cubicBezTo>
                    <a:cubicBezTo>
                      <a:pt x="299" y="31890"/>
                      <a:pt x="552" y="32649"/>
                      <a:pt x="782" y="33293"/>
                    </a:cubicBezTo>
                    <a:cubicBezTo>
                      <a:pt x="1173" y="34511"/>
                      <a:pt x="1472" y="35362"/>
                      <a:pt x="759" y="36581"/>
                    </a:cubicBezTo>
                    <a:cubicBezTo>
                      <a:pt x="93" y="37708"/>
                      <a:pt x="1" y="38536"/>
                      <a:pt x="1" y="38559"/>
                    </a:cubicBezTo>
                    <a:cubicBezTo>
                      <a:pt x="1" y="38628"/>
                      <a:pt x="70" y="38697"/>
                      <a:pt x="139" y="38697"/>
                    </a:cubicBezTo>
                    <a:cubicBezTo>
                      <a:pt x="208" y="38697"/>
                      <a:pt x="299" y="38651"/>
                      <a:pt x="253" y="38582"/>
                    </a:cubicBezTo>
                    <a:cubicBezTo>
                      <a:pt x="253" y="38582"/>
                      <a:pt x="345" y="37777"/>
                      <a:pt x="989" y="36742"/>
                    </a:cubicBezTo>
                    <a:cubicBezTo>
                      <a:pt x="1794" y="35431"/>
                      <a:pt x="1449" y="34396"/>
                      <a:pt x="1035" y="33224"/>
                    </a:cubicBezTo>
                    <a:cubicBezTo>
                      <a:pt x="805" y="32580"/>
                      <a:pt x="575" y="31844"/>
                      <a:pt x="460" y="30947"/>
                    </a:cubicBezTo>
                    <a:cubicBezTo>
                      <a:pt x="322" y="29797"/>
                      <a:pt x="897" y="29015"/>
                      <a:pt x="1518" y="28210"/>
                    </a:cubicBezTo>
                    <a:cubicBezTo>
                      <a:pt x="2277" y="27244"/>
                      <a:pt x="3013" y="26255"/>
                      <a:pt x="2645" y="24622"/>
                    </a:cubicBezTo>
                    <a:cubicBezTo>
                      <a:pt x="2553" y="24254"/>
                      <a:pt x="2484" y="23932"/>
                      <a:pt x="2415" y="23679"/>
                    </a:cubicBezTo>
                    <a:cubicBezTo>
                      <a:pt x="2024" y="22024"/>
                      <a:pt x="2024" y="22024"/>
                      <a:pt x="3565" y="20345"/>
                    </a:cubicBezTo>
                    <a:cubicBezTo>
                      <a:pt x="3818" y="20046"/>
                      <a:pt x="4117" y="19724"/>
                      <a:pt x="4462" y="19356"/>
                    </a:cubicBezTo>
                    <a:cubicBezTo>
                      <a:pt x="6049" y="17585"/>
                      <a:pt x="5382" y="16228"/>
                      <a:pt x="4577" y="14526"/>
                    </a:cubicBezTo>
                    <a:cubicBezTo>
                      <a:pt x="3910" y="13146"/>
                      <a:pt x="3105" y="11421"/>
                      <a:pt x="3289" y="8961"/>
                    </a:cubicBezTo>
                    <a:cubicBezTo>
                      <a:pt x="3657" y="3947"/>
                      <a:pt x="6210" y="2544"/>
                      <a:pt x="9499" y="727"/>
                    </a:cubicBezTo>
                    <a:cubicBezTo>
                      <a:pt x="9752" y="589"/>
                      <a:pt x="10028" y="451"/>
                      <a:pt x="10327" y="267"/>
                    </a:cubicBezTo>
                    <a:cubicBezTo>
                      <a:pt x="10419" y="221"/>
                      <a:pt x="10419" y="129"/>
                      <a:pt x="10373" y="60"/>
                    </a:cubicBezTo>
                    <a:cubicBezTo>
                      <a:pt x="10343" y="17"/>
                      <a:pt x="10296" y="1"/>
                      <a:pt x="10253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8"/>
              <p:cNvSpPr/>
              <p:nvPr/>
            </p:nvSpPr>
            <p:spPr>
              <a:xfrm>
                <a:off x="2508600" y="3222150"/>
                <a:ext cx="109825" cy="890200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35608" extrusionOk="0">
                    <a:moveTo>
                      <a:pt x="3165" y="0"/>
                    </a:moveTo>
                    <a:cubicBezTo>
                      <a:pt x="3111" y="0"/>
                      <a:pt x="3068" y="43"/>
                      <a:pt x="3036" y="75"/>
                    </a:cubicBezTo>
                    <a:cubicBezTo>
                      <a:pt x="2116" y="2076"/>
                      <a:pt x="1058" y="4330"/>
                      <a:pt x="2622" y="7596"/>
                    </a:cubicBezTo>
                    <a:cubicBezTo>
                      <a:pt x="4071" y="10723"/>
                      <a:pt x="3657" y="13184"/>
                      <a:pt x="2185" y="17209"/>
                    </a:cubicBezTo>
                    <a:cubicBezTo>
                      <a:pt x="1955" y="17830"/>
                      <a:pt x="2047" y="18566"/>
                      <a:pt x="2162" y="19370"/>
                    </a:cubicBezTo>
                    <a:cubicBezTo>
                      <a:pt x="2323" y="20589"/>
                      <a:pt x="2461" y="21808"/>
                      <a:pt x="1610" y="22889"/>
                    </a:cubicBezTo>
                    <a:cubicBezTo>
                      <a:pt x="0" y="24844"/>
                      <a:pt x="138" y="27374"/>
                      <a:pt x="1012" y="29007"/>
                    </a:cubicBezTo>
                    <a:cubicBezTo>
                      <a:pt x="1380" y="29743"/>
                      <a:pt x="1173" y="30662"/>
                      <a:pt x="966" y="31674"/>
                    </a:cubicBezTo>
                    <a:cubicBezTo>
                      <a:pt x="713" y="32939"/>
                      <a:pt x="437" y="34342"/>
                      <a:pt x="1288" y="35561"/>
                    </a:cubicBezTo>
                    <a:cubicBezTo>
                      <a:pt x="1311" y="35584"/>
                      <a:pt x="1357" y="35607"/>
                      <a:pt x="1403" y="35607"/>
                    </a:cubicBezTo>
                    <a:lnTo>
                      <a:pt x="1518" y="35607"/>
                    </a:lnTo>
                    <a:cubicBezTo>
                      <a:pt x="1587" y="35561"/>
                      <a:pt x="1610" y="35469"/>
                      <a:pt x="1541" y="35423"/>
                    </a:cubicBezTo>
                    <a:cubicBezTo>
                      <a:pt x="736" y="34296"/>
                      <a:pt x="1035" y="33008"/>
                      <a:pt x="1288" y="31766"/>
                    </a:cubicBezTo>
                    <a:cubicBezTo>
                      <a:pt x="1518" y="30731"/>
                      <a:pt x="1725" y="29743"/>
                      <a:pt x="1288" y="28915"/>
                    </a:cubicBezTo>
                    <a:cubicBezTo>
                      <a:pt x="460" y="27374"/>
                      <a:pt x="345" y="24982"/>
                      <a:pt x="1863" y="23119"/>
                    </a:cubicBezTo>
                    <a:cubicBezTo>
                      <a:pt x="2806" y="21969"/>
                      <a:pt x="2645" y="20612"/>
                      <a:pt x="2461" y="19393"/>
                    </a:cubicBezTo>
                    <a:cubicBezTo>
                      <a:pt x="2346" y="18635"/>
                      <a:pt x="2277" y="17899"/>
                      <a:pt x="2461" y="17370"/>
                    </a:cubicBezTo>
                    <a:cubicBezTo>
                      <a:pt x="3956" y="13253"/>
                      <a:pt x="4393" y="10746"/>
                      <a:pt x="2875" y="7504"/>
                    </a:cubicBezTo>
                    <a:cubicBezTo>
                      <a:pt x="1518" y="4560"/>
                      <a:pt x="2185" y="2651"/>
                      <a:pt x="3312" y="236"/>
                    </a:cubicBezTo>
                    <a:cubicBezTo>
                      <a:pt x="3358" y="144"/>
                      <a:pt x="3335" y="52"/>
                      <a:pt x="3243" y="29"/>
                    </a:cubicBezTo>
                    <a:cubicBezTo>
                      <a:pt x="3215" y="8"/>
                      <a:pt x="3189" y="0"/>
                      <a:pt x="3165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8"/>
              <p:cNvSpPr/>
              <p:nvPr/>
            </p:nvSpPr>
            <p:spPr>
              <a:xfrm>
                <a:off x="2636800" y="3173775"/>
                <a:ext cx="88575" cy="9385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7543" extrusionOk="0">
                    <a:moveTo>
                      <a:pt x="3368" y="0"/>
                    </a:moveTo>
                    <a:cubicBezTo>
                      <a:pt x="3349" y="0"/>
                      <a:pt x="3331" y="3"/>
                      <a:pt x="3312" y="9"/>
                    </a:cubicBezTo>
                    <a:cubicBezTo>
                      <a:pt x="3289" y="9"/>
                      <a:pt x="645" y="1274"/>
                      <a:pt x="185" y="4149"/>
                    </a:cubicBezTo>
                    <a:cubicBezTo>
                      <a:pt x="1" y="5322"/>
                      <a:pt x="530" y="6978"/>
                      <a:pt x="1105" y="8749"/>
                    </a:cubicBezTo>
                    <a:cubicBezTo>
                      <a:pt x="1978" y="11416"/>
                      <a:pt x="2944" y="14475"/>
                      <a:pt x="1794" y="16729"/>
                    </a:cubicBezTo>
                    <a:cubicBezTo>
                      <a:pt x="1265" y="17764"/>
                      <a:pt x="1495" y="19190"/>
                      <a:pt x="1725" y="20685"/>
                    </a:cubicBezTo>
                    <a:cubicBezTo>
                      <a:pt x="2024" y="22432"/>
                      <a:pt x="2300" y="24203"/>
                      <a:pt x="1265" y="25330"/>
                    </a:cubicBezTo>
                    <a:cubicBezTo>
                      <a:pt x="162" y="26595"/>
                      <a:pt x="783" y="28458"/>
                      <a:pt x="1334" y="30114"/>
                    </a:cubicBezTo>
                    <a:cubicBezTo>
                      <a:pt x="1771" y="31356"/>
                      <a:pt x="2162" y="32574"/>
                      <a:pt x="1702" y="33264"/>
                    </a:cubicBezTo>
                    <a:cubicBezTo>
                      <a:pt x="967" y="34391"/>
                      <a:pt x="1472" y="35472"/>
                      <a:pt x="1840" y="36277"/>
                    </a:cubicBezTo>
                    <a:cubicBezTo>
                      <a:pt x="2047" y="36737"/>
                      <a:pt x="2254" y="37128"/>
                      <a:pt x="2162" y="37381"/>
                    </a:cubicBezTo>
                    <a:cubicBezTo>
                      <a:pt x="2139" y="37427"/>
                      <a:pt x="2162" y="37519"/>
                      <a:pt x="2254" y="37542"/>
                    </a:cubicBezTo>
                    <a:lnTo>
                      <a:pt x="2277" y="37542"/>
                    </a:lnTo>
                    <a:cubicBezTo>
                      <a:pt x="2346" y="37542"/>
                      <a:pt x="2392" y="37519"/>
                      <a:pt x="2507" y="37496"/>
                    </a:cubicBezTo>
                    <a:cubicBezTo>
                      <a:pt x="2622" y="37128"/>
                      <a:pt x="2415" y="36691"/>
                      <a:pt x="2185" y="36208"/>
                    </a:cubicBezTo>
                    <a:cubicBezTo>
                      <a:pt x="1794" y="35357"/>
                      <a:pt x="1357" y="34437"/>
                      <a:pt x="2024" y="33448"/>
                    </a:cubicBezTo>
                    <a:cubicBezTo>
                      <a:pt x="2576" y="32597"/>
                      <a:pt x="2139" y="31333"/>
                      <a:pt x="1679" y="30022"/>
                    </a:cubicBezTo>
                    <a:cubicBezTo>
                      <a:pt x="1105" y="28343"/>
                      <a:pt x="530" y="26664"/>
                      <a:pt x="1564" y="25537"/>
                    </a:cubicBezTo>
                    <a:cubicBezTo>
                      <a:pt x="2691" y="24318"/>
                      <a:pt x="2369" y="22455"/>
                      <a:pt x="2070" y="20639"/>
                    </a:cubicBezTo>
                    <a:cubicBezTo>
                      <a:pt x="1840" y="19213"/>
                      <a:pt x="1610" y="17856"/>
                      <a:pt x="2116" y="16890"/>
                    </a:cubicBezTo>
                    <a:cubicBezTo>
                      <a:pt x="3312" y="14521"/>
                      <a:pt x="2300" y="11393"/>
                      <a:pt x="1426" y="8657"/>
                    </a:cubicBezTo>
                    <a:cubicBezTo>
                      <a:pt x="852" y="6932"/>
                      <a:pt x="323" y="5299"/>
                      <a:pt x="507" y="4195"/>
                    </a:cubicBezTo>
                    <a:cubicBezTo>
                      <a:pt x="921" y="1458"/>
                      <a:pt x="3427" y="262"/>
                      <a:pt x="3450" y="262"/>
                    </a:cubicBezTo>
                    <a:cubicBezTo>
                      <a:pt x="3519" y="216"/>
                      <a:pt x="3542" y="147"/>
                      <a:pt x="3519" y="55"/>
                    </a:cubicBezTo>
                    <a:cubicBezTo>
                      <a:pt x="3469" y="22"/>
                      <a:pt x="3418" y="0"/>
                      <a:pt x="3368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48"/>
              <p:cNvSpPr/>
              <p:nvPr/>
            </p:nvSpPr>
            <p:spPr>
              <a:xfrm>
                <a:off x="2673600" y="3263700"/>
                <a:ext cx="104675" cy="845775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33831" fill="none" extrusionOk="0">
                    <a:moveTo>
                      <a:pt x="2461" y="0"/>
                    </a:moveTo>
                    <a:cubicBezTo>
                      <a:pt x="2461" y="0"/>
                      <a:pt x="0" y="1794"/>
                      <a:pt x="989" y="4163"/>
                    </a:cubicBezTo>
                    <a:cubicBezTo>
                      <a:pt x="1955" y="6554"/>
                      <a:pt x="4186" y="11637"/>
                      <a:pt x="2967" y="14489"/>
                    </a:cubicBezTo>
                    <a:cubicBezTo>
                      <a:pt x="1748" y="17341"/>
                      <a:pt x="3450" y="21641"/>
                      <a:pt x="2300" y="23665"/>
                    </a:cubicBezTo>
                    <a:cubicBezTo>
                      <a:pt x="1150" y="25666"/>
                      <a:pt x="3910" y="27851"/>
                      <a:pt x="2967" y="30311"/>
                    </a:cubicBezTo>
                    <a:cubicBezTo>
                      <a:pt x="2024" y="32749"/>
                      <a:pt x="3749" y="33830"/>
                      <a:pt x="3749" y="33830"/>
                    </a:cubicBezTo>
                  </a:path>
                </a:pathLst>
              </a:custGeom>
              <a:noFill/>
              <a:ln w="7475" cap="rnd" cmpd="sng">
                <a:solidFill>
                  <a:srgbClr val="2317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8"/>
              <p:cNvSpPr/>
              <p:nvPr/>
            </p:nvSpPr>
            <p:spPr>
              <a:xfrm>
                <a:off x="2739150" y="3349925"/>
                <a:ext cx="109250" cy="762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0497" extrusionOk="0">
                    <a:moveTo>
                      <a:pt x="115" y="1"/>
                    </a:moveTo>
                    <a:cubicBezTo>
                      <a:pt x="69" y="24"/>
                      <a:pt x="0" y="93"/>
                      <a:pt x="0" y="162"/>
                    </a:cubicBezTo>
                    <a:cubicBezTo>
                      <a:pt x="69" y="737"/>
                      <a:pt x="460" y="1588"/>
                      <a:pt x="874" y="2462"/>
                    </a:cubicBezTo>
                    <a:cubicBezTo>
                      <a:pt x="1449" y="3680"/>
                      <a:pt x="2070" y="5083"/>
                      <a:pt x="1978" y="6026"/>
                    </a:cubicBezTo>
                    <a:cubicBezTo>
                      <a:pt x="1955" y="6210"/>
                      <a:pt x="1955" y="6371"/>
                      <a:pt x="1932" y="6555"/>
                    </a:cubicBezTo>
                    <a:cubicBezTo>
                      <a:pt x="1794" y="8050"/>
                      <a:pt x="1610" y="9453"/>
                      <a:pt x="2415" y="10626"/>
                    </a:cubicBezTo>
                    <a:cubicBezTo>
                      <a:pt x="2783" y="11201"/>
                      <a:pt x="2507" y="12213"/>
                      <a:pt x="2185" y="13271"/>
                    </a:cubicBezTo>
                    <a:cubicBezTo>
                      <a:pt x="1840" y="14466"/>
                      <a:pt x="1449" y="15800"/>
                      <a:pt x="1863" y="16904"/>
                    </a:cubicBezTo>
                    <a:cubicBezTo>
                      <a:pt x="2185" y="17755"/>
                      <a:pt x="1955" y="18767"/>
                      <a:pt x="1702" y="19871"/>
                    </a:cubicBezTo>
                    <a:cubicBezTo>
                      <a:pt x="1357" y="21366"/>
                      <a:pt x="989" y="23022"/>
                      <a:pt x="1863" y="24701"/>
                    </a:cubicBezTo>
                    <a:cubicBezTo>
                      <a:pt x="3335" y="27483"/>
                      <a:pt x="4094" y="28863"/>
                      <a:pt x="3657" y="30335"/>
                    </a:cubicBezTo>
                    <a:cubicBezTo>
                      <a:pt x="3634" y="30381"/>
                      <a:pt x="3657" y="30473"/>
                      <a:pt x="3749" y="30496"/>
                    </a:cubicBezTo>
                    <a:lnTo>
                      <a:pt x="3772" y="30496"/>
                    </a:lnTo>
                    <a:cubicBezTo>
                      <a:pt x="3818" y="30496"/>
                      <a:pt x="3887" y="30473"/>
                      <a:pt x="3910" y="30404"/>
                    </a:cubicBezTo>
                    <a:cubicBezTo>
                      <a:pt x="4370" y="28840"/>
                      <a:pt x="3634" y="27391"/>
                      <a:pt x="2093" y="24540"/>
                    </a:cubicBezTo>
                    <a:cubicBezTo>
                      <a:pt x="1265" y="22930"/>
                      <a:pt x="1610" y="21412"/>
                      <a:pt x="1955" y="19917"/>
                    </a:cubicBezTo>
                    <a:cubicBezTo>
                      <a:pt x="2208" y="18767"/>
                      <a:pt x="2484" y="17709"/>
                      <a:pt x="2093" y="16789"/>
                    </a:cubicBezTo>
                    <a:cubicBezTo>
                      <a:pt x="1725" y="15777"/>
                      <a:pt x="2093" y="14489"/>
                      <a:pt x="2438" y="13340"/>
                    </a:cubicBezTo>
                    <a:cubicBezTo>
                      <a:pt x="2783" y="12213"/>
                      <a:pt x="3105" y="11155"/>
                      <a:pt x="2645" y="10465"/>
                    </a:cubicBezTo>
                    <a:cubicBezTo>
                      <a:pt x="1909" y="9361"/>
                      <a:pt x="2047" y="8073"/>
                      <a:pt x="2208" y="6578"/>
                    </a:cubicBezTo>
                    <a:cubicBezTo>
                      <a:pt x="2254" y="6417"/>
                      <a:pt x="2254" y="6233"/>
                      <a:pt x="2277" y="6072"/>
                    </a:cubicBezTo>
                    <a:cubicBezTo>
                      <a:pt x="2369" y="5037"/>
                      <a:pt x="1702" y="3588"/>
                      <a:pt x="1127" y="2324"/>
                    </a:cubicBezTo>
                    <a:cubicBezTo>
                      <a:pt x="713" y="1473"/>
                      <a:pt x="345" y="668"/>
                      <a:pt x="299" y="116"/>
                    </a:cubicBezTo>
                    <a:cubicBezTo>
                      <a:pt x="253" y="47"/>
                      <a:pt x="207" y="1"/>
                      <a:pt x="115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48"/>
              <p:cNvSpPr/>
              <p:nvPr/>
            </p:nvSpPr>
            <p:spPr>
              <a:xfrm>
                <a:off x="2775375" y="3395925"/>
                <a:ext cx="101775" cy="61292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4517" fill="none" extrusionOk="0">
                    <a:moveTo>
                      <a:pt x="1150" y="1"/>
                    </a:moveTo>
                    <a:cubicBezTo>
                      <a:pt x="1288" y="714"/>
                      <a:pt x="1265" y="3404"/>
                      <a:pt x="2024" y="4692"/>
                    </a:cubicBezTo>
                    <a:cubicBezTo>
                      <a:pt x="2829" y="5957"/>
                      <a:pt x="0" y="5934"/>
                      <a:pt x="2438" y="10695"/>
                    </a:cubicBezTo>
                    <a:cubicBezTo>
                      <a:pt x="4071" y="13914"/>
                      <a:pt x="1863" y="16444"/>
                      <a:pt x="1311" y="17548"/>
                    </a:cubicBezTo>
                    <a:cubicBezTo>
                      <a:pt x="759" y="18629"/>
                      <a:pt x="1035" y="22056"/>
                      <a:pt x="3128" y="24516"/>
                    </a:cubicBezTo>
                  </a:path>
                </a:pathLst>
              </a:custGeom>
              <a:noFill/>
              <a:ln w="7475" cap="rnd" cmpd="sng">
                <a:solidFill>
                  <a:srgbClr val="2317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48"/>
              <p:cNvSpPr/>
              <p:nvPr/>
            </p:nvSpPr>
            <p:spPr>
              <a:xfrm>
                <a:off x="2399350" y="3137825"/>
                <a:ext cx="297275" cy="171875"/>
              </a:xfrm>
              <a:custGeom>
                <a:avLst/>
                <a:gdLst/>
                <a:ahLst/>
                <a:cxnLst/>
                <a:rect l="l" t="t" r="r" b="b"/>
                <a:pathLst>
                  <a:path w="11891" h="6875" extrusionOk="0">
                    <a:moveTo>
                      <a:pt x="10832" y="0"/>
                    </a:moveTo>
                    <a:cubicBezTo>
                      <a:pt x="6516" y="0"/>
                      <a:pt x="1030" y="2748"/>
                      <a:pt x="0" y="6714"/>
                    </a:cubicBezTo>
                    <a:cubicBezTo>
                      <a:pt x="0" y="6783"/>
                      <a:pt x="23" y="6852"/>
                      <a:pt x="115" y="6875"/>
                    </a:cubicBezTo>
                    <a:lnTo>
                      <a:pt x="138" y="6875"/>
                    </a:lnTo>
                    <a:cubicBezTo>
                      <a:pt x="184" y="6875"/>
                      <a:pt x="253" y="6852"/>
                      <a:pt x="276" y="6737"/>
                    </a:cubicBezTo>
                    <a:cubicBezTo>
                      <a:pt x="1303" y="2907"/>
                      <a:pt x="6609" y="252"/>
                      <a:pt x="10806" y="252"/>
                    </a:cubicBezTo>
                    <a:cubicBezTo>
                      <a:pt x="11121" y="252"/>
                      <a:pt x="11429" y="267"/>
                      <a:pt x="11729" y="297"/>
                    </a:cubicBezTo>
                    <a:cubicBezTo>
                      <a:pt x="11737" y="301"/>
                      <a:pt x="11747" y="303"/>
                      <a:pt x="11756" y="303"/>
                    </a:cubicBezTo>
                    <a:cubicBezTo>
                      <a:pt x="11804" y="303"/>
                      <a:pt x="11867" y="259"/>
                      <a:pt x="11867" y="182"/>
                    </a:cubicBezTo>
                    <a:cubicBezTo>
                      <a:pt x="11890" y="113"/>
                      <a:pt x="11844" y="44"/>
                      <a:pt x="11752" y="44"/>
                    </a:cubicBezTo>
                    <a:cubicBezTo>
                      <a:pt x="11453" y="15"/>
                      <a:pt x="11146" y="0"/>
                      <a:pt x="10832" y="0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48"/>
              <p:cNvSpPr/>
              <p:nvPr/>
            </p:nvSpPr>
            <p:spPr>
              <a:xfrm>
                <a:off x="2733975" y="3321750"/>
                <a:ext cx="110975" cy="1662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6648" extrusionOk="0">
                    <a:moveTo>
                      <a:pt x="138" y="1"/>
                    </a:moveTo>
                    <a:cubicBezTo>
                      <a:pt x="69" y="1"/>
                      <a:pt x="0" y="70"/>
                      <a:pt x="0" y="162"/>
                    </a:cubicBezTo>
                    <a:cubicBezTo>
                      <a:pt x="46" y="553"/>
                      <a:pt x="690" y="967"/>
                      <a:pt x="1771" y="1565"/>
                    </a:cubicBezTo>
                    <a:cubicBezTo>
                      <a:pt x="2484" y="2002"/>
                      <a:pt x="3312" y="2462"/>
                      <a:pt x="3565" y="2853"/>
                    </a:cubicBezTo>
                    <a:cubicBezTo>
                      <a:pt x="3841" y="3198"/>
                      <a:pt x="3795" y="3865"/>
                      <a:pt x="3749" y="4485"/>
                    </a:cubicBezTo>
                    <a:cubicBezTo>
                      <a:pt x="3680" y="5313"/>
                      <a:pt x="3634" y="6187"/>
                      <a:pt x="4186" y="6624"/>
                    </a:cubicBezTo>
                    <a:cubicBezTo>
                      <a:pt x="4209" y="6647"/>
                      <a:pt x="4232" y="6647"/>
                      <a:pt x="4255" y="6647"/>
                    </a:cubicBezTo>
                    <a:cubicBezTo>
                      <a:pt x="4301" y="6647"/>
                      <a:pt x="4347" y="6647"/>
                      <a:pt x="4370" y="6624"/>
                    </a:cubicBezTo>
                    <a:cubicBezTo>
                      <a:pt x="4439" y="6555"/>
                      <a:pt x="4416" y="6486"/>
                      <a:pt x="4347" y="6417"/>
                    </a:cubicBezTo>
                    <a:cubicBezTo>
                      <a:pt x="3910" y="6072"/>
                      <a:pt x="3979" y="5290"/>
                      <a:pt x="4025" y="4554"/>
                    </a:cubicBezTo>
                    <a:cubicBezTo>
                      <a:pt x="4094" y="3865"/>
                      <a:pt x="4140" y="3175"/>
                      <a:pt x="3841" y="2715"/>
                    </a:cubicBezTo>
                    <a:cubicBezTo>
                      <a:pt x="3519" y="2255"/>
                      <a:pt x="2714" y="1795"/>
                      <a:pt x="1909" y="1335"/>
                    </a:cubicBezTo>
                    <a:cubicBezTo>
                      <a:pt x="1196" y="921"/>
                      <a:pt x="322" y="438"/>
                      <a:pt x="299" y="162"/>
                    </a:cubicBezTo>
                    <a:cubicBezTo>
                      <a:pt x="299" y="70"/>
                      <a:pt x="230" y="1"/>
                      <a:pt x="138" y="1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8"/>
              <p:cNvSpPr/>
              <p:nvPr/>
            </p:nvSpPr>
            <p:spPr>
              <a:xfrm>
                <a:off x="2709250" y="3390750"/>
                <a:ext cx="122475" cy="6582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2633" extrusionOk="0">
                    <a:moveTo>
                      <a:pt x="966" y="1"/>
                    </a:moveTo>
                    <a:cubicBezTo>
                      <a:pt x="966" y="1"/>
                      <a:pt x="0" y="553"/>
                      <a:pt x="483" y="1541"/>
                    </a:cubicBezTo>
                    <a:cubicBezTo>
                      <a:pt x="765" y="2118"/>
                      <a:pt x="1469" y="2632"/>
                      <a:pt x="2445" y="2632"/>
                    </a:cubicBezTo>
                    <a:cubicBezTo>
                      <a:pt x="3142" y="2632"/>
                      <a:pt x="3979" y="2370"/>
                      <a:pt x="4899" y="1679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48"/>
              <p:cNvSpPr/>
              <p:nvPr/>
            </p:nvSpPr>
            <p:spPr>
              <a:xfrm>
                <a:off x="2736275" y="3405425"/>
                <a:ext cx="581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516" extrusionOk="0">
                    <a:moveTo>
                      <a:pt x="537" y="1"/>
                    </a:moveTo>
                    <a:cubicBezTo>
                      <a:pt x="476" y="1"/>
                      <a:pt x="416" y="19"/>
                      <a:pt x="368" y="58"/>
                    </a:cubicBezTo>
                    <a:lnTo>
                      <a:pt x="345" y="81"/>
                    </a:lnTo>
                    <a:cubicBezTo>
                      <a:pt x="253" y="173"/>
                      <a:pt x="184" y="288"/>
                      <a:pt x="115" y="403"/>
                    </a:cubicBezTo>
                    <a:cubicBezTo>
                      <a:pt x="23" y="518"/>
                      <a:pt x="0" y="655"/>
                      <a:pt x="0" y="793"/>
                    </a:cubicBezTo>
                    <a:cubicBezTo>
                      <a:pt x="0" y="954"/>
                      <a:pt x="23" y="1069"/>
                      <a:pt x="92" y="1184"/>
                    </a:cubicBezTo>
                    <a:cubicBezTo>
                      <a:pt x="138" y="1299"/>
                      <a:pt x="230" y="1368"/>
                      <a:pt x="322" y="1460"/>
                    </a:cubicBezTo>
                    <a:cubicBezTo>
                      <a:pt x="335" y="1498"/>
                      <a:pt x="361" y="1515"/>
                      <a:pt x="391" y="1515"/>
                    </a:cubicBezTo>
                    <a:cubicBezTo>
                      <a:pt x="414" y="1515"/>
                      <a:pt x="440" y="1504"/>
                      <a:pt x="460" y="1483"/>
                    </a:cubicBezTo>
                    <a:cubicBezTo>
                      <a:pt x="529" y="1460"/>
                      <a:pt x="552" y="1368"/>
                      <a:pt x="529" y="1322"/>
                    </a:cubicBezTo>
                    <a:lnTo>
                      <a:pt x="529" y="1299"/>
                    </a:lnTo>
                    <a:cubicBezTo>
                      <a:pt x="483" y="1230"/>
                      <a:pt x="437" y="1138"/>
                      <a:pt x="437" y="1069"/>
                    </a:cubicBezTo>
                    <a:cubicBezTo>
                      <a:pt x="414" y="977"/>
                      <a:pt x="414" y="885"/>
                      <a:pt x="437" y="839"/>
                    </a:cubicBezTo>
                    <a:cubicBezTo>
                      <a:pt x="448" y="808"/>
                      <a:pt x="458" y="781"/>
                      <a:pt x="473" y="755"/>
                    </a:cubicBezTo>
                    <a:lnTo>
                      <a:pt x="473" y="755"/>
                    </a:lnTo>
                    <a:cubicBezTo>
                      <a:pt x="505" y="799"/>
                      <a:pt x="538" y="842"/>
                      <a:pt x="575" y="885"/>
                    </a:cubicBezTo>
                    <a:cubicBezTo>
                      <a:pt x="713" y="1023"/>
                      <a:pt x="897" y="1184"/>
                      <a:pt x="1127" y="1230"/>
                    </a:cubicBezTo>
                    <a:cubicBezTo>
                      <a:pt x="1212" y="1256"/>
                      <a:pt x="1293" y="1266"/>
                      <a:pt x="1371" y="1266"/>
                    </a:cubicBezTo>
                    <a:cubicBezTo>
                      <a:pt x="1506" y="1266"/>
                      <a:pt x="1632" y="1237"/>
                      <a:pt x="1748" y="1207"/>
                    </a:cubicBezTo>
                    <a:cubicBezTo>
                      <a:pt x="1840" y="1184"/>
                      <a:pt x="1932" y="1115"/>
                      <a:pt x="2024" y="1092"/>
                    </a:cubicBezTo>
                    <a:lnTo>
                      <a:pt x="2254" y="954"/>
                    </a:lnTo>
                    <a:cubicBezTo>
                      <a:pt x="2300" y="908"/>
                      <a:pt x="2323" y="862"/>
                      <a:pt x="2254" y="839"/>
                    </a:cubicBezTo>
                    <a:cubicBezTo>
                      <a:pt x="2254" y="788"/>
                      <a:pt x="2202" y="762"/>
                      <a:pt x="2147" y="762"/>
                    </a:cubicBezTo>
                    <a:cubicBezTo>
                      <a:pt x="2129" y="762"/>
                      <a:pt x="2110" y="765"/>
                      <a:pt x="2093" y="770"/>
                    </a:cubicBezTo>
                    <a:lnTo>
                      <a:pt x="1863" y="862"/>
                    </a:lnTo>
                    <a:cubicBezTo>
                      <a:pt x="1794" y="885"/>
                      <a:pt x="1725" y="908"/>
                      <a:pt x="1633" y="908"/>
                    </a:cubicBezTo>
                    <a:cubicBezTo>
                      <a:pt x="1495" y="908"/>
                      <a:pt x="1357" y="908"/>
                      <a:pt x="1242" y="862"/>
                    </a:cubicBezTo>
                    <a:cubicBezTo>
                      <a:pt x="1127" y="793"/>
                      <a:pt x="1035" y="724"/>
                      <a:pt x="943" y="609"/>
                    </a:cubicBezTo>
                    <a:cubicBezTo>
                      <a:pt x="897" y="495"/>
                      <a:pt x="828" y="334"/>
                      <a:pt x="805" y="219"/>
                    </a:cubicBezTo>
                    <a:cubicBezTo>
                      <a:pt x="805" y="196"/>
                      <a:pt x="782" y="150"/>
                      <a:pt x="759" y="104"/>
                    </a:cubicBezTo>
                    <a:cubicBezTo>
                      <a:pt x="706" y="37"/>
                      <a:pt x="621" y="1"/>
                      <a:pt x="537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8"/>
              <p:cNvSpPr/>
              <p:nvPr/>
            </p:nvSpPr>
            <p:spPr>
              <a:xfrm>
                <a:off x="2801825" y="3423250"/>
                <a:ext cx="345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24" extrusionOk="0">
                    <a:moveTo>
                      <a:pt x="656" y="0"/>
                    </a:moveTo>
                    <a:cubicBezTo>
                      <a:pt x="328" y="0"/>
                      <a:pt x="84" y="239"/>
                      <a:pt x="23" y="586"/>
                    </a:cubicBezTo>
                    <a:cubicBezTo>
                      <a:pt x="0" y="954"/>
                      <a:pt x="230" y="1276"/>
                      <a:pt x="598" y="1322"/>
                    </a:cubicBezTo>
                    <a:cubicBezTo>
                      <a:pt x="615" y="1323"/>
                      <a:pt x="632" y="1324"/>
                      <a:pt x="648" y="1324"/>
                    </a:cubicBezTo>
                    <a:cubicBezTo>
                      <a:pt x="995" y="1324"/>
                      <a:pt x="1291" y="1098"/>
                      <a:pt x="1357" y="747"/>
                    </a:cubicBezTo>
                    <a:cubicBezTo>
                      <a:pt x="1380" y="379"/>
                      <a:pt x="1150" y="57"/>
                      <a:pt x="782" y="11"/>
                    </a:cubicBezTo>
                    <a:cubicBezTo>
                      <a:pt x="739" y="4"/>
                      <a:pt x="697" y="0"/>
                      <a:pt x="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8"/>
              <p:cNvSpPr/>
              <p:nvPr/>
            </p:nvSpPr>
            <p:spPr>
              <a:xfrm>
                <a:off x="2359100" y="3339375"/>
                <a:ext cx="91450" cy="35037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14015" extrusionOk="0">
                    <a:moveTo>
                      <a:pt x="2571" y="0"/>
                    </a:moveTo>
                    <a:cubicBezTo>
                      <a:pt x="2514" y="0"/>
                      <a:pt x="2456" y="30"/>
                      <a:pt x="2438" y="101"/>
                    </a:cubicBezTo>
                    <a:cubicBezTo>
                      <a:pt x="1633" y="2263"/>
                      <a:pt x="2001" y="5758"/>
                      <a:pt x="2783" y="7782"/>
                    </a:cubicBezTo>
                    <a:cubicBezTo>
                      <a:pt x="3335" y="9162"/>
                      <a:pt x="2576" y="9875"/>
                      <a:pt x="1725" y="10680"/>
                    </a:cubicBezTo>
                    <a:cubicBezTo>
                      <a:pt x="921" y="11462"/>
                      <a:pt x="1" y="12336"/>
                      <a:pt x="1" y="13877"/>
                    </a:cubicBezTo>
                    <a:cubicBezTo>
                      <a:pt x="1" y="13969"/>
                      <a:pt x="47" y="14015"/>
                      <a:pt x="139" y="14015"/>
                    </a:cubicBezTo>
                    <a:cubicBezTo>
                      <a:pt x="208" y="14015"/>
                      <a:pt x="277" y="13969"/>
                      <a:pt x="254" y="13877"/>
                    </a:cubicBezTo>
                    <a:cubicBezTo>
                      <a:pt x="254" y="12428"/>
                      <a:pt x="1081" y="11646"/>
                      <a:pt x="1886" y="10887"/>
                    </a:cubicBezTo>
                    <a:cubicBezTo>
                      <a:pt x="2806" y="10036"/>
                      <a:pt x="3657" y="9208"/>
                      <a:pt x="3036" y="7667"/>
                    </a:cubicBezTo>
                    <a:cubicBezTo>
                      <a:pt x="2277" y="5712"/>
                      <a:pt x="1932" y="2286"/>
                      <a:pt x="2691" y="193"/>
                    </a:cubicBezTo>
                    <a:cubicBezTo>
                      <a:pt x="2737" y="124"/>
                      <a:pt x="2691" y="55"/>
                      <a:pt x="2622" y="9"/>
                    </a:cubicBezTo>
                    <a:cubicBezTo>
                      <a:pt x="2606" y="3"/>
                      <a:pt x="2588" y="0"/>
                      <a:pt x="2571" y="0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8"/>
              <p:cNvSpPr/>
              <p:nvPr/>
            </p:nvSpPr>
            <p:spPr>
              <a:xfrm>
                <a:off x="2827100" y="3536000"/>
                <a:ext cx="85125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9784" extrusionOk="0">
                    <a:moveTo>
                      <a:pt x="491" y="1"/>
                    </a:moveTo>
                    <a:cubicBezTo>
                      <a:pt x="444" y="1"/>
                      <a:pt x="386" y="31"/>
                      <a:pt x="369" y="101"/>
                    </a:cubicBezTo>
                    <a:cubicBezTo>
                      <a:pt x="1" y="1090"/>
                      <a:pt x="438" y="1780"/>
                      <a:pt x="1197" y="2930"/>
                    </a:cubicBezTo>
                    <a:cubicBezTo>
                      <a:pt x="1427" y="3275"/>
                      <a:pt x="1680" y="3689"/>
                      <a:pt x="1979" y="4149"/>
                    </a:cubicBezTo>
                    <a:cubicBezTo>
                      <a:pt x="2991" y="5805"/>
                      <a:pt x="3152" y="7851"/>
                      <a:pt x="2439" y="9576"/>
                    </a:cubicBezTo>
                    <a:cubicBezTo>
                      <a:pt x="2416" y="9668"/>
                      <a:pt x="2439" y="9760"/>
                      <a:pt x="2531" y="9783"/>
                    </a:cubicBezTo>
                    <a:lnTo>
                      <a:pt x="2577" y="9783"/>
                    </a:lnTo>
                    <a:cubicBezTo>
                      <a:pt x="2646" y="9783"/>
                      <a:pt x="2692" y="9760"/>
                      <a:pt x="2669" y="9691"/>
                    </a:cubicBezTo>
                    <a:cubicBezTo>
                      <a:pt x="3405" y="7874"/>
                      <a:pt x="3244" y="5759"/>
                      <a:pt x="2209" y="4011"/>
                    </a:cubicBezTo>
                    <a:cubicBezTo>
                      <a:pt x="1910" y="3505"/>
                      <a:pt x="1657" y="3114"/>
                      <a:pt x="1427" y="2769"/>
                    </a:cubicBezTo>
                    <a:cubicBezTo>
                      <a:pt x="691" y="1619"/>
                      <a:pt x="300" y="1044"/>
                      <a:pt x="622" y="170"/>
                    </a:cubicBezTo>
                    <a:cubicBezTo>
                      <a:pt x="645" y="124"/>
                      <a:pt x="622" y="32"/>
                      <a:pt x="530" y="9"/>
                    </a:cubicBezTo>
                    <a:cubicBezTo>
                      <a:pt x="519" y="4"/>
                      <a:pt x="506" y="1"/>
                      <a:pt x="491" y="1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8"/>
              <p:cNvSpPr/>
              <p:nvPr/>
            </p:nvSpPr>
            <p:spPr>
              <a:xfrm>
                <a:off x="2788600" y="3203900"/>
                <a:ext cx="333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35" extrusionOk="0">
                    <a:moveTo>
                      <a:pt x="667" y="0"/>
                    </a:moveTo>
                    <a:cubicBezTo>
                      <a:pt x="299" y="0"/>
                      <a:pt x="0" y="299"/>
                      <a:pt x="0" y="667"/>
                    </a:cubicBezTo>
                    <a:cubicBezTo>
                      <a:pt x="0" y="1035"/>
                      <a:pt x="299" y="1334"/>
                      <a:pt x="667" y="1334"/>
                    </a:cubicBezTo>
                    <a:cubicBezTo>
                      <a:pt x="1035" y="1334"/>
                      <a:pt x="1334" y="1035"/>
                      <a:pt x="1334" y="667"/>
                    </a:cubicBezTo>
                    <a:cubicBezTo>
                      <a:pt x="1334" y="299"/>
                      <a:pt x="1035" y="0"/>
                      <a:pt x="667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8"/>
              <p:cNvSpPr/>
              <p:nvPr/>
            </p:nvSpPr>
            <p:spPr>
              <a:xfrm>
                <a:off x="2784575" y="3228625"/>
                <a:ext cx="138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76" fill="none" extrusionOk="0">
                    <a:moveTo>
                      <a:pt x="0" y="575"/>
                    </a:moveTo>
                    <a:cubicBezTo>
                      <a:pt x="0" y="575"/>
                      <a:pt x="552" y="506"/>
                      <a:pt x="552" y="0"/>
                    </a:cubicBezTo>
                  </a:path>
                </a:pathLst>
              </a:custGeom>
              <a:noFill/>
              <a:ln w="74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8"/>
              <p:cNvSpPr/>
              <p:nvPr/>
            </p:nvSpPr>
            <p:spPr>
              <a:xfrm>
                <a:off x="2802400" y="3232650"/>
                <a:ext cx="109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760" fill="none" extrusionOk="0">
                    <a:moveTo>
                      <a:pt x="0" y="759"/>
                    </a:moveTo>
                    <a:cubicBezTo>
                      <a:pt x="0" y="759"/>
                      <a:pt x="437" y="437"/>
                      <a:pt x="184" y="0"/>
                    </a:cubicBezTo>
                  </a:path>
                </a:pathLst>
              </a:custGeom>
              <a:noFill/>
              <a:ln w="74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8"/>
              <p:cNvSpPr/>
              <p:nvPr/>
            </p:nvSpPr>
            <p:spPr>
              <a:xfrm>
                <a:off x="3777500" y="3371775"/>
                <a:ext cx="140325" cy="19007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7603" extrusionOk="0">
                    <a:moveTo>
                      <a:pt x="2507" y="1"/>
                    </a:moveTo>
                    <a:cubicBezTo>
                      <a:pt x="2185" y="530"/>
                      <a:pt x="1" y="2461"/>
                      <a:pt x="1" y="2461"/>
                    </a:cubicBezTo>
                    <a:cubicBezTo>
                      <a:pt x="1" y="2461"/>
                      <a:pt x="1725" y="3634"/>
                      <a:pt x="2024" y="3795"/>
                    </a:cubicBezTo>
                    <a:cubicBezTo>
                      <a:pt x="2300" y="3956"/>
                      <a:pt x="1358" y="6026"/>
                      <a:pt x="1082" y="6440"/>
                    </a:cubicBezTo>
                    <a:cubicBezTo>
                      <a:pt x="860" y="6754"/>
                      <a:pt x="1098" y="7602"/>
                      <a:pt x="2035" y="7602"/>
                    </a:cubicBezTo>
                    <a:cubicBezTo>
                      <a:pt x="2264" y="7602"/>
                      <a:pt x="2535" y="7551"/>
                      <a:pt x="2852" y="7429"/>
                    </a:cubicBezTo>
                    <a:cubicBezTo>
                      <a:pt x="4439" y="6854"/>
                      <a:pt x="3496" y="4784"/>
                      <a:pt x="4554" y="4186"/>
                    </a:cubicBezTo>
                    <a:cubicBezTo>
                      <a:pt x="5612" y="3565"/>
                      <a:pt x="4991" y="2070"/>
                      <a:pt x="4117" y="1611"/>
                    </a:cubicBezTo>
                    <a:cubicBezTo>
                      <a:pt x="3220" y="1151"/>
                      <a:pt x="2507" y="1"/>
                      <a:pt x="2507" y="1"/>
                    </a:cubicBezTo>
                    <a:close/>
                  </a:path>
                </a:pathLst>
              </a:custGeom>
              <a:solidFill>
                <a:srgbClr val="C17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8"/>
              <p:cNvSpPr/>
              <p:nvPr/>
            </p:nvSpPr>
            <p:spPr>
              <a:xfrm>
                <a:off x="3575700" y="2860075"/>
                <a:ext cx="370300" cy="63535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5414" extrusionOk="0">
                    <a:moveTo>
                      <a:pt x="9039" y="0"/>
                    </a:moveTo>
                    <a:lnTo>
                      <a:pt x="644" y="9315"/>
                    </a:lnTo>
                    <a:lnTo>
                      <a:pt x="1840" y="10005"/>
                    </a:lnTo>
                    <a:cubicBezTo>
                      <a:pt x="1840" y="10005"/>
                      <a:pt x="0" y="15018"/>
                      <a:pt x="897" y="18652"/>
                    </a:cubicBezTo>
                    <a:cubicBezTo>
                      <a:pt x="1817" y="22263"/>
                      <a:pt x="9613" y="25413"/>
                      <a:pt x="9613" y="25413"/>
                    </a:cubicBezTo>
                    <a:cubicBezTo>
                      <a:pt x="11683" y="24309"/>
                      <a:pt x="12534" y="21803"/>
                      <a:pt x="12534" y="21803"/>
                    </a:cubicBezTo>
                    <a:cubicBezTo>
                      <a:pt x="12166" y="20699"/>
                      <a:pt x="10947" y="19319"/>
                      <a:pt x="10096" y="18629"/>
                    </a:cubicBezTo>
                    <a:cubicBezTo>
                      <a:pt x="9223" y="17939"/>
                      <a:pt x="9774" y="15294"/>
                      <a:pt x="9728" y="14742"/>
                    </a:cubicBezTo>
                    <a:cubicBezTo>
                      <a:pt x="9659" y="14213"/>
                      <a:pt x="11798" y="11086"/>
                      <a:pt x="13316" y="6739"/>
                    </a:cubicBezTo>
                    <a:cubicBezTo>
                      <a:pt x="14811" y="2415"/>
                      <a:pt x="9039" y="0"/>
                      <a:pt x="90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8"/>
              <p:cNvSpPr/>
              <p:nvPr/>
            </p:nvSpPr>
            <p:spPr>
              <a:xfrm>
                <a:off x="3676300" y="2946650"/>
                <a:ext cx="191500" cy="505650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20226" extrusionOk="0">
                    <a:moveTo>
                      <a:pt x="2008" y="0"/>
                    </a:moveTo>
                    <a:cubicBezTo>
                      <a:pt x="1864" y="0"/>
                      <a:pt x="1767" y="10"/>
                      <a:pt x="1749" y="10"/>
                    </a:cubicBezTo>
                    <a:lnTo>
                      <a:pt x="1795" y="286"/>
                    </a:lnTo>
                    <a:cubicBezTo>
                      <a:pt x="1795" y="280"/>
                      <a:pt x="1877" y="268"/>
                      <a:pt x="2005" y="268"/>
                    </a:cubicBezTo>
                    <a:cubicBezTo>
                      <a:pt x="2345" y="268"/>
                      <a:pt x="3009" y="348"/>
                      <a:pt x="3359" y="815"/>
                    </a:cubicBezTo>
                    <a:cubicBezTo>
                      <a:pt x="3750" y="1275"/>
                      <a:pt x="3704" y="2011"/>
                      <a:pt x="3313" y="3046"/>
                    </a:cubicBezTo>
                    <a:cubicBezTo>
                      <a:pt x="875" y="9370"/>
                      <a:pt x="1" y="13211"/>
                      <a:pt x="783" y="14407"/>
                    </a:cubicBezTo>
                    <a:cubicBezTo>
                      <a:pt x="1680" y="15856"/>
                      <a:pt x="3244" y="16891"/>
                      <a:pt x="4624" y="17811"/>
                    </a:cubicBezTo>
                    <a:cubicBezTo>
                      <a:pt x="5842" y="18593"/>
                      <a:pt x="7015" y="19374"/>
                      <a:pt x="7383" y="20225"/>
                    </a:cubicBezTo>
                    <a:lnTo>
                      <a:pt x="7659" y="20133"/>
                    </a:lnTo>
                    <a:cubicBezTo>
                      <a:pt x="7222" y="19213"/>
                      <a:pt x="6095" y="18455"/>
                      <a:pt x="4785" y="17604"/>
                    </a:cubicBezTo>
                    <a:cubicBezTo>
                      <a:pt x="3428" y="16684"/>
                      <a:pt x="1864" y="15649"/>
                      <a:pt x="1013" y="14292"/>
                    </a:cubicBezTo>
                    <a:cubicBezTo>
                      <a:pt x="507" y="13510"/>
                      <a:pt x="553" y="10957"/>
                      <a:pt x="3566" y="3161"/>
                    </a:cubicBezTo>
                    <a:cubicBezTo>
                      <a:pt x="4026" y="2034"/>
                      <a:pt x="4026" y="1183"/>
                      <a:pt x="3589" y="631"/>
                    </a:cubicBezTo>
                    <a:cubicBezTo>
                      <a:pt x="3150" y="75"/>
                      <a:pt x="2402" y="0"/>
                      <a:pt x="20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8"/>
              <p:cNvSpPr/>
              <p:nvPr/>
            </p:nvSpPr>
            <p:spPr>
              <a:xfrm>
                <a:off x="3265225" y="2765375"/>
                <a:ext cx="536450" cy="397150"/>
              </a:xfrm>
              <a:custGeom>
                <a:avLst/>
                <a:gdLst/>
                <a:ahLst/>
                <a:cxnLst/>
                <a:rect l="l" t="t" r="r" b="b"/>
                <a:pathLst>
                  <a:path w="21458" h="15886" extrusionOk="0">
                    <a:moveTo>
                      <a:pt x="4678" y="0"/>
                    </a:moveTo>
                    <a:cubicBezTo>
                      <a:pt x="4036" y="0"/>
                      <a:pt x="3385" y="86"/>
                      <a:pt x="2737" y="293"/>
                    </a:cubicBezTo>
                    <a:cubicBezTo>
                      <a:pt x="2139" y="477"/>
                      <a:pt x="2254" y="1788"/>
                      <a:pt x="2070" y="3559"/>
                    </a:cubicBezTo>
                    <a:cubicBezTo>
                      <a:pt x="1817" y="6019"/>
                      <a:pt x="0" y="7951"/>
                      <a:pt x="644" y="9078"/>
                    </a:cubicBezTo>
                    <a:cubicBezTo>
                      <a:pt x="1909" y="11332"/>
                      <a:pt x="4807" y="10527"/>
                      <a:pt x="6003" y="11769"/>
                    </a:cubicBezTo>
                    <a:cubicBezTo>
                      <a:pt x="8602" y="14414"/>
                      <a:pt x="11016" y="15885"/>
                      <a:pt x="11016" y="15885"/>
                    </a:cubicBezTo>
                    <a:cubicBezTo>
                      <a:pt x="13569" y="15264"/>
                      <a:pt x="12879" y="12505"/>
                      <a:pt x="15708" y="10826"/>
                    </a:cubicBezTo>
                    <a:cubicBezTo>
                      <a:pt x="18514" y="9147"/>
                      <a:pt x="21458" y="3765"/>
                      <a:pt x="21458" y="3765"/>
                    </a:cubicBezTo>
                    <a:cubicBezTo>
                      <a:pt x="19158" y="2386"/>
                      <a:pt x="13362" y="2455"/>
                      <a:pt x="11798" y="2133"/>
                    </a:cubicBezTo>
                    <a:cubicBezTo>
                      <a:pt x="10491" y="1886"/>
                      <a:pt x="7684" y="0"/>
                      <a:pt x="46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8"/>
              <p:cNvSpPr/>
              <p:nvPr/>
            </p:nvSpPr>
            <p:spPr>
              <a:xfrm>
                <a:off x="3112275" y="2797000"/>
                <a:ext cx="334075" cy="387375"/>
              </a:xfrm>
              <a:custGeom>
                <a:avLst/>
                <a:gdLst/>
                <a:ahLst/>
                <a:cxnLst/>
                <a:rect l="l" t="t" r="r" b="b"/>
                <a:pathLst>
                  <a:path w="13363" h="15495" extrusionOk="0">
                    <a:moveTo>
                      <a:pt x="10745" y="1"/>
                    </a:moveTo>
                    <a:cubicBezTo>
                      <a:pt x="10485" y="1"/>
                      <a:pt x="10214" y="45"/>
                      <a:pt x="9936" y="132"/>
                    </a:cubicBezTo>
                    <a:cubicBezTo>
                      <a:pt x="8257" y="615"/>
                      <a:pt x="8832" y="5237"/>
                      <a:pt x="8648" y="6364"/>
                    </a:cubicBezTo>
                    <a:cubicBezTo>
                      <a:pt x="8487" y="7514"/>
                      <a:pt x="6693" y="9354"/>
                      <a:pt x="5888" y="9584"/>
                    </a:cubicBezTo>
                    <a:cubicBezTo>
                      <a:pt x="5734" y="9637"/>
                      <a:pt x="5540" y="9657"/>
                      <a:pt x="5322" y="9657"/>
                    </a:cubicBezTo>
                    <a:cubicBezTo>
                      <a:pt x="4704" y="9657"/>
                      <a:pt x="3887" y="9499"/>
                      <a:pt x="3179" y="9499"/>
                    </a:cubicBezTo>
                    <a:cubicBezTo>
                      <a:pt x="2948" y="9499"/>
                      <a:pt x="2728" y="9516"/>
                      <a:pt x="2531" y="9561"/>
                    </a:cubicBezTo>
                    <a:cubicBezTo>
                      <a:pt x="2094" y="9630"/>
                      <a:pt x="1657" y="9722"/>
                      <a:pt x="1358" y="9745"/>
                    </a:cubicBezTo>
                    <a:cubicBezTo>
                      <a:pt x="1358" y="9814"/>
                      <a:pt x="1358" y="9906"/>
                      <a:pt x="1266" y="9952"/>
                    </a:cubicBezTo>
                    <a:cubicBezTo>
                      <a:pt x="1151" y="10059"/>
                      <a:pt x="1021" y="10095"/>
                      <a:pt x="898" y="10095"/>
                    </a:cubicBezTo>
                    <a:cubicBezTo>
                      <a:pt x="653" y="10095"/>
                      <a:pt x="438" y="9952"/>
                      <a:pt x="438" y="9952"/>
                    </a:cubicBezTo>
                    <a:lnTo>
                      <a:pt x="438" y="9952"/>
                    </a:lnTo>
                    <a:cubicBezTo>
                      <a:pt x="461" y="10090"/>
                      <a:pt x="599" y="10320"/>
                      <a:pt x="898" y="10435"/>
                    </a:cubicBezTo>
                    <a:cubicBezTo>
                      <a:pt x="1404" y="10642"/>
                      <a:pt x="2577" y="10665"/>
                      <a:pt x="2577" y="10665"/>
                    </a:cubicBezTo>
                    <a:cubicBezTo>
                      <a:pt x="2577" y="10665"/>
                      <a:pt x="2117" y="11286"/>
                      <a:pt x="1519" y="11815"/>
                    </a:cubicBezTo>
                    <a:cubicBezTo>
                      <a:pt x="898" y="12390"/>
                      <a:pt x="162" y="13011"/>
                      <a:pt x="1" y="13356"/>
                    </a:cubicBezTo>
                    <a:cubicBezTo>
                      <a:pt x="173" y="13218"/>
                      <a:pt x="396" y="13106"/>
                      <a:pt x="545" y="13106"/>
                    </a:cubicBezTo>
                    <a:cubicBezTo>
                      <a:pt x="596" y="13106"/>
                      <a:pt x="639" y="13119"/>
                      <a:pt x="668" y="13149"/>
                    </a:cubicBezTo>
                    <a:cubicBezTo>
                      <a:pt x="783" y="13287"/>
                      <a:pt x="507" y="13540"/>
                      <a:pt x="346" y="13654"/>
                    </a:cubicBezTo>
                    <a:cubicBezTo>
                      <a:pt x="898" y="13609"/>
                      <a:pt x="1726" y="13011"/>
                      <a:pt x="1726" y="13011"/>
                    </a:cubicBezTo>
                    <a:lnTo>
                      <a:pt x="1726" y="13011"/>
                    </a:lnTo>
                    <a:cubicBezTo>
                      <a:pt x="1726" y="13011"/>
                      <a:pt x="783" y="13862"/>
                      <a:pt x="668" y="14321"/>
                    </a:cubicBezTo>
                    <a:cubicBezTo>
                      <a:pt x="813" y="14159"/>
                      <a:pt x="1043" y="14010"/>
                      <a:pt x="1190" y="14010"/>
                    </a:cubicBezTo>
                    <a:cubicBezTo>
                      <a:pt x="1230" y="14010"/>
                      <a:pt x="1264" y="14021"/>
                      <a:pt x="1289" y="14045"/>
                    </a:cubicBezTo>
                    <a:cubicBezTo>
                      <a:pt x="1404" y="14160"/>
                      <a:pt x="1266" y="14344"/>
                      <a:pt x="1128" y="14505"/>
                    </a:cubicBezTo>
                    <a:cubicBezTo>
                      <a:pt x="1657" y="14275"/>
                      <a:pt x="2531" y="13655"/>
                      <a:pt x="2531" y="13654"/>
                    </a:cubicBezTo>
                    <a:lnTo>
                      <a:pt x="2531" y="13654"/>
                    </a:lnTo>
                    <a:cubicBezTo>
                      <a:pt x="2531" y="13655"/>
                      <a:pt x="1818" y="14482"/>
                      <a:pt x="1657" y="14965"/>
                    </a:cubicBezTo>
                    <a:cubicBezTo>
                      <a:pt x="1823" y="14799"/>
                      <a:pt x="2048" y="14633"/>
                      <a:pt x="2190" y="14633"/>
                    </a:cubicBezTo>
                    <a:cubicBezTo>
                      <a:pt x="2225" y="14633"/>
                      <a:pt x="2255" y="14644"/>
                      <a:pt x="2278" y="14666"/>
                    </a:cubicBezTo>
                    <a:cubicBezTo>
                      <a:pt x="2439" y="14850"/>
                      <a:pt x="2048" y="15195"/>
                      <a:pt x="1933" y="15310"/>
                    </a:cubicBezTo>
                    <a:cubicBezTo>
                      <a:pt x="2462" y="15195"/>
                      <a:pt x="3473" y="14115"/>
                      <a:pt x="3474" y="14114"/>
                    </a:cubicBezTo>
                    <a:lnTo>
                      <a:pt x="3474" y="14114"/>
                    </a:lnTo>
                    <a:cubicBezTo>
                      <a:pt x="3473" y="14115"/>
                      <a:pt x="3014" y="14781"/>
                      <a:pt x="2876" y="15218"/>
                    </a:cubicBezTo>
                    <a:cubicBezTo>
                      <a:pt x="3031" y="15063"/>
                      <a:pt x="3212" y="14947"/>
                      <a:pt x="3341" y="14947"/>
                    </a:cubicBezTo>
                    <a:cubicBezTo>
                      <a:pt x="3385" y="14947"/>
                      <a:pt x="3422" y="14960"/>
                      <a:pt x="3451" y="14988"/>
                    </a:cubicBezTo>
                    <a:cubicBezTo>
                      <a:pt x="3566" y="15126"/>
                      <a:pt x="3359" y="15356"/>
                      <a:pt x="3198" y="15494"/>
                    </a:cubicBezTo>
                    <a:cubicBezTo>
                      <a:pt x="3727" y="15218"/>
                      <a:pt x="4808" y="14206"/>
                      <a:pt x="5336" y="13654"/>
                    </a:cubicBezTo>
                    <a:cubicBezTo>
                      <a:pt x="6026" y="12988"/>
                      <a:pt x="7038" y="12689"/>
                      <a:pt x="7521" y="12551"/>
                    </a:cubicBezTo>
                    <a:cubicBezTo>
                      <a:pt x="8993" y="12114"/>
                      <a:pt x="11661" y="10734"/>
                      <a:pt x="12466" y="9584"/>
                    </a:cubicBezTo>
                    <a:cubicBezTo>
                      <a:pt x="13133" y="8664"/>
                      <a:pt x="13363" y="6226"/>
                      <a:pt x="13248" y="3926"/>
                    </a:cubicBezTo>
                    <a:cubicBezTo>
                      <a:pt x="13113" y="1175"/>
                      <a:pt x="12077" y="1"/>
                      <a:pt x="10745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8"/>
              <p:cNvSpPr/>
              <p:nvPr/>
            </p:nvSpPr>
            <p:spPr>
              <a:xfrm>
                <a:off x="3123200" y="3041750"/>
                <a:ext cx="230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29" extrusionOk="0">
                    <a:moveTo>
                      <a:pt x="921" y="1"/>
                    </a:moveTo>
                    <a:lnTo>
                      <a:pt x="921" y="1"/>
                    </a:lnTo>
                    <a:cubicBezTo>
                      <a:pt x="678" y="28"/>
                      <a:pt x="483" y="39"/>
                      <a:pt x="340" y="39"/>
                    </a:cubicBezTo>
                    <a:cubicBezTo>
                      <a:pt x="239" y="39"/>
                      <a:pt x="164" y="33"/>
                      <a:pt x="116" y="24"/>
                    </a:cubicBezTo>
                    <a:cubicBezTo>
                      <a:pt x="106" y="21"/>
                      <a:pt x="97" y="20"/>
                      <a:pt x="89" y="20"/>
                    </a:cubicBezTo>
                    <a:cubicBezTo>
                      <a:pt x="19" y="20"/>
                      <a:pt x="1" y="100"/>
                      <a:pt x="1" y="162"/>
                    </a:cubicBezTo>
                    <a:cubicBezTo>
                      <a:pt x="1" y="193"/>
                      <a:pt x="221" y="329"/>
                      <a:pt x="470" y="329"/>
                    </a:cubicBezTo>
                    <a:cubicBezTo>
                      <a:pt x="590" y="329"/>
                      <a:pt x="717" y="297"/>
                      <a:pt x="829" y="208"/>
                    </a:cubicBezTo>
                    <a:cubicBezTo>
                      <a:pt x="921" y="139"/>
                      <a:pt x="921" y="47"/>
                      <a:pt x="921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8"/>
              <p:cNvSpPr/>
              <p:nvPr/>
            </p:nvSpPr>
            <p:spPr>
              <a:xfrm>
                <a:off x="3110550" y="3124650"/>
                <a:ext cx="21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572" extrusionOk="0">
                    <a:moveTo>
                      <a:pt x="614" y="0"/>
                    </a:moveTo>
                    <a:cubicBezTo>
                      <a:pt x="465" y="0"/>
                      <a:pt x="242" y="112"/>
                      <a:pt x="70" y="250"/>
                    </a:cubicBezTo>
                    <a:cubicBezTo>
                      <a:pt x="1" y="342"/>
                      <a:pt x="1" y="411"/>
                      <a:pt x="70" y="480"/>
                    </a:cubicBezTo>
                    <a:cubicBezTo>
                      <a:pt x="162" y="571"/>
                      <a:pt x="277" y="571"/>
                      <a:pt x="415" y="571"/>
                    </a:cubicBezTo>
                    <a:cubicBezTo>
                      <a:pt x="576" y="411"/>
                      <a:pt x="852" y="181"/>
                      <a:pt x="737" y="43"/>
                    </a:cubicBezTo>
                    <a:cubicBezTo>
                      <a:pt x="708" y="13"/>
                      <a:pt x="665" y="0"/>
                      <a:pt x="614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8"/>
              <p:cNvSpPr/>
              <p:nvPr/>
            </p:nvSpPr>
            <p:spPr>
              <a:xfrm>
                <a:off x="3128950" y="3147300"/>
                <a:ext cx="1900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575" extrusionOk="0">
                    <a:moveTo>
                      <a:pt x="556" y="0"/>
                    </a:moveTo>
                    <a:cubicBezTo>
                      <a:pt x="414" y="0"/>
                      <a:pt x="189" y="162"/>
                      <a:pt x="24" y="309"/>
                    </a:cubicBezTo>
                    <a:cubicBezTo>
                      <a:pt x="1" y="401"/>
                      <a:pt x="1" y="470"/>
                      <a:pt x="24" y="516"/>
                    </a:cubicBezTo>
                    <a:cubicBezTo>
                      <a:pt x="44" y="557"/>
                      <a:pt x="91" y="575"/>
                      <a:pt x="154" y="575"/>
                    </a:cubicBezTo>
                    <a:cubicBezTo>
                      <a:pt x="236" y="575"/>
                      <a:pt x="345" y="545"/>
                      <a:pt x="461" y="493"/>
                    </a:cubicBezTo>
                    <a:cubicBezTo>
                      <a:pt x="599" y="355"/>
                      <a:pt x="760" y="125"/>
                      <a:pt x="645" y="33"/>
                    </a:cubicBezTo>
                    <a:cubicBezTo>
                      <a:pt x="622" y="10"/>
                      <a:pt x="591" y="0"/>
                      <a:pt x="556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8"/>
              <p:cNvSpPr/>
              <p:nvPr/>
            </p:nvSpPr>
            <p:spPr>
              <a:xfrm>
                <a:off x="3152525" y="3162825"/>
                <a:ext cx="207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78" extrusionOk="0">
                    <a:moveTo>
                      <a:pt x="580" y="0"/>
                    </a:moveTo>
                    <a:cubicBezTo>
                      <a:pt x="438" y="0"/>
                      <a:pt x="213" y="166"/>
                      <a:pt x="47" y="332"/>
                    </a:cubicBezTo>
                    <a:cubicBezTo>
                      <a:pt x="1" y="470"/>
                      <a:pt x="1" y="585"/>
                      <a:pt x="116" y="654"/>
                    </a:cubicBezTo>
                    <a:cubicBezTo>
                      <a:pt x="162" y="677"/>
                      <a:pt x="254" y="677"/>
                      <a:pt x="346" y="677"/>
                    </a:cubicBezTo>
                    <a:cubicBezTo>
                      <a:pt x="438" y="562"/>
                      <a:pt x="829" y="217"/>
                      <a:pt x="668" y="33"/>
                    </a:cubicBezTo>
                    <a:cubicBezTo>
                      <a:pt x="645" y="11"/>
                      <a:pt x="615" y="0"/>
                      <a:pt x="580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8"/>
              <p:cNvSpPr/>
              <p:nvPr/>
            </p:nvSpPr>
            <p:spPr>
              <a:xfrm>
                <a:off x="3182425" y="3170650"/>
                <a:ext cx="190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652" extrusionOk="0">
                    <a:moveTo>
                      <a:pt x="535" y="1"/>
                    </a:moveTo>
                    <a:cubicBezTo>
                      <a:pt x="406" y="1"/>
                      <a:pt x="225" y="117"/>
                      <a:pt x="70" y="272"/>
                    </a:cubicBezTo>
                    <a:cubicBezTo>
                      <a:pt x="1" y="456"/>
                      <a:pt x="1" y="571"/>
                      <a:pt x="70" y="617"/>
                    </a:cubicBezTo>
                    <a:cubicBezTo>
                      <a:pt x="86" y="641"/>
                      <a:pt x="110" y="651"/>
                      <a:pt x="142" y="651"/>
                    </a:cubicBezTo>
                    <a:cubicBezTo>
                      <a:pt x="201" y="651"/>
                      <a:pt x="287" y="616"/>
                      <a:pt x="392" y="571"/>
                    </a:cubicBezTo>
                    <a:cubicBezTo>
                      <a:pt x="553" y="387"/>
                      <a:pt x="760" y="157"/>
                      <a:pt x="645" y="42"/>
                    </a:cubicBezTo>
                    <a:cubicBezTo>
                      <a:pt x="616" y="14"/>
                      <a:pt x="579" y="1"/>
                      <a:pt x="535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8"/>
              <p:cNvSpPr/>
              <p:nvPr/>
            </p:nvSpPr>
            <p:spPr>
              <a:xfrm>
                <a:off x="2967975" y="2805450"/>
                <a:ext cx="699725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7989" h="40452" extrusionOk="0">
                    <a:moveTo>
                      <a:pt x="24562" y="1"/>
                    </a:moveTo>
                    <a:cubicBezTo>
                      <a:pt x="23711" y="185"/>
                      <a:pt x="23803" y="1795"/>
                      <a:pt x="23757" y="2714"/>
                    </a:cubicBezTo>
                    <a:cubicBezTo>
                      <a:pt x="23711" y="3634"/>
                      <a:pt x="23573" y="4071"/>
                      <a:pt x="23251" y="5106"/>
                    </a:cubicBezTo>
                    <a:cubicBezTo>
                      <a:pt x="22937" y="6115"/>
                      <a:pt x="21924" y="7409"/>
                      <a:pt x="21362" y="7409"/>
                    </a:cubicBezTo>
                    <a:cubicBezTo>
                      <a:pt x="21347" y="7409"/>
                      <a:pt x="21333" y="7408"/>
                      <a:pt x="21320" y="7406"/>
                    </a:cubicBezTo>
                    <a:cubicBezTo>
                      <a:pt x="20929" y="7360"/>
                      <a:pt x="20929" y="6831"/>
                      <a:pt x="20998" y="6394"/>
                    </a:cubicBezTo>
                    <a:cubicBezTo>
                      <a:pt x="21113" y="5750"/>
                      <a:pt x="21044" y="4945"/>
                      <a:pt x="20745" y="4255"/>
                    </a:cubicBezTo>
                    <a:cubicBezTo>
                      <a:pt x="20621" y="3946"/>
                      <a:pt x="20474" y="3807"/>
                      <a:pt x="20333" y="3807"/>
                    </a:cubicBezTo>
                    <a:cubicBezTo>
                      <a:pt x="20159" y="3807"/>
                      <a:pt x="19995" y="4015"/>
                      <a:pt x="19894" y="4370"/>
                    </a:cubicBezTo>
                    <a:cubicBezTo>
                      <a:pt x="19687" y="4991"/>
                      <a:pt x="19480" y="8234"/>
                      <a:pt x="19480" y="9798"/>
                    </a:cubicBezTo>
                    <a:cubicBezTo>
                      <a:pt x="19480" y="11339"/>
                      <a:pt x="20147" y="12006"/>
                      <a:pt x="20515" y="13156"/>
                    </a:cubicBezTo>
                    <a:cubicBezTo>
                      <a:pt x="20929" y="14305"/>
                      <a:pt x="20699" y="17594"/>
                      <a:pt x="20699" y="17594"/>
                    </a:cubicBezTo>
                    <a:cubicBezTo>
                      <a:pt x="20584" y="19664"/>
                      <a:pt x="19503" y="25206"/>
                      <a:pt x="19664" y="26724"/>
                    </a:cubicBezTo>
                    <a:cubicBezTo>
                      <a:pt x="19664" y="26724"/>
                      <a:pt x="15087" y="29898"/>
                      <a:pt x="6578" y="32704"/>
                    </a:cubicBezTo>
                    <a:cubicBezTo>
                      <a:pt x="0" y="34882"/>
                      <a:pt x="1174" y="40452"/>
                      <a:pt x="5120" y="40452"/>
                    </a:cubicBezTo>
                    <a:cubicBezTo>
                      <a:pt x="5257" y="40452"/>
                      <a:pt x="5399" y="40445"/>
                      <a:pt x="5543" y="40431"/>
                    </a:cubicBezTo>
                    <a:cubicBezTo>
                      <a:pt x="11499" y="39856"/>
                      <a:pt x="16812" y="36015"/>
                      <a:pt x="19250" y="34866"/>
                    </a:cubicBezTo>
                    <a:cubicBezTo>
                      <a:pt x="21688" y="33693"/>
                      <a:pt x="24424" y="32842"/>
                      <a:pt x="25137" y="31991"/>
                    </a:cubicBezTo>
                    <a:cubicBezTo>
                      <a:pt x="25873" y="31117"/>
                      <a:pt x="25436" y="29484"/>
                      <a:pt x="25344" y="27414"/>
                    </a:cubicBezTo>
                    <a:cubicBezTo>
                      <a:pt x="25252" y="25344"/>
                      <a:pt x="25321" y="19802"/>
                      <a:pt x="24539" y="17134"/>
                    </a:cubicBezTo>
                    <a:cubicBezTo>
                      <a:pt x="24539" y="17134"/>
                      <a:pt x="23941" y="13960"/>
                      <a:pt x="23987" y="13133"/>
                    </a:cubicBezTo>
                    <a:cubicBezTo>
                      <a:pt x="24033" y="12305"/>
                      <a:pt x="26126" y="9016"/>
                      <a:pt x="26839" y="7866"/>
                    </a:cubicBezTo>
                    <a:cubicBezTo>
                      <a:pt x="27552" y="6716"/>
                      <a:pt x="27989" y="5566"/>
                      <a:pt x="27966" y="4715"/>
                    </a:cubicBezTo>
                    <a:lnTo>
                      <a:pt x="27966" y="4163"/>
                    </a:lnTo>
                    <a:cubicBezTo>
                      <a:pt x="27759" y="4048"/>
                      <a:pt x="27736" y="3565"/>
                      <a:pt x="27759" y="3243"/>
                    </a:cubicBezTo>
                    <a:lnTo>
                      <a:pt x="27759" y="3243"/>
                    </a:lnTo>
                    <a:cubicBezTo>
                      <a:pt x="27575" y="3358"/>
                      <a:pt x="27414" y="3565"/>
                      <a:pt x="27391" y="3956"/>
                    </a:cubicBezTo>
                    <a:cubicBezTo>
                      <a:pt x="27323" y="4811"/>
                      <a:pt x="26848" y="5729"/>
                      <a:pt x="26712" y="5729"/>
                    </a:cubicBezTo>
                    <a:cubicBezTo>
                      <a:pt x="26665" y="5729"/>
                      <a:pt x="26659" y="5619"/>
                      <a:pt x="26724" y="5359"/>
                    </a:cubicBezTo>
                    <a:cubicBezTo>
                      <a:pt x="26977" y="4370"/>
                      <a:pt x="26770" y="3404"/>
                      <a:pt x="26678" y="2783"/>
                    </a:cubicBezTo>
                    <a:cubicBezTo>
                      <a:pt x="26609" y="2484"/>
                      <a:pt x="26586" y="1956"/>
                      <a:pt x="26563" y="1450"/>
                    </a:cubicBezTo>
                    <a:cubicBezTo>
                      <a:pt x="26535" y="1464"/>
                      <a:pt x="26508" y="1471"/>
                      <a:pt x="26484" y="1471"/>
                    </a:cubicBezTo>
                    <a:cubicBezTo>
                      <a:pt x="26234" y="1471"/>
                      <a:pt x="26199" y="767"/>
                      <a:pt x="26241" y="369"/>
                    </a:cubicBezTo>
                    <a:lnTo>
                      <a:pt x="26241" y="369"/>
                    </a:lnTo>
                    <a:cubicBezTo>
                      <a:pt x="25942" y="507"/>
                      <a:pt x="25758" y="944"/>
                      <a:pt x="25758" y="944"/>
                    </a:cubicBezTo>
                    <a:cubicBezTo>
                      <a:pt x="25712" y="1036"/>
                      <a:pt x="25666" y="1059"/>
                      <a:pt x="25597" y="1082"/>
                    </a:cubicBezTo>
                    <a:cubicBezTo>
                      <a:pt x="25575" y="1087"/>
                      <a:pt x="25554" y="1089"/>
                      <a:pt x="25535" y="1089"/>
                    </a:cubicBezTo>
                    <a:cubicBezTo>
                      <a:pt x="25204" y="1089"/>
                      <a:pt x="25183" y="393"/>
                      <a:pt x="25183" y="24"/>
                    </a:cubicBezTo>
                    <a:cubicBezTo>
                      <a:pt x="24792" y="346"/>
                      <a:pt x="24677" y="1036"/>
                      <a:pt x="24677" y="1036"/>
                    </a:cubicBezTo>
                    <a:lnTo>
                      <a:pt x="24562" y="1"/>
                    </a:lnTo>
                    <a:close/>
                  </a:path>
                </a:pathLst>
              </a:custGeom>
              <a:solidFill>
                <a:srgbClr val="D88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8"/>
              <p:cNvSpPr/>
              <p:nvPr/>
            </p:nvSpPr>
            <p:spPr>
              <a:xfrm>
                <a:off x="3661950" y="2884225"/>
                <a:ext cx="6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990" extrusionOk="0">
                    <a:moveTo>
                      <a:pt x="253" y="0"/>
                    </a:moveTo>
                    <a:cubicBezTo>
                      <a:pt x="184" y="0"/>
                      <a:pt x="92" y="0"/>
                      <a:pt x="23" y="69"/>
                    </a:cubicBezTo>
                    <a:cubicBezTo>
                      <a:pt x="0" y="368"/>
                      <a:pt x="23" y="874"/>
                      <a:pt x="230" y="989"/>
                    </a:cubicBezTo>
                    <a:cubicBezTo>
                      <a:pt x="230" y="414"/>
                      <a:pt x="253" y="0"/>
                      <a:pt x="253" y="0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8"/>
              <p:cNvSpPr/>
              <p:nvPr/>
            </p:nvSpPr>
            <p:spPr>
              <a:xfrm>
                <a:off x="3575700" y="2828450"/>
                <a:ext cx="149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084" extrusionOk="0">
                    <a:moveTo>
                      <a:pt x="345" y="1"/>
                    </a:moveTo>
                    <a:cubicBezTo>
                      <a:pt x="322" y="1"/>
                      <a:pt x="299" y="47"/>
                      <a:pt x="299" y="70"/>
                    </a:cubicBezTo>
                    <a:cubicBezTo>
                      <a:pt x="299" y="116"/>
                      <a:pt x="460" y="2070"/>
                      <a:pt x="391" y="2760"/>
                    </a:cubicBezTo>
                    <a:cubicBezTo>
                      <a:pt x="345" y="3404"/>
                      <a:pt x="92" y="4416"/>
                      <a:pt x="92" y="4439"/>
                    </a:cubicBezTo>
                    <a:cubicBezTo>
                      <a:pt x="92" y="4508"/>
                      <a:pt x="0" y="4968"/>
                      <a:pt x="253" y="5083"/>
                    </a:cubicBezTo>
                    <a:lnTo>
                      <a:pt x="299" y="5083"/>
                    </a:lnTo>
                    <a:cubicBezTo>
                      <a:pt x="322" y="5083"/>
                      <a:pt x="345" y="5083"/>
                      <a:pt x="345" y="5014"/>
                    </a:cubicBezTo>
                    <a:cubicBezTo>
                      <a:pt x="368" y="4991"/>
                      <a:pt x="345" y="4968"/>
                      <a:pt x="322" y="4945"/>
                    </a:cubicBezTo>
                    <a:cubicBezTo>
                      <a:pt x="207" y="4876"/>
                      <a:pt x="207" y="4554"/>
                      <a:pt x="230" y="4485"/>
                    </a:cubicBezTo>
                    <a:cubicBezTo>
                      <a:pt x="230" y="4485"/>
                      <a:pt x="483" y="3450"/>
                      <a:pt x="552" y="2760"/>
                    </a:cubicBezTo>
                    <a:cubicBezTo>
                      <a:pt x="598" y="2070"/>
                      <a:pt x="437" y="139"/>
                      <a:pt x="437" y="47"/>
                    </a:cubicBezTo>
                    <a:cubicBezTo>
                      <a:pt x="437" y="24"/>
                      <a:pt x="368" y="1"/>
                      <a:pt x="345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8"/>
              <p:cNvSpPr/>
              <p:nvPr/>
            </p:nvSpPr>
            <p:spPr>
              <a:xfrm>
                <a:off x="3601000" y="2826150"/>
                <a:ext cx="17275" cy="1322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91" extrusionOk="0">
                    <a:moveTo>
                      <a:pt x="391" y="1"/>
                    </a:moveTo>
                    <a:cubicBezTo>
                      <a:pt x="368" y="1"/>
                      <a:pt x="345" y="47"/>
                      <a:pt x="345" y="93"/>
                    </a:cubicBezTo>
                    <a:cubicBezTo>
                      <a:pt x="345" y="93"/>
                      <a:pt x="552" y="2438"/>
                      <a:pt x="437" y="3220"/>
                    </a:cubicBezTo>
                    <a:cubicBezTo>
                      <a:pt x="322" y="4002"/>
                      <a:pt x="46" y="4830"/>
                      <a:pt x="46" y="4853"/>
                    </a:cubicBezTo>
                    <a:cubicBezTo>
                      <a:pt x="46" y="4922"/>
                      <a:pt x="0" y="5152"/>
                      <a:pt x="115" y="5267"/>
                    </a:cubicBezTo>
                    <a:cubicBezTo>
                      <a:pt x="138" y="5290"/>
                      <a:pt x="138" y="5290"/>
                      <a:pt x="161" y="5290"/>
                    </a:cubicBezTo>
                    <a:cubicBezTo>
                      <a:pt x="207" y="5290"/>
                      <a:pt x="230" y="5290"/>
                      <a:pt x="230" y="5267"/>
                    </a:cubicBezTo>
                    <a:cubicBezTo>
                      <a:pt x="253" y="5221"/>
                      <a:pt x="253" y="5175"/>
                      <a:pt x="230" y="5152"/>
                    </a:cubicBezTo>
                    <a:cubicBezTo>
                      <a:pt x="207" y="5106"/>
                      <a:pt x="161" y="4968"/>
                      <a:pt x="207" y="4876"/>
                    </a:cubicBezTo>
                    <a:cubicBezTo>
                      <a:pt x="207" y="4876"/>
                      <a:pt x="460" y="4025"/>
                      <a:pt x="575" y="3220"/>
                    </a:cubicBezTo>
                    <a:cubicBezTo>
                      <a:pt x="690" y="2438"/>
                      <a:pt x="483" y="139"/>
                      <a:pt x="483" y="47"/>
                    </a:cubicBezTo>
                    <a:cubicBezTo>
                      <a:pt x="483" y="24"/>
                      <a:pt x="437" y="1"/>
                      <a:pt x="391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8"/>
              <p:cNvSpPr/>
              <p:nvPr/>
            </p:nvSpPr>
            <p:spPr>
              <a:xfrm>
                <a:off x="3630325" y="2945525"/>
                <a:ext cx="750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539" extrusionOk="0">
                    <a:moveTo>
                      <a:pt x="211" y="0"/>
                    </a:moveTo>
                    <a:cubicBezTo>
                      <a:pt x="193" y="0"/>
                      <a:pt x="172" y="22"/>
                      <a:pt x="138" y="55"/>
                    </a:cubicBezTo>
                    <a:cubicBezTo>
                      <a:pt x="115" y="101"/>
                      <a:pt x="0" y="377"/>
                      <a:pt x="92" y="515"/>
                    </a:cubicBezTo>
                    <a:cubicBezTo>
                      <a:pt x="92" y="515"/>
                      <a:pt x="115" y="538"/>
                      <a:pt x="138" y="538"/>
                    </a:cubicBezTo>
                    <a:lnTo>
                      <a:pt x="184" y="538"/>
                    </a:lnTo>
                    <a:cubicBezTo>
                      <a:pt x="207" y="538"/>
                      <a:pt x="230" y="492"/>
                      <a:pt x="207" y="446"/>
                    </a:cubicBezTo>
                    <a:cubicBezTo>
                      <a:pt x="184" y="400"/>
                      <a:pt x="207" y="193"/>
                      <a:pt x="253" y="101"/>
                    </a:cubicBezTo>
                    <a:cubicBezTo>
                      <a:pt x="299" y="78"/>
                      <a:pt x="253" y="55"/>
                      <a:pt x="230" y="9"/>
                    </a:cubicBezTo>
                    <a:cubicBezTo>
                      <a:pt x="224" y="3"/>
                      <a:pt x="218" y="0"/>
                      <a:pt x="211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8"/>
              <p:cNvSpPr/>
              <p:nvPr/>
            </p:nvSpPr>
            <p:spPr>
              <a:xfrm>
                <a:off x="3595825" y="2801325"/>
                <a:ext cx="149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229" extrusionOk="0">
                    <a:moveTo>
                      <a:pt x="413" y="0"/>
                    </a:moveTo>
                    <a:cubicBezTo>
                      <a:pt x="258" y="0"/>
                      <a:pt x="120" y="66"/>
                      <a:pt x="0" y="166"/>
                    </a:cubicBezTo>
                    <a:cubicBezTo>
                      <a:pt x="22" y="539"/>
                      <a:pt x="65" y="1228"/>
                      <a:pt x="410" y="1228"/>
                    </a:cubicBezTo>
                    <a:cubicBezTo>
                      <a:pt x="426" y="1228"/>
                      <a:pt x="443" y="1227"/>
                      <a:pt x="460" y="1224"/>
                    </a:cubicBezTo>
                    <a:cubicBezTo>
                      <a:pt x="529" y="1201"/>
                      <a:pt x="575" y="1155"/>
                      <a:pt x="598" y="1086"/>
                    </a:cubicBezTo>
                    <a:lnTo>
                      <a:pt x="483" y="5"/>
                    </a:lnTo>
                    <a:cubicBezTo>
                      <a:pt x="459" y="2"/>
                      <a:pt x="436" y="0"/>
                      <a:pt x="413" y="0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8"/>
              <p:cNvSpPr/>
              <p:nvPr/>
            </p:nvSpPr>
            <p:spPr>
              <a:xfrm>
                <a:off x="3623450" y="2811550"/>
                <a:ext cx="86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76" extrusionOk="0">
                    <a:moveTo>
                      <a:pt x="214" y="1"/>
                    </a:moveTo>
                    <a:cubicBezTo>
                      <a:pt x="145" y="1"/>
                      <a:pt x="90" y="22"/>
                      <a:pt x="22" y="56"/>
                    </a:cubicBezTo>
                    <a:cubicBezTo>
                      <a:pt x="1" y="479"/>
                      <a:pt x="19" y="1176"/>
                      <a:pt x="273" y="1176"/>
                    </a:cubicBezTo>
                    <a:cubicBezTo>
                      <a:pt x="295" y="1176"/>
                      <a:pt x="319" y="1170"/>
                      <a:pt x="344" y="1160"/>
                    </a:cubicBezTo>
                    <a:cubicBezTo>
                      <a:pt x="298" y="562"/>
                      <a:pt x="298" y="10"/>
                      <a:pt x="298" y="10"/>
                    </a:cubicBezTo>
                    <a:cubicBezTo>
                      <a:pt x="267" y="4"/>
                      <a:pt x="240" y="1"/>
                      <a:pt x="214" y="1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8"/>
              <p:cNvSpPr/>
              <p:nvPr/>
            </p:nvSpPr>
            <p:spPr>
              <a:xfrm>
                <a:off x="3461275" y="2900475"/>
                <a:ext cx="2475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1882" extrusionOk="0">
                    <a:moveTo>
                      <a:pt x="585" y="1"/>
                    </a:moveTo>
                    <a:cubicBezTo>
                      <a:pt x="403" y="1"/>
                      <a:pt x="229" y="215"/>
                      <a:pt x="116" y="569"/>
                    </a:cubicBezTo>
                    <a:cubicBezTo>
                      <a:pt x="93" y="684"/>
                      <a:pt x="47" y="868"/>
                      <a:pt x="1" y="1144"/>
                    </a:cubicBezTo>
                    <a:cubicBezTo>
                      <a:pt x="1" y="1502"/>
                      <a:pt x="88" y="1881"/>
                      <a:pt x="304" y="1881"/>
                    </a:cubicBezTo>
                    <a:cubicBezTo>
                      <a:pt x="310" y="1881"/>
                      <a:pt x="316" y="1881"/>
                      <a:pt x="323" y="1880"/>
                    </a:cubicBezTo>
                    <a:cubicBezTo>
                      <a:pt x="668" y="1857"/>
                      <a:pt x="990" y="1443"/>
                      <a:pt x="921" y="270"/>
                    </a:cubicBezTo>
                    <a:cubicBezTo>
                      <a:pt x="815" y="85"/>
                      <a:pt x="698" y="1"/>
                      <a:pt x="585" y="1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48"/>
              <p:cNvSpPr/>
              <p:nvPr/>
            </p:nvSpPr>
            <p:spPr>
              <a:xfrm>
                <a:off x="3572825" y="2804875"/>
                <a:ext cx="121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1202" extrusionOk="0">
                    <a:moveTo>
                      <a:pt x="368" y="1"/>
                    </a:moveTo>
                    <a:cubicBezTo>
                      <a:pt x="230" y="47"/>
                      <a:pt x="138" y="93"/>
                      <a:pt x="69" y="185"/>
                    </a:cubicBezTo>
                    <a:cubicBezTo>
                      <a:pt x="0" y="438"/>
                      <a:pt x="23" y="829"/>
                      <a:pt x="184" y="1059"/>
                    </a:cubicBezTo>
                    <a:cubicBezTo>
                      <a:pt x="244" y="1138"/>
                      <a:pt x="339" y="1201"/>
                      <a:pt x="438" y="1201"/>
                    </a:cubicBezTo>
                    <a:cubicBezTo>
                      <a:pt x="453" y="1201"/>
                      <a:pt x="468" y="1200"/>
                      <a:pt x="483" y="1197"/>
                    </a:cubicBezTo>
                    <a:lnTo>
                      <a:pt x="483" y="1059"/>
                    </a:lnTo>
                    <a:lnTo>
                      <a:pt x="368" y="1"/>
                    </a:ln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48"/>
              <p:cNvSpPr/>
              <p:nvPr/>
            </p:nvSpPr>
            <p:spPr>
              <a:xfrm>
                <a:off x="2785725" y="3531625"/>
                <a:ext cx="465725" cy="449350"/>
              </a:xfrm>
              <a:custGeom>
                <a:avLst/>
                <a:gdLst/>
                <a:ahLst/>
                <a:cxnLst/>
                <a:rect l="l" t="t" r="r" b="b"/>
                <a:pathLst>
                  <a:path w="18629" h="17974" extrusionOk="0">
                    <a:moveTo>
                      <a:pt x="15800" y="0"/>
                    </a:moveTo>
                    <a:lnTo>
                      <a:pt x="15800" y="0"/>
                    </a:lnTo>
                    <a:cubicBezTo>
                      <a:pt x="15800" y="0"/>
                      <a:pt x="14190" y="690"/>
                      <a:pt x="12649" y="1219"/>
                    </a:cubicBezTo>
                    <a:cubicBezTo>
                      <a:pt x="11131" y="1725"/>
                      <a:pt x="0" y="3841"/>
                      <a:pt x="230" y="9889"/>
                    </a:cubicBezTo>
                    <a:cubicBezTo>
                      <a:pt x="504" y="15938"/>
                      <a:pt x="7574" y="17456"/>
                      <a:pt x="9479" y="17456"/>
                    </a:cubicBezTo>
                    <a:cubicBezTo>
                      <a:pt x="9493" y="17456"/>
                      <a:pt x="9507" y="17456"/>
                      <a:pt x="9521" y="17456"/>
                    </a:cubicBezTo>
                    <a:cubicBezTo>
                      <a:pt x="9552" y="17455"/>
                      <a:pt x="9584" y="17454"/>
                      <a:pt x="9616" y="17454"/>
                    </a:cubicBezTo>
                    <a:cubicBezTo>
                      <a:pt x="10821" y="17454"/>
                      <a:pt x="12959" y="17974"/>
                      <a:pt x="14281" y="17974"/>
                    </a:cubicBezTo>
                    <a:cubicBezTo>
                      <a:pt x="15057" y="17974"/>
                      <a:pt x="15551" y="17795"/>
                      <a:pt x="15409" y="17226"/>
                    </a:cubicBezTo>
                    <a:cubicBezTo>
                      <a:pt x="15409" y="17226"/>
                      <a:pt x="14029" y="16467"/>
                      <a:pt x="15156" y="14075"/>
                    </a:cubicBezTo>
                    <a:cubicBezTo>
                      <a:pt x="18628" y="6647"/>
                      <a:pt x="16789" y="368"/>
                      <a:pt x="15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4" name="Google Shape;2474;p48"/>
            <p:cNvSpPr/>
            <p:nvPr/>
          </p:nvSpPr>
          <p:spPr>
            <a:xfrm>
              <a:off x="6553850" y="1869575"/>
              <a:ext cx="58200" cy="4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8"/>
            <p:cNvSpPr/>
            <p:nvPr/>
          </p:nvSpPr>
          <p:spPr>
            <a:xfrm>
              <a:off x="6706250" y="2021975"/>
              <a:ext cx="58200" cy="4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8"/>
            <p:cNvSpPr/>
            <p:nvPr/>
          </p:nvSpPr>
          <p:spPr>
            <a:xfrm>
              <a:off x="7041475" y="2639775"/>
              <a:ext cx="58200" cy="4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7" name="Google Shape;2477;p48"/>
          <p:cNvGrpSpPr/>
          <p:nvPr/>
        </p:nvGrpSpPr>
        <p:grpSpPr>
          <a:xfrm>
            <a:off x="7737507" y="472791"/>
            <a:ext cx="1120311" cy="593917"/>
            <a:chOff x="7737507" y="472791"/>
            <a:chExt cx="1120311" cy="593917"/>
          </a:xfrm>
        </p:grpSpPr>
        <p:grpSp>
          <p:nvGrpSpPr>
            <p:cNvPr id="2478" name="Google Shape;2478;p48"/>
            <p:cNvGrpSpPr/>
            <p:nvPr/>
          </p:nvGrpSpPr>
          <p:grpSpPr>
            <a:xfrm rot="562519">
              <a:off x="8077949" y="506443"/>
              <a:ext cx="446169" cy="402403"/>
              <a:chOff x="7144013" y="1512200"/>
              <a:chExt cx="936616" cy="844916"/>
            </a:xfrm>
          </p:grpSpPr>
          <p:sp>
            <p:nvSpPr>
              <p:cNvPr id="2479" name="Google Shape;2479;p48"/>
              <p:cNvSpPr/>
              <p:nvPr/>
            </p:nvSpPr>
            <p:spPr>
              <a:xfrm>
                <a:off x="7144013" y="1512200"/>
                <a:ext cx="936616" cy="844916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8615" extrusionOk="0">
                    <a:moveTo>
                      <a:pt x="2189" y="1"/>
                    </a:moveTo>
                    <a:cubicBezTo>
                      <a:pt x="1712" y="1"/>
                      <a:pt x="1234" y="160"/>
                      <a:pt x="856" y="458"/>
                    </a:cubicBezTo>
                    <a:cubicBezTo>
                      <a:pt x="439" y="816"/>
                      <a:pt x="1" y="1453"/>
                      <a:pt x="220" y="2607"/>
                    </a:cubicBezTo>
                    <a:cubicBezTo>
                      <a:pt x="618" y="4576"/>
                      <a:pt x="1612" y="6207"/>
                      <a:pt x="2627" y="7699"/>
                    </a:cubicBezTo>
                    <a:cubicBezTo>
                      <a:pt x="3025" y="8296"/>
                      <a:pt x="3681" y="8614"/>
                      <a:pt x="4417" y="8614"/>
                    </a:cubicBezTo>
                    <a:cubicBezTo>
                      <a:pt x="4914" y="8614"/>
                      <a:pt x="5471" y="8475"/>
                      <a:pt x="5909" y="8177"/>
                    </a:cubicBezTo>
                    <a:cubicBezTo>
                      <a:pt x="6506" y="7779"/>
                      <a:pt x="6884" y="7282"/>
                      <a:pt x="7202" y="6824"/>
                    </a:cubicBezTo>
                    <a:cubicBezTo>
                      <a:pt x="7282" y="6725"/>
                      <a:pt x="7361" y="6625"/>
                      <a:pt x="7401" y="6565"/>
                    </a:cubicBezTo>
                    <a:cubicBezTo>
                      <a:pt x="8256" y="5471"/>
                      <a:pt x="9171" y="4138"/>
                      <a:pt x="9430" y="2487"/>
                    </a:cubicBezTo>
                    <a:cubicBezTo>
                      <a:pt x="9549" y="1692"/>
                      <a:pt x="9390" y="1055"/>
                      <a:pt x="8992" y="617"/>
                    </a:cubicBezTo>
                    <a:cubicBezTo>
                      <a:pt x="8754" y="339"/>
                      <a:pt x="8296" y="1"/>
                      <a:pt x="7500" y="1"/>
                    </a:cubicBezTo>
                    <a:cubicBezTo>
                      <a:pt x="7361" y="1"/>
                      <a:pt x="7202" y="1"/>
                      <a:pt x="7063" y="21"/>
                    </a:cubicBezTo>
                    <a:cubicBezTo>
                      <a:pt x="6008" y="160"/>
                      <a:pt x="5551" y="856"/>
                      <a:pt x="5272" y="1314"/>
                    </a:cubicBezTo>
                    <a:cubicBezTo>
                      <a:pt x="5213" y="1354"/>
                      <a:pt x="5193" y="1433"/>
                      <a:pt x="5153" y="1493"/>
                    </a:cubicBezTo>
                    <a:cubicBezTo>
                      <a:pt x="4994" y="1692"/>
                      <a:pt x="4875" y="1891"/>
                      <a:pt x="4755" y="2109"/>
                    </a:cubicBezTo>
                    <a:cubicBezTo>
                      <a:pt x="4576" y="1811"/>
                      <a:pt x="4417" y="1533"/>
                      <a:pt x="4258" y="1234"/>
                    </a:cubicBezTo>
                    <a:cubicBezTo>
                      <a:pt x="4019" y="836"/>
                      <a:pt x="3701" y="518"/>
                      <a:pt x="3323" y="319"/>
                    </a:cubicBezTo>
                    <a:cubicBezTo>
                      <a:pt x="2945" y="120"/>
                      <a:pt x="2587" y="1"/>
                      <a:pt x="21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8"/>
              <p:cNvSpPr/>
              <p:nvPr/>
            </p:nvSpPr>
            <p:spPr>
              <a:xfrm>
                <a:off x="7228008" y="1568170"/>
                <a:ext cx="768625" cy="732977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6666" extrusionOk="0">
                    <a:moveTo>
                      <a:pt x="1060" y="1"/>
                    </a:moveTo>
                    <a:cubicBezTo>
                      <a:pt x="826" y="1"/>
                      <a:pt x="594" y="80"/>
                      <a:pt x="378" y="254"/>
                    </a:cubicBezTo>
                    <a:cubicBezTo>
                      <a:pt x="0" y="573"/>
                      <a:pt x="0" y="1010"/>
                      <a:pt x="80" y="1428"/>
                    </a:cubicBezTo>
                    <a:cubicBezTo>
                      <a:pt x="438" y="3199"/>
                      <a:pt x="1333" y="4710"/>
                      <a:pt x="2328" y="6182"/>
                    </a:cubicBezTo>
                    <a:cubicBezTo>
                      <a:pt x="2566" y="6518"/>
                      <a:pt x="2928" y="6665"/>
                      <a:pt x="3312" y="6665"/>
                    </a:cubicBezTo>
                    <a:cubicBezTo>
                      <a:pt x="3632" y="6665"/>
                      <a:pt x="3968" y="6563"/>
                      <a:pt x="4257" y="6381"/>
                    </a:cubicBezTo>
                    <a:cubicBezTo>
                      <a:pt x="4814" y="6003"/>
                      <a:pt x="5153" y="5486"/>
                      <a:pt x="5511" y="4989"/>
                    </a:cubicBezTo>
                    <a:cubicBezTo>
                      <a:pt x="6366" y="3915"/>
                      <a:pt x="7142" y="2781"/>
                      <a:pt x="7341" y="1388"/>
                    </a:cubicBezTo>
                    <a:cubicBezTo>
                      <a:pt x="7449" y="580"/>
                      <a:pt x="7232" y="15"/>
                      <a:pt x="6370" y="15"/>
                    </a:cubicBezTo>
                    <a:cubicBezTo>
                      <a:pt x="6277" y="15"/>
                      <a:pt x="6176" y="22"/>
                      <a:pt x="6068" y="36"/>
                    </a:cubicBezTo>
                    <a:cubicBezTo>
                      <a:pt x="5371" y="135"/>
                      <a:pt x="5153" y="632"/>
                      <a:pt x="4854" y="1090"/>
                    </a:cubicBezTo>
                    <a:cubicBezTo>
                      <a:pt x="4397" y="1766"/>
                      <a:pt x="3999" y="2482"/>
                      <a:pt x="3601" y="3159"/>
                    </a:cubicBezTo>
                    <a:cubicBezTo>
                      <a:pt x="3124" y="2323"/>
                      <a:pt x="2726" y="1567"/>
                      <a:pt x="2268" y="732"/>
                    </a:cubicBezTo>
                    <a:cubicBezTo>
                      <a:pt x="2129" y="513"/>
                      <a:pt x="1930" y="314"/>
                      <a:pt x="1711" y="195"/>
                    </a:cubicBezTo>
                    <a:cubicBezTo>
                      <a:pt x="1500" y="70"/>
                      <a:pt x="1279" y="1"/>
                      <a:pt x="10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1" name="Google Shape;2481;p48"/>
            <p:cNvGrpSpPr/>
            <p:nvPr/>
          </p:nvGrpSpPr>
          <p:grpSpPr>
            <a:xfrm>
              <a:off x="7737507" y="587633"/>
              <a:ext cx="283911" cy="240024"/>
              <a:chOff x="559024" y="1870598"/>
              <a:chExt cx="735329" cy="621663"/>
            </a:xfrm>
          </p:grpSpPr>
          <p:sp>
            <p:nvSpPr>
              <p:cNvPr id="2482" name="Google Shape;2482;p48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8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8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48"/>
            <p:cNvGrpSpPr/>
            <p:nvPr/>
          </p:nvGrpSpPr>
          <p:grpSpPr>
            <a:xfrm rot="1472827" flipH="1">
              <a:off x="8536883" y="778560"/>
              <a:ext cx="283907" cy="240021"/>
              <a:chOff x="559024" y="1870598"/>
              <a:chExt cx="735329" cy="621663"/>
            </a:xfrm>
          </p:grpSpPr>
          <p:sp>
            <p:nvSpPr>
              <p:cNvPr id="2486" name="Google Shape;2486;p48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8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8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2217;p45">
            <a:extLst>
              <a:ext uri="{FF2B5EF4-FFF2-40B4-BE49-F238E27FC236}">
                <a16:creationId xmlns:a16="http://schemas.microsoft.com/office/drawing/2014/main" id="{F0CC2F4A-68DB-02CF-C2A7-0AABA05FFA3E}"/>
              </a:ext>
            </a:extLst>
          </p:cNvPr>
          <p:cNvSpPr txBox="1">
            <a:spLocks/>
          </p:cNvSpPr>
          <p:nvPr/>
        </p:nvSpPr>
        <p:spPr>
          <a:xfrm>
            <a:off x="1031702" y="1980476"/>
            <a:ext cx="4106845" cy="1099523"/>
          </a:xfrm>
          <a:prstGeom prst="rect">
            <a:avLst/>
          </a:prstGeom>
        </p:spPr>
        <p:txBody>
          <a:bodyPr spcFirstLastPara="1" vert="horz" wrap="square" lIns="91425" tIns="0" rIns="91425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lang="en-US" sz="40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 algn="ctr"/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ý?</a:t>
            </a:r>
            <a:endParaRPr lang="es-419"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p55"/>
          <p:cNvSpPr txBox="1">
            <a:spLocks noGrp="1"/>
          </p:cNvSpPr>
          <p:nvPr>
            <p:ph type="title"/>
          </p:nvPr>
        </p:nvSpPr>
        <p:spPr>
          <a:xfrm>
            <a:off x="2759758" y="408358"/>
            <a:ext cx="593918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rgbClr val="FF0000"/>
                </a:solidFill>
              </a:rPr>
              <a:t>TÁC GIẢ VÀ TÁC PHẨM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33" name="Google Shape;3033;p55"/>
          <p:cNvSpPr txBox="1">
            <a:spLocks noGrp="1"/>
          </p:cNvSpPr>
          <p:nvPr>
            <p:ph type="subTitle" idx="1"/>
          </p:nvPr>
        </p:nvSpPr>
        <p:spPr>
          <a:xfrm>
            <a:off x="3439115" y="940258"/>
            <a:ext cx="5324560" cy="41350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s-419" b="1" u="sng" dirty="0"/>
              <a:t>1. TÁC GIẢ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Belarus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Nobel Văn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2015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: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khuôn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(1983),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(1985),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Chernobyl (1997)…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i="1" dirty="0"/>
              <a:t>“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tượng</a:t>
            </a:r>
            <a:r>
              <a:rPr lang="en-US" i="1" dirty="0"/>
              <a:t> </a:t>
            </a:r>
            <a:r>
              <a:rPr lang="en-US" i="1" dirty="0" err="1"/>
              <a:t>đài</a:t>
            </a:r>
            <a:r>
              <a:rPr lang="en-US" i="1" dirty="0"/>
              <a:t> </a:t>
            </a:r>
            <a:r>
              <a:rPr lang="en-US" i="1" dirty="0" err="1"/>
              <a:t>tưởng</a:t>
            </a:r>
            <a:r>
              <a:rPr lang="en-US" i="1" dirty="0"/>
              <a:t> </a:t>
            </a:r>
            <a:r>
              <a:rPr lang="en-US" i="1" dirty="0" err="1"/>
              <a:t>niệm</a:t>
            </a:r>
            <a:r>
              <a:rPr lang="en-US" i="1" dirty="0"/>
              <a:t> </a:t>
            </a:r>
            <a:r>
              <a:rPr lang="en-US" i="1" dirty="0" err="1"/>
              <a:t>sự</a:t>
            </a:r>
            <a:r>
              <a:rPr lang="en-US" i="1" dirty="0"/>
              <a:t> </a:t>
            </a:r>
            <a:r>
              <a:rPr lang="en-US" i="1" dirty="0" err="1"/>
              <a:t>thống</a:t>
            </a:r>
            <a:r>
              <a:rPr lang="en-US" i="1" dirty="0"/>
              <a:t> </a:t>
            </a:r>
            <a:r>
              <a:rPr lang="en-US" i="1" dirty="0" err="1"/>
              <a:t>khổ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can </a:t>
            </a:r>
            <a:r>
              <a:rPr lang="en-US" i="1" dirty="0" err="1"/>
              <a:t>đảm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thời</a:t>
            </a:r>
            <a:r>
              <a:rPr lang="en-US" i="1" dirty="0"/>
              <a:t> </a:t>
            </a:r>
            <a:r>
              <a:rPr lang="en-US" i="1" dirty="0" err="1"/>
              <a:t>đại</a:t>
            </a:r>
            <a:r>
              <a:rPr lang="en-US" i="1" dirty="0"/>
              <a:t> </a:t>
            </a:r>
            <a:r>
              <a:rPr lang="en-US" i="1" dirty="0" err="1"/>
              <a:t>chúng</a:t>
            </a:r>
            <a:r>
              <a:rPr lang="en-US" i="1" dirty="0"/>
              <a:t> ta”</a:t>
            </a:r>
            <a:endParaRPr i="1" dirty="0"/>
          </a:p>
        </p:txBody>
      </p:sp>
      <p:sp>
        <p:nvSpPr>
          <p:cNvPr id="2" name="AutoShape 2" descr="Svetlana Alexievich | Biography, Books, Nobel Prize, &amp; Facts | Britannica">
            <a:extLst>
              <a:ext uri="{FF2B5EF4-FFF2-40B4-BE49-F238E27FC236}">
                <a16:creationId xmlns:a16="http://schemas.microsoft.com/office/drawing/2014/main" id="{30F2935B-73FB-A01B-FF50-56B28E3435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Svetlana Alexievich | Biography, Books, Nobel Prize, &amp; Facts | Britannica">
            <a:extLst>
              <a:ext uri="{FF2B5EF4-FFF2-40B4-BE49-F238E27FC236}">
                <a16:creationId xmlns:a16="http://schemas.microsoft.com/office/drawing/2014/main" id="{BC4FEFA0-9011-3178-3FD5-88F01A3B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" y="730056"/>
            <a:ext cx="3167482" cy="42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2" grpId="0"/>
      <p:bldP spid="303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p55"/>
          <p:cNvSpPr txBox="1">
            <a:spLocks noGrp="1"/>
          </p:cNvSpPr>
          <p:nvPr>
            <p:ph type="title"/>
          </p:nvPr>
        </p:nvSpPr>
        <p:spPr>
          <a:xfrm>
            <a:off x="2759758" y="408358"/>
            <a:ext cx="605247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rgbClr val="FF0000"/>
                </a:solidFill>
              </a:rPr>
              <a:t>TÁC GIẢ VÀ TÁC PHẨM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33" name="Google Shape;3033;p55"/>
          <p:cNvSpPr txBox="1">
            <a:spLocks noGrp="1"/>
          </p:cNvSpPr>
          <p:nvPr>
            <p:ph type="subTitle" idx="1"/>
          </p:nvPr>
        </p:nvSpPr>
        <p:spPr>
          <a:xfrm>
            <a:off x="3487668" y="1255849"/>
            <a:ext cx="5324560" cy="31624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s-419" b="1" u="sng" dirty="0">
                <a:latin typeface="Arial" panose="020B0604020202020204" pitchFamily="34" charset="0"/>
                <a:cs typeface="Arial" panose="020B0604020202020204" pitchFamily="34" charset="0"/>
              </a:rPr>
              <a:t>2. TÁC PHẨM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vetlana Alexievich | Biography, Books, Nobel Prize, &amp; Facts | Britannica">
            <a:extLst>
              <a:ext uri="{FF2B5EF4-FFF2-40B4-BE49-F238E27FC236}">
                <a16:creationId xmlns:a16="http://schemas.microsoft.com/office/drawing/2014/main" id="{30F2935B-73FB-A01B-FF50-56B28E3435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eBook Những Nhân Chứng Cuối Cùng - Svetlana Alexievich full mobi pdf epub  azw3 [Tiểu Thuyết]">
            <a:extLst>
              <a:ext uri="{FF2B5EF4-FFF2-40B4-BE49-F238E27FC236}">
                <a16:creationId xmlns:a16="http://schemas.microsoft.com/office/drawing/2014/main" id="{E9D63DA2-DCA9-DB2A-9F1F-4BB6F269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2" y="826857"/>
            <a:ext cx="3147050" cy="39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Google Shape;2494;p49"/>
          <p:cNvGrpSpPr/>
          <p:nvPr/>
        </p:nvGrpSpPr>
        <p:grpSpPr>
          <a:xfrm rot="84013" flipH="1">
            <a:off x="3165481" y="1232341"/>
            <a:ext cx="2736536" cy="1052754"/>
            <a:chOff x="4263450" y="634575"/>
            <a:chExt cx="1007075" cy="387425"/>
          </a:xfrm>
        </p:grpSpPr>
        <p:sp>
          <p:nvSpPr>
            <p:cNvPr id="2495" name="Google Shape;2495;p49"/>
            <p:cNvSpPr/>
            <p:nvPr/>
          </p:nvSpPr>
          <p:spPr>
            <a:xfrm>
              <a:off x="4263450" y="634575"/>
              <a:ext cx="1007075" cy="387425"/>
            </a:xfrm>
            <a:custGeom>
              <a:avLst/>
              <a:gdLst/>
              <a:ahLst/>
              <a:cxnLst/>
              <a:rect l="l" t="t" r="r" b="b"/>
              <a:pathLst>
                <a:path w="40283" h="15497" extrusionOk="0">
                  <a:moveTo>
                    <a:pt x="1950" y="0"/>
                  </a:moveTo>
                  <a:cubicBezTo>
                    <a:pt x="1214" y="0"/>
                    <a:pt x="617" y="458"/>
                    <a:pt x="458" y="1134"/>
                  </a:cubicBezTo>
                  <a:cubicBezTo>
                    <a:pt x="219" y="1492"/>
                    <a:pt x="0" y="2188"/>
                    <a:pt x="517" y="3044"/>
                  </a:cubicBezTo>
                  <a:cubicBezTo>
                    <a:pt x="796" y="3461"/>
                    <a:pt x="1055" y="3879"/>
                    <a:pt x="1313" y="4317"/>
                  </a:cubicBezTo>
                  <a:lnTo>
                    <a:pt x="1691" y="4914"/>
                  </a:lnTo>
                  <a:cubicBezTo>
                    <a:pt x="1910" y="5252"/>
                    <a:pt x="2109" y="5610"/>
                    <a:pt x="2348" y="5948"/>
                  </a:cubicBezTo>
                  <a:cubicBezTo>
                    <a:pt x="2447" y="6107"/>
                    <a:pt x="2507" y="6207"/>
                    <a:pt x="2606" y="6326"/>
                  </a:cubicBezTo>
                  <a:cubicBezTo>
                    <a:pt x="2686" y="6406"/>
                    <a:pt x="2745" y="6465"/>
                    <a:pt x="2765" y="6545"/>
                  </a:cubicBezTo>
                  <a:cubicBezTo>
                    <a:pt x="2865" y="6724"/>
                    <a:pt x="2964" y="6863"/>
                    <a:pt x="3044" y="7042"/>
                  </a:cubicBezTo>
                  <a:cubicBezTo>
                    <a:pt x="3163" y="7261"/>
                    <a:pt x="3263" y="7500"/>
                    <a:pt x="3402" y="7719"/>
                  </a:cubicBezTo>
                  <a:cubicBezTo>
                    <a:pt x="3442" y="7738"/>
                    <a:pt x="3442" y="7758"/>
                    <a:pt x="3442" y="7758"/>
                  </a:cubicBezTo>
                  <a:lnTo>
                    <a:pt x="3402" y="7798"/>
                  </a:lnTo>
                  <a:cubicBezTo>
                    <a:pt x="3263" y="7957"/>
                    <a:pt x="3103" y="8156"/>
                    <a:pt x="2984" y="8335"/>
                  </a:cubicBezTo>
                  <a:cubicBezTo>
                    <a:pt x="2905" y="8415"/>
                    <a:pt x="2865" y="8514"/>
                    <a:pt x="2785" y="8594"/>
                  </a:cubicBezTo>
                  <a:cubicBezTo>
                    <a:pt x="2646" y="8753"/>
                    <a:pt x="2507" y="8932"/>
                    <a:pt x="2367" y="9111"/>
                  </a:cubicBezTo>
                  <a:cubicBezTo>
                    <a:pt x="2069" y="9469"/>
                    <a:pt x="1751" y="9847"/>
                    <a:pt x="1452" y="10245"/>
                  </a:cubicBezTo>
                  <a:cubicBezTo>
                    <a:pt x="1074" y="10742"/>
                    <a:pt x="756" y="11259"/>
                    <a:pt x="398" y="11757"/>
                  </a:cubicBezTo>
                  <a:lnTo>
                    <a:pt x="318" y="11896"/>
                  </a:lnTo>
                  <a:cubicBezTo>
                    <a:pt x="159" y="12135"/>
                    <a:pt x="80" y="12493"/>
                    <a:pt x="120" y="12851"/>
                  </a:cubicBezTo>
                  <a:cubicBezTo>
                    <a:pt x="159" y="13129"/>
                    <a:pt x="199" y="13408"/>
                    <a:pt x="259" y="13647"/>
                  </a:cubicBezTo>
                  <a:cubicBezTo>
                    <a:pt x="418" y="14601"/>
                    <a:pt x="955" y="15019"/>
                    <a:pt x="1890" y="15039"/>
                  </a:cubicBezTo>
                  <a:lnTo>
                    <a:pt x="3402" y="15039"/>
                  </a:lnTo>
                  <a:cubicBezTo>
                    <a:pt x="3700" y="15039"/>
                    <a:pt x="3999" y="15079"/>
                    <a:pt x="4277" y="15099"/>
                  </a:cubicBezTo>
                  <a:cubicBezTo>
                    <a:pt x="4655" y="15119"/>
                    <a:pt x="5053" y="15138"/>
                    <a:pt x="5451" y="15138"/>
                  </a:cubicBezTo>
                  <a:cubicBezTo>
                    <a:pt x="7062" y="15178"/>
                    <a:pt x="8673" y="15198"/>
                    <a:pt x="10026" y="15198"/>
                  </a:cubicBezTo>
                  <a:lnTo>
                    <a:pt x="14502" y="15198"/>
                  </a:lnTo>
                  <a:cubicBezTo>
                    <a:pt x="15298" y="15198"/>
                    <a:pt x="16073" y="15218"/>
                    <a:pt x="16869" y="15238"/>
                  </a:cubicBezTo>
                  <a:cubicBezTo>
                    <a:pt x="17287" y="15238"/>
                    <a:pt x="17705" y="15278"/>
                    <a:pt x="18122" y="15278"/>
                  </a:cubicBezTo>
                  <a:cubicBezTo>
                    <a:pt x="19177" y="15298"/>
                    <a:pt x="20191" y="15298"/>
                    <a:pt x="21246" y="15318"/>
                  </a:cubicBezTo>
                  <a:lnTo>
                    <a:pt x="23295" y="15337"/>
                  </a:lnTo>
                  <a:cubicBezTo>
                    <a:pt x="24190" y="15337"/>
                    <a:pt x="25065" y="15377"/>
                    <a:pt x="25960" y="15377"/>
                  </a:cubicBezTo>
                  <a:cubicBezTo>
                    <a:pt x="26477" y="15377"/>
                    <a:pt x="27014" y="15397"/>
                    <a:pt x="27532" y="15397"/>
                  </a:cubicBezTo>
                  <a:cubicBezTo>
                    <a:pt x="27949" y="15397"/>
                    <a:pt x="28407" y="15417"/>
                    <a:pt x="28825" y="15417"/>
                  </a:cubicBezTo>
                  <a:lnTo>
                    <a:pt x="30038" y="15437"/>
                  </a:lnTo>
                  <a:cubicBezTo>
                    <a:pt x="31192" y="15477"/>
                    <a:pt x="32385" y="15497"/>
                    <a:pt x="33579" y="15497"/>
                  </a:cubicBezTo>
                  <a:lnTo>
                    <a:pt x="38473" y="15497"/>
                  </a:lnTo>
                  <a:cubicBezTo>
                    <a:pt x="38950" y="15497"/>
                    <a:pt x="39368" y="15318"/>
                    <a:pt x="39686" y="14979"/>
                  </a:cubicBezTo>
                  <a:cubicBezTo>
                    <a:pt x="40004" y="14621"/>
                    <a:pt x="40164" y="14144"/>
                    <a:pt x="40104" y="13627"/>
                  </a:cubicBezTo>
                  <a:cubicBezTo>
                    <a:pt x="40064" y="12930"/>
                    <a:pt x="39686" y="12453"/>
                    <a:pt x="39408" y="12115"/>
                  </a:cubicBezTo>
                  <a:lnTo>
                    <a:pt x="38751" y="11299"/>
                  </a:lnTo>
                  <a:cubicBezTo>
                    <a:pt x="38294" y="10742"/>
                    <a:pt x="37856" y="10205"/>
                    <a:pt x="37418" y="9628"/>
                  </a:cubicBezTo>
                  <a:cubicBezTo>
                    <a:pt x="37160" y="9250"/>
                    <a:pt x="36901" y="8852"/>
                    <a:pt x="36662" y="8415"/>
                  </a:cubicBezTo>
                  <a:cubicBezTo>
                    <a:pt x="36762" y="8315"/>
                    <a:pt x="36861" y="8216"/>
                    <a:pt x="36961" y="8077"/>
                  </a:cubicBezTo>
                  <a:cubicBezTo>
                    <a:pt x="37359" y="7758"/>
                    <a:pt x="37796" y="7261"/>
                    <a:pt x="38174" y="6744"/>
                  </a:cubicBezTo>
                  <a:cubicBezTo>
                    <a:pt x="38294" y="6565"/>
                    <a:pt x="38413" y="6425"/>
                    <a:pt x="38552" y="6246"/>
                  </a:cubicBezTo>
                  <a:cubicBezTo>
                    <a:pt x="38970" y="5729"/>
                    <a:pt x="39447" y="5113"/>
                    <a:pt x="39706" y="4277"/>
                  </a:cubicBezTo>
                  <a:cubicBezTo>
                    <a:pt x="39766" y="4138"/>
                    <a:pt x="39805" y="3999"/>
                    <a:pt x="39865" y="3859"/>
                  </a:cubicBezTo>
                  <a:cubicBezTo>
                    <a:pt x="40004" y="3442"/>
                    <a:pt x="40183" y="2984"/>
                    <a:pt x="40243" y="2447"/>
                  </a:cubicBezTo>
                  <a:cubicBezTo>
                    <a:pt x="40283" y="1870"/>
                    <a:pt x="40104" y="1353"/>
                    <a:pt x="39786" y="975"/>
                  </a:cubicBezTo>
                  <a:cubicBezTo>
                    <a:pt x="39467" y="617"/>
                    <a:pt x="39010" y="458"/>
                    <a:pt x="38512" y="458"/>
                  </a:cubicBezTo>
                  <a:lnTo>
                    <a:pt x="38393" y="458"/>
                  </a:lnTo>
                  <a:cubicBezTo>
                    <a:pt x="38075" y="478"/>
                    <a:pt x="37697" y="478"/>
                    <a:pt x="37279" y="478"/>
                  </a:cubicBezTo>
                  <a:lnTo>
                    <a:pt x="35767" y="478"/>
                  </a:lnTo>
                  <a:cubicBezTo>
                    <a:pt x="35489" y="478"/>
                    <a:pt x="35210" y="458"/>
                    <a:pt x="34932" y="458"/>
                  </a:cubicBezTo>
                  <a:cubicBezTo>
                    <a:pt x="34613" y="458"/>
                    <a:pt x="34275" y="418"/>
                    <a:pt x="33937" y="418"/>
                  </a:cubicBezTo>
                  <a:lnTo>
                    <a:pt x="30834" y="418"/>
                  </a:lnTo>
                  <a:cubicBezTo>
                    <a:pt x="30138" y="418"/>
                    <a:pt x="29421" y="398"/>
                    <a:pt x="28725" y="378"/>
                  </a:cubicBezTo>
                  <a:cubicBezTo>
                    <a:pt x="28148" y="358"/>
                    <a:pt x="27552" y="358"/>
                    <a:pt x="26975" y="318"/>
                  </a:cubicBezTo>
                  <a:lnTo>
                    <a:pt x="24269" y="318"/>
                  </a:lnTo>
                  <a:cubicBezTo>
                    <a:pt x="23891" y="318"/>
                    <a:pt x="23553" y="299"/>
                    <a:pt x="23175" y="299"/>
                  </a:cubicBezTo>
                  <a:cubicBezTo>
                    <a:pt x="22877" y="299"/>
                    <a:pt x="22598" y="279"/>
                    <a:pt x="22300" y="279"/>
                  </a:cubicBezTo>
                  <a:cubicBezTo>
                    <a:pt x="21842" y="279"/>
                    <a:pt x="21365" y="259"/>
                    <a:pt x="20907" y="259"/>
                  </a:cubicBezTo>
                  <a:cubicBezTo>
                    <a:pt x="20510" y="259"/>
                    <a:pt x="20112" y="259"/>
                    <a:pt x="19694" y="239"/>
                  </a:cubicBezTo>
                  <a:cubicBezTo>
                    <a:pt x="19376" y="239"/>
                    <a:pt x="19057" y="199"/>
                    <a:pt x="18719" y="199"/>
                  </a:cubicBezTo>
                  <a:cubicBezTo>
                    <a:pt x="18301" y="199"/>
                    <a:pt x="17904" y="179"/>
                    <a:pt x="17486" y="179"/>
                  </a:cubicBezTo>
                  <a:lnTo>
                    <a:pt x="15676" y="179"/>
                  </a:lnTo>
                  <a:cubicBezTo>
                    <a:pt x="15576" y="179"/>
                    <a:pt x="15477" y="179"/>
                    <a:pt x="15337" y="159"/>
                  </a:cubicBezTo>
                  <a:cubicBezTo>
                    <a:pt x="15198" y="159"/>
                    <a:pt x="15039" y="139"/>
                    <a:pt x="14900" y="139"/>
                  </a:cubicBezTo>
                  <a:lnTo>
                    <a:pt x="14880" y="139"/>
                  </a:lnTo>
                  <a:cubicBezTo>
                    <a:pt x="14601" y="139"/>
                    <a:pt x="14343" y="139"/>
                    <a:pt x="14084" y="159"/>
                  </a:cubicBezTo>
                  <a:cubicBezTo>
                    <a:pt x="13786" y="159"/>
                    <a:pt x="13448" y="179"/>
                    <a:pt x="13149" y="179"/>
                  </a:cubicBezTo>
                  <a:lnTo>
                    <a:pt x="12911" y="179"/>
                  </a:lnTo>
                  <a:cubicBezTo>
                    <a:pt x="12334" y="179"/>
                    <a:pt x="11757" y="159"/>
                    <a:pt x="11160" y="139"/>
                  </a:cubicBezTo>
                  <a:cubicBezTo>
                    <a:pt x="10623" y="100"/>
                    <a:pt x="10066" y="100"/>
                    <a:pt x="9529" y="80"/>
                  </a:cubicBezTo>
                  <a:cubicBezTo>
                    <a:pt x="8852" y="80"/>
                    <a:pt x="8176" y="60"/>
                    <a:pt x="7520" y="60"/>
                  </a:cubicBezTo>
                  <a:lnTo>
                    <a:pt x="6187" y="60"/>
                  </a:lnTo>
                  <a:cubicBezTo>
                    <a:pt x="5829" y="60"/>
                    <a:pt x="5451" y="60"/>
                    <a:pt x="5073" y="40"/>
                  </a:cubicBezTo>
                  <a:cubicBezTo>
                    <a:pt x="4735" y="40"/>
                    <a:pt x="4357" y="0"/>
                    <a:pt x="3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4292275" y="661425"/>
              <a:ext cx="953375" cy="337975"/>
            </a:xfrm>
            <a:custGeom>
              <a:avLst/>
              <a:gdLst/>
              <a:ahLst/>
              <a:cxnLst/>
              <a:rect l="l" t="t" r="r" b="b"/>
              <a:pathLst>
                <a:path w="38135" h="13519" extrusionOk="0">
                  <a:moveTo>
                    <a:pt x="817" y="0"/>
                  </a:moveTo>
                  <a:cubicBezTo>
                    <a:pt x="538" y="0"/>
                    <a:pt x="339" y="140"/>
                    <a:pt x="260" y="418"/>
                  </a:cubicBezTo>
                  <a:cubicBezTo>
                    <a:pt x="260" y="478"/>
                    <a:pt x="260" y="518"/>
                    <a:pt x="240" y="537"/>
                  </a:cubicBezTo>
                  <a:cubicBezTo>
                    <a:pt x="1" y="876"/>
                    <a:pt x="41" y="1194"/>
                    <a:pt x="240" y="1512"/>
                  </a:cubicBezTo>
                  <a:cubicBezTo>
                    <a:pt x="518" y="1930"/>
                    <a:pt x="797" y="2387"/>
                    <a:pt x="1035" y="2805"/>
                  </a:cubicBezTo>
                  <a:cubicBezTo>
                    <a:pt x="1354" y="3322"/>
                    <a:pt x="1692" y="3879"/>
                    <a:pt x="2030" y="4397"/>
                  </a:cubicBezTo>
                  <a:cubicBezTo>
                    <a:pt x="2149" y="4596"/>
                    <a:pt x="2348" y="4794"/>
                    <a:pt x="2488" y="4993"/>
                  </a:cubicBezTo>
                  <a:cubicBezTo>
                    <a:pt x="2706" y="5371"/>
                    <a:pt x="2885" y="5769"/>
                    <a:pt x="3124" y="6147"/>
                  </a:cubicBezTo>
                  <a:cubicBezTo>
                    <a:pt x="3423" y="6625"/>
                    <a:pt x="3403" y="6983"/>
                    <a:pt x="3025" y="7400"/>
                  </a:cubicBezTo>
                  <a:cubicBezTo>
                    <a:pt x="2806" y="7659"/>
                    <a:pt x="2627" y="7898"/>
                    <a:pt x="2428" y="8156"/>
                  </a:cubicBezTo>
                  <a:cubicBezTo>
                    <a:pt x="1990" y="8693"/>
                    <a:pt x="1533" y="9250"/>
                    <a:pt x="1115" y="9788"/>
                  </a:cubicBezTo>
                  <a:cubicBezTo>
                    <a:pt x="737" y="10325"/>
                    <a:pt x="399" y="10862"/>
                    <a:pt x="41" y="11379"/>
                  </a:cubicBezTo>
                  <a:cubicBezTo>
                    <a:pt x="1" y="11459"/>
                    <a:pt x="1" y="11618"/>
                    <a:pt x="1" y="11717"/>
                  </a:cubicBezTo>
                  <a:cubicBezTo>
                    <a:pt x="21" y="11956"/>
                    <a:pt x="61" y="12195"/>
                    <a:pt x="100" y="12433"/>
                  </a:cubicBezTo>
                  <a:cubicBezTo>
                    <a:pt x="160" y="12911"/>
                    <a:pt x="299" y="13010"/>
                    <a:pt x="797" y="13010"/>
                  </a:cubicBezTo>
                  <a:cubicBezTo>
                    <a:pt x="1314" y="13010"/>
                    <a:pt x="1811" y="13010"/>
                    <a:pt x="2328" y="13030"/>
                  </a:cubicBezTo>
                  <a:cubicBezTo>
                    <a:pt x="3005" y="13050"/>
                    <a:pt x="3681" y="13110"/>
                    <a:pt x="4338" y="13130"/>
                  </a:cubicBezTo>
                  <a:cubicBezTo>
                    <a:pt x="5869" y="13149"/>
                    <a:pt x="7381" y="13189"/>
                    <a:pt x="8913" y="13189"/>
                  </a:cubicBezTo>
                  <a:cubicBezTo>
                    <a:pt x="10405" y="13189"/>
                    <a:pt x="11897" y="13189"/>
                    <a:pt x="13389" y="13209"/>
                  </a:cubicBezTo>
                  <a:cubicBezTo>
                    <a:pt x="14622" y="13209"/>
                    <a:pt x="15816" y="13249"/>
                    <a:pt x="17029" y="13249"/>
                  </a:cubicBezTo>
                  <a:cubicBezTo>
                    <a:pt x="18064" y="13269"/>
                    <a:pt x="19098" y="13269"/>
                    <a:pt x="20132" y="13309"/>
                  </a:cubicBezTo>
                  <a:cubicBezTo>
                    <a:pt x="21704" y="13328"/>
                    <a:pt x="23295" y="13348"/>
                    <a:pt x="24867" y="13368"/>
                  </a:cubicBezTo>
                  <a:cubicBezTo>
                    <a:pt x="25802" y="13408"/>
                    <a:pt x="26777" y="13408"/>
                    <a:pt x="27711" y="13428"/>
                  </a:cubicBezTo>
                  <a:cubicBezTo>
                    <a:pt x="29283" y="13448"/>
                    <a:pt x="30874" y="13468"/>
                    <a:pt x="32446" y="13507"/>
                  </a:cubicBezTo>
                  <a:lnTo>
                    <a:pt x="37220" y="13507"/>
                  </a:lnTo>
                  <a:cubicBezTo>
                    <a:pt x="37267" y="13515"/>
                    <a:pt x="37312" y="13519"/>
                    <a:pt x="37355" y="13519"/>
                  </a:cubicBezTo>
                  <a:cubicBezTo>
                    <a:pt x="37774" y="13519"/>
                    <a:pt x="38032" y="13182"/>
                    <a:pt x="37996" y="12732"/>
                  </a:cubicBezTo>
                  <a:cubicBezTo>
                    <a:pt x="37956" y="12334"/>
                    <a:pt x="37717" y="12035"/>
                    <a:pt x="37499" y="11757"/>
                  </a:cubicBezTo>
                  <a:cubicBezTo>
                    <a:pt x="36822" y="10921"/>
                    <a:pt x="36126" y="10126"/>
                    <a:pt x="35470" y="9250"/>
                  </a:cubicBezTo>
                  <a:cubicBezTo>
                    <a:pt x="35052" y="8713"/>
                    <a:pt x="34734" y="8077"/>
                    <a:pt x="34376" y="7480"/>
                  </a:cubicBezTo>
                  <a:cubicBezTo>
                    <a:pt x="34336" y="7400"/>
                    <a:pt x="34356" y="7241"/>
                    <a:pt x="34435" y="7182"/>
                  </a:cubicBezTo>
                  <a:cubicBezTo>
                    <a:pt x="35012" y="6485"/>
                    <a:pt x="35669" y="5849"/>
                    <a:pt x="36226" y="5073"/>
                  </a:cubicBezTo>
                  <a:cubicBezTo>
                    <a:pt x="36723" y="4377"/>
                    <a:pt x="37340" y="3780"/>
                    <a:pt x="37618" y="2905"/>
                  </a:cubicBezTo>
                  <a:cubicBezTo>
                    <a:pt x="37797" y="2387"/>
                    <a:pt x="38036" y="1870"/>
                    <a:pt x="38095" y="1293"/>
                  </a:cubicBezTo>
                  <a:cubicBezTo>
                    <a:pt x="38134" y="826"/>
                    <a:pt x="37945" y="378"/>
                    <a:pt x="37339" y="378"/>
                  </a:cubicBezTo>
                  <a:cubicBezTo>
                    <a:pt x="37326" y="378"/>
                    <a:pt x="37313" y="378"/>
                    <a:pt x="37300" y="378"/>
                  </a:cubicBezTo>
                  <a:cubicBezTo>
                    <a:pt x="36852" y="398"/>
                    <a:pt x="36395" y="403"/>
                    <a:pt x="35937" y="403"/>
                  </a:cubicBezTo>
                  <a:cubicBezTo>
                    <a:pt x="35480" y="403"/>
                    <a:pt x="35022" y="398"/>
                    <a:pt x="34574" y="398"/>
                  </a:cubicBezTo>
                  <a:cubicBezTo>
                    <a:pt x="33978" y="398"/>
                    <a:pt x="33361" y="339"/>
                    <a:pt x="32764" y="339"/>
                  </a:cubicBezTo>
                  <a:cubicBezTo>
                    <a:pt x="31750" y="339"/>
                    <a:pt x="30695" y="378"/>
                    <a:pt x="29681" y="378"/>
                  </a:cubicBezTo>
                  <a:cubicBezTo>
                    <a:pt x="28388" y="339"/>
                    <a:pt x="27095" y="299"/>
                    <a:pt x="25822" y="299"/>
                  </a:cubicBezTo>
                  <a:cubicBezTo>
                    <a:pt x="25523" y="292"/>
                    <a:pt x="25225" y="290"/>
                    <a:pt x="24926" y="290"/>
                  </a:cubicBezTo>
                  <a:cubicBezTo>
                    <a:pt x="24330" y="290"/>
                    <a:pt x="23733" y="299"/>
                    <a:pt x="23136" y="299"/>
                  </a:cubicBezTo>
                  <a:cubicBezTo>
                    <a:pt x="22500" y="299"/>
                    <a:pt x="21823" y="279"/>
                    <a:pt x="21187" y="239"/>
                  </a:cubicBezTo>
                  <a:cubicBezTo>
                    <a:pt x="20311" y="219"/>
                    <a:pt x="19436" y="219"/>
                    <a:pt x="18561" y="219"/>
                  </a:cubicBezTo>
                  <a:cubicBezTo>
                    <a:pt x="17825" y="219"/>
                    <a:pt x="17109" y="199"/>
                    <a:pt x="16353" y="179"/>
                  </a:cubicBezTo>
                  <a:lnTo>
                    <a:pt x="14543" y="179"/>
                  </a:lnTo>
                  <a:cubicBezTo>
                    <a:pt x="14284" y="179"/>
                    <a:pt x="14025" y="140"/>
                    <a:pt x="13767" y="140"/>
                  </a:cubicBezTo>
                  <a:cubicBezTo>
                    <a:pt x="13187" y="140"/>
                    <a:pt x="12636" y="183"/>
                    <a:pt x="12065" y="183"/>
                  </a:cubicBezTo>
                  <a:cubicBezTo>
                    <a:pt x="11970" y="183"/>
                    <a:pt x="11874" y="182"/>
                    <a:pt x="11777" y="179"/>
                  </a:cubicBezTo>
                  <a:cubicBezTo>
                    <a:pt x="10663" y="140"/>
                    <a:pt x="9510" y="100"/>
                    <a:pt x="8396" y="80"/>
                  </a:cubicBezTo>
                  <a:cubicBezTo>
                    <a:pt x="7282" y="40"/>
                    <a:pt x="6188" y="40"/>
                    <a:pt x="5074" y="40"/>
                  </a:cubicBezTo>
                  <a:cubicBezTo>
                    <a:pt x="4318" y="40"/>
                    <a:pt x="3602" y="20"/>
                    <a:pt x="2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7" name="Google Shape;2497;p49"/>
          <p:cNvSpPr txBox="1">
            <a:spLocks noGrp="1"/>
          </p:cNvSpPr>
          <p:nvPr>
            <p:ph type="title"/>
          </p:nvPr>
        </p:nvSpPr>
        <p:spPr>
          <a:xfrm>
            <a:off x="1825215" y="2922977"/>
            <a:ext cx="578939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  <a:latin typeface="Garamond" panose="02020404030301010803" pitchFamily="18" charset="0"/>
              </a:rPr>
              <a:t>TÓM TẮT </a:t>
            </a:r>
            <a:br>
              <a:rPr lang="es-419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s-419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NỘI DUNG VĂN BẢN</a:t>
            </a:r>
            <a:endParaRPr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512" name="Google Shape;2512;p4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216000" rIns="91425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01.</a:t>
            </a:r>
            <a:endParaRPr/>
          </a:p>
        </p:txBody>
      </p:sp>
      <p:sp>
        <p:nvSpPr>
          <p:cNvPr id="2499" name="Google Shape;2499;p49"/>
          <p:cNvSpPr/>
          <p:nvPr/>
        </p:nvSpPr>
        <p:spPr>
          <a:xfrm>
            <a:off x="5034578" y="1628921"/>
            <a:ext cx="359138" cy="322019"/>
          </a:xfrm>
          <a:custGeom>
            <a:avLst/>
            <a:gdLst/>
            <a:ahLst/>
            <a:cxnLst/>
            <a:rect l="l" t="t" r="r" b="b"/>
            <a:pathLst>
              <a:path w="4528" h="4060" extrusionOk="0">
                <a:moveTo>
                  <a:pt x="654" y="0"/>
                </a:moveTo>
                <a:cubicBezTo>
                  <a:pt x="504" y="0"/>
                  <a:pt x="356" y="50"/>
                  <a:pt x="220" y="155"/>
                </a:cubicBezTo>
                <a:cubicBezTo>
                  <a:pt x="1" y="354"/>
                  <a:pt x="1" y="632"/>
                  <a:pt x="61" y="871"/>
                </a:cubicBezTo>
                <a:cubicBezTo>
                  <a:pt x="279" y="1945"/>
                  <a:pt x="816" y="2860"/>
                  <a:pt x="1413" y="3755"/>
                </a:cubicBezTo>
                <a:cubicBezTo>
                  <a:pt x="1568" y="3966"/>
                  <a:pt x="1798" y="4059"/>
                  <a:pt x="2036" y="4059"/>
                </a:cubicBezTo>
                <a:cubicBezTo>
                  <a:pt x="2225" y="4059"/>
                  <a:pt x="2420" y="4000"/>
                  <a:pt x="2587" y="3894"/>
                </a:cubicBezTo>
                <a:cubicBezTo>
                  <a:pt x="2945" y="3656"/>
                  <a:pt x="3144" y="3337"/>
                  <a:pt x="3363" y="3039"/>
                </a:cubicBezTo>
                <a:cubicBezTo>
                  <a:pt x="3880" y="2402"/>
                  <a:pt x="4337" y="1706"/>
                  <a:pt x="4457" y="851"/>
                </a:cubicBezTo>
                <a:cubicBezTo>
                  <a:pt x="4528" y="372"/>
                  <a:pt x="4409" y="19"/>
                  <a:pt x="3888" y="19"/>
                </a:cubicBezTo>
                <a:cubicBezTo>
                  <a:pt x="3825" y="19"/>
                  <a:pt x="3756" y="24"/>
                  <a:pt x="3681" y="35"/>
                </a:cubicBezTo>
                <a:cubicBezTo>
                  <a:pt x="3263" y="75"/>
                  <a:pt x="3104" y="373"/>
                  <a:pt x="2945" y="652"/>
                </a:cubicBezTo>
                <a:cubicBezTo>
                  <a:pt x="2647" y="1050"/>
                  <a:pt x="2408" y="1507"/>
                  <a:pt x="2169" y="1905"/>
                </a:cubicBezTo>
                <a:cubicBezTo>
                  <a:pt x="1891" y="1408"/>
                  <a:pt x="1652" y="911"/>
                  <a:pt x="1373" y="433"/>
                </a:cubicBezTo>
                <a:cubicBezTo>
                  <a:pt x="1294" y="314"/>
                  <a:pt x="1174" y="174"/>
                  <a:pt x="1055" y="115"/>
                </a:cubicBezTo>
                <a:cubicBezTo>
                  <a:pt x="924" y="40"/>
                  <a:pt x="788" y="0"/>
                  <a:pt x="6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49"/>
          <p:cNvSpPr/>
          <p:nvPr/>
        </p:nvSpPr>
        <p:spPr>
          <a:xfrm>
            <a:off x="3602971" y="1638285"/>
            <a:ext cx="339944" cy="303301"/>
          </a:xfrm>
          <a:custGeom>
            <a:avLst/>
            <a:gdLst/>
            <a:ahLst/>
            <a:cxnLst/>
            <a:rect l="l" t="t" r="r" b="b"/>
            <a:pathLst>
              <a:path w="4286" h="3824" extrusionOk="0">
                <a:moveTo>
                  <a:pt x="3517" y="0"/>
                </a:moveTo>
                <a:cubicBezTo>
                  <a:pt x="3435" y="0"/>
                  <a:pt x="3357" y="22"/>
                  <a:pt x="3291" y="71"/>
                </a:cubicBezTo>
                <a:cubicBezTo>
                  <a:pt x="3052" y="250"/>
                  <a:pt x="2893" y="549"/>
                  <a:pt x="2753" y="807"/>
                </a:cubicBezTo>
                <a:cubicBezTo>
                  <a:pt x="2594" y="1145"/>
                  <a:pt x="2495" y="1503"/>
                  <a:pt x="2356" y="1901"/>
                </a:cubicBezTo>
                <a:cubicBezTo>
                  <a:pt x="2117" y="1563"/>
                  <a:pt x="1958" y="1265"/>
                  <a:pt x="1739" y="1006"/>
                </a:cubicBezTo>
                <a:cubicBezTo>
                  <a:pt x="1520" y="728"/>
                  <a:pt x="1321" y="429"/>
                  <a:pt x="1043" y="290"/>
                </a:cubicBezTo>
                <a:cubicBezTo>
                  <a:pt x="875" y="200"/>
                  <a:pt x="712" y="155"/>
                  <a:pt x="568" y="155"/>
                </a:cubicBezTo>
                <a:cubicBezTo>
                  <a:pt x="234" y="155"/>
                  <a:pt x="0" y="395"/>
                  <a:pt x="28" y="867"/>
                </a:cubicBezTo>
                <a:cubicBezTo>
                  <a:pt x="48" y="1205"/>
                  <a:pt x="207" y="1603"/>
                  <a:pt x="406" y="1901"/>
                </a:cubicBezTo>
                <a:cubicBezTo>
                  <a:pt x="804" y="2478"/>
                  <a:pt x="1301" y="2995"/>
                  <a:pt x="1779" y="3552"/>
                </a:cubicBezTo>
                <a:cubicBezTo>
                  <a:pt x="1922" y="3735"/>
                  <a:pt x="2109" y="3824"/>
                  <a:pt x="2304" y="3824"/>
                </a:cubicBezTo>
                <a:cubicBezTo>
                  <a:pt x="2406" y="3824"/>
                  <a:pt x="2512" y="3799"/>
                  <a:pt x="2614" y="3751"/>
                </a:cubicBezTo>
                <a:cubicBezTo>
                  <a:pt x="2833" y="3632"/>
                  <a:pt x="3052" y="3473"/>
                  <a:pt x="3211" y="3334"/>
                </a:cubicBezTo>
                <a:cubicBezTo>
                  <a:pt x="3668" y="2936"/>
                  <a:pt x="3808" y="2359"/>
                  <a:pt x="4046" y="1842"/>
                </a:cubicBezTo>
                <a:cubicBezTo>
                  <a:pt x="4206" y="1444"/>
                  <a:pt x="4285" y="1006"/>
                  <a:pt x="4206" y="588"/>
                </a:cubicBezTo>
                <a:cubicBezTo>
                  <a:pt x="4128" y="264"/>
                  <a:pt x="3800" y="0"/>
                  <a:pt x="35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1" name="Google Shape;2501;p49"/>
          <p:cNvGrpSpPr/>
          <p:nvPr/>
        </p:nvGrpSpPr>
        <p:grpSpPr>
          <a:xfrm>
            <a:off x="7837798" y="2476363"/>
            <a:ext cx="763724" cy="669012"/>
            <a:chOff x="6969474" y="1856401"/>
            <a:chExt cx="763724" cy="669012"/>
          </a:xfrm>
        </p:grpSpPr>
        <p:sp>
          <p:nvSpPr>
            <p:cNvPr id="2502" name="Google Shape;2502;p49"/>
            <p:cNvSpPr/>
            <p:nvPr/>
          </p:nvSpPr>
          <p:spPr>
            <a:xfrm>
              <a:off x="6969474" y="2152954"/>
              <a:ext cx="763724" cy="96368"/>
            </a:xfrm>
            <a:custGeom>
              <a:avLst/>
              <a:gdLst/>
              <a:ahLst/>
              <a:cxnLst/>
              <a:rect l="l" t="t" r="r" b="b"/>
              <a:pathLst>
                <a:path w="9629" h="1215" extrusionOk="0">
                  <a:moveTo>
                    <a:pt x="796" y="1"/>
                  </a:moveTo>
                  <a:cubicBezTo>
                    <a:pt x="418" y="1"/>
                    <a:pt x="279" y="220"/>
                    <a:pt x="140" y="478"/>
                  </a:cubicBezTo>
                  <a:cubicBezTo>
                    <a:pt x="1" y="737"/>
                    <a:pt x="319" y="1135"/>
                    <a:pt x="717" y="1135"/>
                  </a:cubicBezTo>
                  <a:lnTo>
                    <a:pt x="3183" y="1135"/>
                  </a:lnTo>
                  <a:cubicBezTo>
                    <a:pt x="3462" y="1135"/>
                    <a:pt x="3720" y="1115"/>
                    <a:pt x="3999" y="1115"/>
                  </a:cubicBezTo>
                  <a:cubicBezTo>
                    <a:pt x="5053" y="1135"/>
                    <a:pt x="6088" y="1194"/>
                    <a:pt x="6943" y="1214"/>
                  </a:cubicBezTo>
                  <a:cubicBezTo>
                    <a:pt x="7739" y="1175"/>
                    <a:pt x="8336" y="1135"/>
                    <a:pt x="8873" y="1095"/>
                  </a:cubicBezTo>
                  <a:cubicBezTo>
                    <a:pt x="9052" y="1075"/>
                    <a:pt x="9231" y="1035"/>
                    <a:pt x="9370" y="976"/>
                  </a:cubicBezTo>
                  <a:cubicBezTo>
                    <a:pt x="9629" y="876"/>
                    <a:pt x="9629" y="637"/>
                    <a:pt x="9430" y="478"/>
                  </a:cubicBezTo>
                  <a:cubicBezTo>
                    <a:pt x="9032" y="120"/>
                    <a:pt x="8535" y="180"/>
                    <a:pt x="8077" y="140"/>
                  </a:cubicBezTo>
                  <a:cubicBezTo>
                    <a:pt x="7102" y="80"/>
                    <a:pt x="6108" y="41"/>
                    <a:pt x="5153" y="21"/>
                  </a:cubicBezTo>
                  <a:cubicBezTo>
                    <a:pt x="4427" y="11"/>
                    <a:pt x="3696" y="11"/>
                    <a:pt x="2967" y="11"/>
                  </a:cubicBezTo>
                  <a:cubicBezTo>
                    <a:pt x="2238" y="11"/>
                    <a:pt x="1512" y="1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7054656" y="1856401"/>
              <a:ext cx="462406" cy="216213"/>
            </a:xfrm>
            <a:custGeom>
              <a:avLst/>
              <a:gdLst/>
              <a:ahLst/>
              <a:cxnLst/>
              <a:rect l="l" t="t" r="r" b="b"/>
              <a:pathLst>
                <a:path w="5830" h="2726" extrusionOk="0">
                  <a:moveTo>
                    <a:pt x="5292" y="0"/>
                  </a:moveTo>
                  <a:cubicBezTo>
                    <a:pt x="4974" y="40"/>
                    <a:pt x="4636" y="139"/>
                    <a:pt x="4337" y="239"/>
                  </a:cubicBezTo>
                  <a:lnTo>
                    <a:pt x="2706" y="836"/>
                  </a:lnTo>
                  <a:cubicBezTo>
                    <a:pt x="2189" y="995"/>
                    <a:pt x="1652" y="1154"/>
                    <a:pt x="1135" y="1353"/>
                  </a:cubicBezTo>
                  <a:cubicBezTo>
                    <a:pt x="816" y="1472"/>
                    <a:pt x="518" y="1651"/>
                    <a:pt x="239" y="1850"/>
                  </a:cubicBezTo>
                  <a:cubicBezTo>
                    <a:pt x="1" y="2029"/>
                    <a:pt x="60" y="2288"/>
                    <a:pt x="160" y="2526"/>
                  </a:cubicBezTo>
                  <a:cubicBezTo>
                    <a:pt x="220" y="2626"/>
                    <a:pt x="399" y="2646"/>
                    <a:pt x="558" y="2725"/>
                  </a:cubicBezTo>
                  <a:cubicBezTo>
                    <a:pt x="916" y="2586"/>
                    <a:pt x="1314" y="2447"/>
                    <a:pt x="1692" y="2288"/>
                  </a:cubicBezTo>
                  <a:cubicBezTo>
                    <a:pt x="2388" y="2049"/>
                    <a:pt x="3044" y="1830"/>
                    <a:pt x="3721" y="1552"/>
                  </a:cubicBezTo>
                  <a:cubicBezTo>
                    <a:pt x="4337" y="1293"/>
                    <a:pt x="4974" y="1015"/>
                    <a:pt x="5571" y="716"/>
                  </a:cubicBezTo>
                  <a:cubicBezTo>
                    <a:pt x="5690" y="676"/>
                    <a:pt x="5829" y="358"/>
                    <a:pt x="5790" y="298"/>
                  </a:cubicBezTo>
                  <a:cubicBezTo>
                    <a:pt x="5670" y="159"/>
                    <a:pt x="5471" y="0"/>
                    <a:pt x="5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7089396" y="2354092"/>
              <a:ext cx="361359" cy="171320"/>
            </a:xfrm>
            <a:custGeom>
              <a:avLst/>
              <a:gdLst/>
              <a:ahLst/>
              <a:cxnLst/>
              <a:rect l="l" t="t" r="r" b="b"/>
              <a:pathLst>
                <a:path w="4556" h="2160" extrusionOk="0">
                  <a:moveTo>
                    <a:pt x="653" y="1"/>
                  </a:moveTo>
                  <a:cubicBezTo>
                    <a:pt x="439" y="1"/>
                    <a:pt x="207" y="133"/>
                    <a:pt x="160" y="290"/>
                  </a:cubicBezTo>
                  <a:cubicBezTo>
                    <a:pt x="0" y="668"/>
                    <a:pt x="80" y="886"/>
                    <a:pt x="458" y="1026"/>
                  </a:cubicBezTo>
                  <a:cubicBezTo>
                    <a:pt x="1174" y="1284"/>
                    <a:pt x="1910" y="1543"/>
                    <a:pt x="2666" y="1782"/>
                  </a:cubicBezTo>
                  <a:cubicBezTo>
                    <a:pt x="3084" y="1941"/>
                    <a:pt x="3502" y="2040"/>
                    <a:pt x="3939" y="2160"/>
                  </a:cubicBezTo>
                  <a:cubicBezTo>
                    <a:pt x="3959" y="2140"/>
                    <a:pt x="3959" y="2120"/>
                    <a:pt x="3939" y="2080"/>
                  </a:cubicBezTo>
                  <a:cubicBezTo>
                    <a:pt x="4005" y="2080"/>
                    <a:pt x="4054" y="2098"/>
                    <a:pt x="4103" y="2098"/>
                  </a:cubicBezTo>
                  <a:cubicBezTo>
                    <a:pt x="4127" y="2098"/>
                    <a:pt x="4151" y="2093"/>
                    <a:pt x="4178" y="2080"/>
                  </a:cubicBezTo>
                  <a:cubicBezTo>
                    <a:pt x="4297" y="2040"/>
                    <a:pt x="4496" y="1961"/>
                    <a:pt x="4536" y="1861"/>
                  </a:cubicBezTo>
                  <a:cubicBezTo>
                    <a:pt x="4556" y="1762"/>
                    <a:pt x="4456" y="1623"/>
                    <a:pt x="4377" y="1483"/>
                  </a:cubicBezTo>
                  <a:cubicBezTo>
                    <a:pt x="4337" y="1424"/>
                    <a:pt x="4238" y="1364"/>
                    <a:pt x="4158" y="1344"/>
                  </a:cubicBezTo>
                  <a:cubicBezTo>
                    <a:pt x="3661" y="1125"/>
                    <a:pt x="3143" y="886"/>
                    <a:pt x="2606" y="688"/>
                  </a:cubicBezTo>
                  <a:lnTo>
                    <a:pt x="816" y="31"/>
                  </a:lnTo>
                  <a:cubicBezTo>
                    <a:pt x="766" y="10"/>
                    <a:pt x="710" y="1"/>
                    <a:pt x="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5" name="Google Shape;2505;p49"/>
          <p:cNvGrpSpPr/>
          <p:nvPr/>
        </p:nvGrpSpPr>
        <p:grpSpPr>
          <a:xfrm>
            <a:off x="792302" y="2590017"/>
            <a:ext cx="735329" cy="621663"/>
            <a:chOff x="559024" y="1870598"/>
            <a:chExt cx="735329" cy="621663"/>
          </a:xfrm>
        </p:grpSpPr>
        <p:sp>
          <p:nvSpPr>
            <p:cNvPr id="2506" name="Google Shape;2506;p49"/>
            <p:cNvSpPr/>
            <p:nvPr/>
          </p:nvSpPr>
          <p:spPr>
            <a:xfrm>
              <a:off x="559024" y="2099338"/>
              <a:ext cx="735329" cy="104220"/>
            </a:xfrm>
            <a:custGeom>
              <a:avLst/>
              <a:gdLst/>
              <a:ahLst/>
              <a:cxnLst/>
              <a:rect l="l" t="t" r="r" b="b"/>
              <a:pathLst>
                <a:path w="9271" h="1314" extrusionOk="0">
                  <a:moveTo>
                    <a:pt x="776" y="1"/>
                  </a:moveTo>
                  <a:cubicBezTo>
                    <a:pt x="418" y="1"/>
                    <a:pt x="140" y="120"/>
                    <a:pt x="40" y="418"/>
                  </a:cubicBezTo>
                  <a:cubicBezTo>
                    <a:pt x="1" y="558"/>
                    <a:pt x="1" y="717"/>
                    <a:pt x="80" y="796"/>
                  </a:cubicBezTo>
                  <a:cubicBezTo>
                    <a:pt x="238" y="970"/>
                    <a:pt x="433" y="1131"/>
                    <a:pt x="685" y="1131"/>
                  </a:cubicBezTo>
                  <a:cubicBezTo>
                    <a:pt x="751" y="1131"/>
                    <a:pt x="821" y="1119"/>
                    <a:pt x="896" y="1095"/>
                  </a:cubicBezTo>
                  <a:cubicBezTo>
                    <a:pt x="946" y="1075"/>
                    <a:pt x="1005" y="1070"/>
                    <a:pt x="1067" y="1070"/>
                  </a:cubicBezTo>
                  <a:cubicBezTo>
                    <a:pt x="1130" y="1070"/>
                    <a:pt x="1194" y="1075"/>
                    <a:pt x="1254" y="1075"/>
                  </a:cubicBezTo>
                  <a:cubicBezTo>
                    <a:pt x="2030" y="1095"/>
                    <a:pt x="2766" y="1154"/>
                    <a:pt x="3542" y="1174"/>
                  </a:cubicBezTo>
                  <a:cubicBezTo>
                    <a:pt x="3780" y="1184"/>
                    <a:pt x="4009" y="1184"/>
                    <a:pt x="4238" y="1184"/>
                  </a:cubicBezTo>
                  <a:cubicBezTo>
                    <a:pt x="4467" y="1184"/>
                    <a:pt x="4695" y="1184"/>
                    <a:pt x="4934" y="1194"/>
                  </a:cubicBezTo>
                  <a:cubicBezTo>
                    <a:pt x="5829" y="1254"/>
                    <a:pt x="6724" y="1274"/>
                    <a:pt x="7600" y="1313"/>
                  </a:cubicBezTo>
                  <a:cubicBezTo>
                    <a:pt x="7958" y="1294"/>
                    <a:pt x="8316" y="1274"/>
                    <a:pt x="8694" y="1214"/>
                  </a:cubicBezTo>
                  <a:cubicBezTo>
                    <a:pt x="8932" y="1174"/>
                    <a:pt x="9231" y="1095"/>
                    <a:pt x="9251" y="796"/>
                  </a:cubicBezTo>
                  <a:cubicBezTo>
                    <a:pt x="9271" y="498"/>
                    <a:pt x="9012" y="398"/>
                    <a:pt x="8773" y="319"/>
                  </a:cubicBezTo>
                  <a:cubicBezTo>
                    <a:pt x="8734" y="299"/>
                    <a:pt x="8714" y="299"/>
                    <a:pt x="8674" y="299"/>
                  </a:cubicBezTo>
                  <a:cubicBezTo>
                    <a:pt x="8316" y="259"/>
                    <a:pt x="7938" y="199"/>
                    <a:pt x="7560" y="180"/>
                  </a:cubicBezTo>
                  <a:cubicBezTo>
                    <a:pt x="7063" y="160"/>
                    <a:pt x="6545" y="160"/>
                    <a:pt x="6048" y="160"/>
                  </a:cubicBezTo>
                  <a:cubicBezTo>
                    <a:pt x="5511" y="160"/>
                    <a:pt x="4954" y="160"/>
                    <a:pt x="4397" y="120"/>
                  </a:cubicBezTo>
                  <a:cubicBezTo>
                    <a:pt x="3740" y="100"/>
                    <a:pt x="3084" y="60"/>
                    <a:pt x="2408" y="20"/>
                  </a:cubicBezTo>
                  <a:cubicBezTo>
                    <a:pt x="2139" y="11"/>
                    <a:pt x="1871" y="11"/>
                    <a:pt x="1600" y="11"/>
                  </a:cubicBezTo>
                  <a:cubicBezTo>
                    <a:pt x="1328" y="11"/>
                    <a:pt x="1055" y="1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888810" y="2280252"/>
              <a:ext cx="293545" cy="212009"/>
            </a:xfrm>
            <a:custGeom>
              <a:avLst/>
              <a:gdLst/>
              <a:ahLst/>
              <a:cxnLst/>
              <a:rect l="l" t="t" r="r" b="b"/>
              <a:pathLst>
                <a:path w="3701" h="2673" extrusionOk="0">
                  <a:moveTo>
                    <a:pt x="3122" y="1"/>
                  </a:moveTo>
                  <a:cubicBezTo>
                    <a:pt x="2920" y="1"/>
                    <a:pt x="2703" y="33"/>
                    <a:pt x="2546" y="127"/>
                  </a:cubicBezTo>
                  <a:cubicBezTo>
                    <a:pt x="1771" y="604"/>
                    <a:pt x="1015" y="1101"/>
                    <a:pt x="299" y="1658"/>
                  </a:cubicBezTo>
                  <a:cubicBezTo>
                    <a:pt x="120" y="1778"/>
                    <a:pt x="20" y="2096"/>
                    <a:pt x="0" y="2315"/>
                  </a:cubicBezTo>
                  <a:cubicBezTo>
                    <a:pt x="0" y="2414"/>
                    <a:pt x="259" y="2554"/>
                    <a:pt x="398" y="2673"/>
                  </a:cubicBezTo>
                  <a:cubicBezTo>
                    <a:pt x="418" y="2673"/>
                    <a:pt x="458" y="2653"/>
                    <a:pt x="478" y="2613"/>
                  </a:cubicBezTo>
                  <a:cubicBezTo>
                    <a:pt x="597" y="2593"/>
                    <a:pt x="716" y="2573"/>
                    <a:pt x="816" y="2514"/>
                  </a:cubicBezTo>
                  <a:cubicBezTo>
                    <a:pt x="1094" y="2394"/>
                    <a:pt x="1373" y="2275"/>
                    <a:pt x="1612" y="2116"/>
                  </a:cubicBezTo>
                  <a:cubicBezTo>
                    <a:pt x="2248" y="1718"/>
                    <a:pt x="2865" y="1320"/>
                    <a:pt x="3462" y="902"/>
                  </a:cubicBezTo>
                  <a:cubicBezTo>
                    <a:pt x="3601" y="803"/>
                    <a:pt x="3700" y="564"/>
                    <a:pt x="3680" y="385"/>
                  </a:cubicBezTo>
                  <a:cubicBezTo>
                    <a:pt x="3660" y="226"/>
                    <a:pt x="3442" y="27"/>
                    <a:pt x="3282" y="7"/>
                  </a:cubicBezTo>
                  <a:cubicBezTo>
                    <a:pt x="3231" y="3"/>
                    <a:pt x="3177" y="1"/>
                    <a:pt x="3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896662" y="1870598"/>
              <a:ext cx="315674" cy="158471"/>
            </a:xfrm>
            <a:custGeom>
              <a:avLst/>
              <a:gdLst/>
              <a:ahLst/>
              <a:cxnLst/>
              <a:rect l="l" t="t" r="r" b="b"/>
              <a:pathLst>
                <a:path w="3980" h="1998" extrusionOk="0">
                  <a:moveTo>
                    <a:pt x="697" y="0"/>
                  </a:moveTo>
                  <a:cubicBezTo>
                    <a:pt x="578" y="20"/>
                    <a:pt x="379" y="0"/>
                    <a:pt x="299" y="60"/>
                  </a:cubicBezTo>
                  <a:cubicBezTo>
                    <a:pt x="180" y="199"/>
                    <a:pt x="1" y="418"/>
                    <a:pt x="21" y="557"/>
                  </a:cubicBezTo>
                  <a:cubicBezTo>
                    <a:pt x="120" y="875"/>
                    <a:pt x="379" y="1054"/>
                    <a:pt x="717" y="1154"/>
                  </a:cubicBezTo>
                  <a:cubicBezTo>
                    <a:pt x="1194" y="1273"/>
                    <a:pt x="1652" y="1413"/>
                    <a:pt x="2089" y="1572"/>
                  </a:cubicBezTo>
                  <a:cubicBezTo>
                    <a:pt x="2567" y="1711"/>
                    <a:pt x="3024" y="1870"/>
                    <a:pt x="3502" y="1989"/>
                  </a:cubicBezTo>
                  <a:cubicBezTo>
                    <a:pt x="3528" y="1995"/>
                    <a:pt x="3554" y="1997"/>
                    <a:pt x="3579" y="1997"/>
                  </a:cubicBezTo>
                  <a:cubicBezTo>
                    <a:pt x="3746" y="1997"/>
                    <a:pt x="3888" y="1889"/>
                    <a:pt x="3939" y="1751"/>
                  </a:cubicBezTo>
                  <a:cubicBezTo>
                    <a:pt x="3979" y="1611"/>
                    <a:pt x="3900" y="1393"/>
                    <a:pt x="3800" y="1313"/>
                  </a:cubicBezTo>
                  <a:cubicBezTo>
                    <a:pt x="3542" y="1094"/>
                    <a:pt x="3243" y="895"/>
                    <a:pt x="2905" y="756"/>
                  </a:cubicBezTo>
                  <a:cubicBezTo>
                    <a:pt x="2388" y="517"/>
                    <a:pt x="1851" y="318"/>
                    <a:pt x="1294" y="119"/>
                  </a:cubicBezTo>
                  <a:cubicBezTo>
                    <a:pt x="1095" y="80"/>
                    <a:pt x="896" y="40"/>
                    <a:pt x="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49"/>
          <p:cNvGrpSpPr/>
          <p:nvPr/>
        </p:nvGrpSpPr>
        <p:grpSpPr>
          <a:xfrm rot="637">
            <a:off x="5198482" y="2019977"/>
            <a:ext cx="505773" cy="456339"/>
            <a:chOff x="7144013" y="1512200"/>
            <a:chExt cx="936616" cy="844916"/>
          </a:xfrm>
        </p:grpSpPr>
        <p:sp>
          <p:nvSpPr>
            <p:cNvPr id="2510" name="Google Shape;2510;p49"/>
            <p:cNvSpPr/>
            <p:nvPr/>
          </p:nvSpPr>
          <p:spPr>
            <a:xfrm>
              <a:off x="7144013" y="1512200"/>
              <a:ext cx="936616" cy="844916"/>
            </a:xfrm>
            <a:custGeom>
              <a:avLst/>
              <a:gdLst/>
              <a:ahLst/>
              <a:cxnLst/>
              <a:rect l="l" t="t" r="r" b="b"/>
              <a:pathLst>
                <a:path w="9550" h="8615" extrusionOk="0">
                  <a:moveTo>
                    <a:pt x="2189" y="1"/>
                  </a:moveTo>
                  <a:cubicBezTo>
                    <a:pt x="1712" y="1"/>
                    <a:pt x="1234" y="160"/>
                    <a:pt x="856" y="458"/>
                  </a:cubicBezTo>
                  <a:cubicBezTo>
                    <a:pt x="439" y="816"/>
                    <a:pt x="1" y="1453"/>
                    <a:pt x="220" y="2607"/>
                  </a:cubicBezTo>
                  <a:cubicBezTo>
                    <a:pt x="618" y="4576"/>
                    <a:pt x="1612" y="6207"/>
                    <a:pt x="2627" y="7699"/>
                  </a:cubicBezTo>
                  <a:cubicBezTo>
                    <a:pt x="3025" y="8296"/>
                    <a:pt x="3681" y="8614"/>
                    <a:pt x="4417" y="8614"/>
                  </a:cubicBezTo>
                  <a:cubicBezTo>
                    <a:pt x="4914" y="8614"/>
                    <a:pt x="5471" y="8475"/>
                    <a:pt x="5909" y="8177"/>
                  </a:cubicBezTo>
                  <a:cubicBezTo>
                    <a:pt x="6506" y="7779"/>
                    <a:pt x="6884" y="7282"/>
                    <a:pt x="7202" y="6824"/>
                  </a:cubicBezTo>
                  <a:cubicBezTo>
                    <a:pt x="7282" y="6725"/>
                    <a:pt x="7361" y="6625"/>
                    <a:pt x="7401" y="6565"/>
                  </a:cubicBezTo>
                  <a:cubicBezTo>
                    <a:pt x="8256" y="5471"/>
                    <a:pt x="9171" y="4138"/>
                    <a:pt x="9430" y="2487"/>
                  </a:cubicBezTo>
                  <a:cubicBezTo>
                    <a:pt x="9549" y="1692"/>
                    <a:pt x="9390" y="1055"/>
                    <a:pt x="8992" y="617"/>
                  </a:cubicBezTo>
                  <a:cubicBezTo>
                    <a:pt x="8754" y="339"/>
                    <a:pt x="8296" y="1"/>
                    <a:pt x="7500" y="1"/>
                  </a:cubicBezTo>
                  <a:cubicBezTo>
                    <a:pt x="7361" y="1"/>
                    <a:pt x="7202" y="1"/>
                    <a:pt x="7063" y="21"/>
                  </a:cubicBezTo>
                  <a:cubicBezTo>
                    <a:pt x="6008" y="160"/>
                    <a:pt x="5551" y="856"/>
                    <a:pt x="5272" y="1314"/>
                  </a:cubicBezTo>
                  <a:cubicBezTo>
                    <a:pt x="5213" y="1354"/>
                    <a:pt x="5193" y="1433"/>
                    <a:pt x="5153" y="1493"/>
                  </a:cubicBezTo>
                  <a:cubicBezTo>
                    <a:pt x="4994" y="1692"/>
                    <a:pt x="4875" y="1891"/>
                    <a:pt x="4755" y="2109"/>
                  </a:cubicBezTo>
                  <a:cubicBezTo>
                    <a:pt x="4576" y="1811"/>
                    <a:pt x="4417" y="1533"/>
                    <a:pt x="4258" y="1234"/>
                  </a:cubicBezTo>
                  <a:cubicBezTo>
                    <a:pt x="4019" y="836"/>
                    <a:pt x="3701" y="518"/>
                    <a:pt x="3323" y="319"/>
                  </a:cubicBezTo>
                  <a:cubicBezTo>
                    <a:pt x="2945" y="120"/>
                    <a:pt x="2587" y="1"/>
                    <a:pt x="2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7228008" y="1568170"/>
              <a:ext cx="768625" cy="732977"/>
            </a:xfrm>
            <a:custGeom>
              <a:avLst/>
              <a:gdLst/>
              <a:ahLst/>
              <a:cxnLst/>
              <a:rect l="l" t="t" r="r" b="b"/>
              <a:pathLst>
                <a:path w="7449" h="6666" extrusionOk="0">
                  <a:moveTo>
                    <a:pt x="1060" y="1"/>
                  </a:moveTo>
                  <a:cubicBezTo>
                    <a:pt x="826" y="1"/>
                    <a:pt x="594" y="80"/>
                    <a:pt x="378" y="254"/>
                  </a:cubicBezTo>
                  <a:cubicBezTo>
                    <a:pt x="0" y="573"/>
                    <a:pt x="0" y="1010"/>
                    <a:pt x="80" y="1428"/>
                  </a:cubicBezTo>
                  <a:cubicBezTo>
                    <a:pt x="438" y="3199"/>
                    <a:pt x="1333" y="4710"/>
                    <a:pt x="2328" y="6182"/>
                  </a:cubicBezTo>
                  <a:cubicBezTo>
                    <a:pt x="2566" y="6518"/>
                    <a:pt x="2928" y="6665"/>
                    <a:pt x="3312" y="6665"/>
                  </a:cubicBezTo>
                  <a:cubicBezTo>
                    <a:pt x="3632" y="6665"/>
                    <a:pt x="3968" y="6563"/>
                    <a:pt x="4257" y="6381"/>
                  </a:cubicBezTo>
                  <a:cubicBezTo>
                    <a:pt x="4814" y="6003"/>
                    <a:pt x="5153" y="5486"/>
                    <a:pt x="5511" y="4989"/>
                  </a:cubicBezTo>
                  <a:cubicBezTo>
                    <a:pt x="6366" y="3915"/>
                    <a:pt x="7142" y="2781"/>
                    <a:pt x="7341" y="1388"/>
                  </a:cubicBezTo>
                  <a:cubicBezTo>
                    <a:pt x="7449" y="580"/>
                    <a:pt x="7232" y="15"/>
                    <a:pt x="6370" y="15"/>
                  </a:cubicBezTo>
                  <a:cubicBezTo>
                    <a:pt x="6277" y="15"/>
                    <a:pt x="6176" y="22"/>
                    <a:pt x="6068" y="36"/>
                  </a:cubicBezTo>
                  <a:cubicBezTo>
                    <a:pt x="5371" y="135"/>
                    <a:pt x="5153" y="632"/>
                    <a:pt x="4854" y="1090"/>
                  </a:cubicBezTo>
                  <a:cubicBezTo>
                    <a:pt x="4397" y="1766"/>
                    <a:pt x="3999" y="2482"/>
                    <a:pt x="3601" y="3159"/>
                  </a:cubicBezTo>
                  <a:cubicBezTo>
                    <a:pt x="3124" y="2323"/>
                    <a:pt x="2726" y="1567"/>
                    <a:pt x="2268" y="732"/>
                  </a:cubicBezTo>
                  <a:cubicBezTo>
                    <a:pt x="2129" y="513"/>
                    <a:pt x="1930" y="314"/>
                    <a:pt x="1711" y="195"/>
                  </a:cubicBezTo>
                  <a:cubicBezTo>
                    <a:pt x="1500" y="70"/>
                    <a:pt x="1279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FF0000"/>
                </a:solidFill>
              </a:rPr>
              <a:t>KHÁM PHÁ VĂN BẢN</a:t>
            </a:r>
            <a:endParaRPr b="1" dirty="0">
              <a:solidFill>
                <a:srgbClr val="FF0000"/>
              </a:solidFill>
            </a:endParaRPr>
          </a:p>
        </p:txBody>
      </p:sp>
      <p:grpSp>
        <p:nvGrpSpPr>
          <p:cNvPr id="2372" name="Google Shape;2372;p48"/>
          <p:cNvGrpSpPr/>
          <p:nvPr/>
        </p:nvGrpSpPr>
        <p:grpSpPr>
          <a:xfrm>
            <a:off x="5365480" y="1400253"/>
            <a:ext cx="2527332" cy="3890424"/>
            <a:chOff x="5365480" y="1400253"/>
            <a:chExt cx="2527332" cy="3890424"/>
          </a:xfrm>
        </p:grpSpPr>
        <p:grpSp>
          <p:nvGrpSpPr>
            <p:cNvPr id="2373" name="Google Shape;2373;p48"/>
            <p:cNvGrpSpPr/>
            <p:nvPr/>
          </p:nvGrpSpPr>
          <p:grpSpPr>
            <a:xfrm flipH="1">
              <a:off x="5365480" y="1400253"/>
              <a:ext cx="2527332" cy="3890424"/>
              <a:chOff x="2308500" y="2488650"/>
              <a:chExt cx="1661625" cy="2557975"/>
            </a:xfrm>
          </p:grpSpPr>
          <p:sp>
            <p:nvSpPr>
              <p:cNvPr id="2374" name="Google Shape;2374;p48"/>
              <p:cNvSpPr/>
              <p:nvPr/>
            </p:nvSpPr>
            <p:spPr>
              <a:xfrm>
                <a:off x="2308500" y="2488650"/>
                <a:ext cx="1661625" cy="2557975"/>
              </a:xfrm>
              <a:custGeom>
                <a:avLst/>
                <a:gdLst/>
                <a:ahLst/>
                <a:cxnLst/>
                <a:rect l="l" t="t" r="r" b="b"/>
                <a:pathLst>
                  <a:path w="66465" h="102319" extrusionOk="0">
                    <a:moveTo>
                      <a:pt x="28725" y="1"/>
                    </a:moveTo>
                    <a:cubicBezTo>
                      <a:pt x="27460" y="1"/>
                      <a:pt x="26540" y="1128"/>
                      <a:pt x="26034" y="2025"/>
                    </a:cubicBezTo>
                    <a:lnTo>
                      <a:pt x="25736" y="2025"/>
                    </a:lnTo>
                    <a:cubicBezTo>
                      <a:pt x="24494" y="2117"/>
                      <a:pt x="23551" y="3267"/>
                      <a:pt x="23045" y="4301"/>
                    </a:cubicBezTo>
                    <a:cubicBezTo>
                      <a:pt x="22125" y="4324"/>
                      <a:pt x="21596" y="4692"/>
                      <a:pt x="21343" y="4991"/>
                    </a:cubicBezTo>
                    <a:cubicBezTo>
                      <a:pt x="21090" y="5290"/>
                      <a:pt x="20768" y="5842"/>
                      <a:pt x="20883" y="6716"/>
                    </a:cubicBezTo>
                    <a:cubicBezTo>
                      <a:pt x="20906" y="7015"/>
                      <a:pt x="21090" y="7314"/>
                      <a:pt x="21343" y="7475"/>
                    </a:cubicBezTo>
                    <a:cubicBezTo>
                      <a:pt x="21251" y="7659"/>
                      <a:pt x="21205" y="7797"/>
                      <a:pt x="21136" y="8004"/>
                    </a:cubicBezTo>
                    <a:cubicBezTo>
                      <a:pt x="20906" y="8832"/>
                      <a:pt x="21159" y="9407"/>
                      <a:pt x="21389" y="9775"/>
                    </a:cubicBezTo>
                    <a:cubicBezTo>
                      <a:pt x="21481" y="9936"/>
                      <a:pt x="21596" y="10051"/>
                      <a:pt x="21711" y="10166"/>
                    </a:cubicBezTo>
                    <a:cubicBezTo>
                      <a:pt x="21688" y="10212"/>
                      <a:pt x="21688" y="10281"/>
                      <a:pt x="21665" y="10327"/>
                    </a:cubicBezTo>
                    <a:cubicBezTo>
                      <a:pt x="20791" y="12765"/>
                      <a:pt x="21550" y="13846"/>
                      <a:pt x="22240" y="14260"/>
                    </a:cubicBezTo>
                    <a:cubicBezTo>
                      <a:pt x="22585" y="14651"/>
                      <a:pt x="23045" y="14834"/>
                      <a:pt x="23574" y="14834"/>
                    </a:cubicBezTo>
                    <a:cubicBezTo>
                      <a:pt x="23965" y="14834"/>
                      <a:pt x="24379" y="14743"/>
                      <a:pt x="24816" y="14490"/>
                    </a:cubicBezTo>
                    <a:cubicBezTo>
                      <a:pt x="24885" y="14582"/>
                      <a:pt x="24954" y="14674"/>
                      <a:pt x="25023" y="14766"/>
                    </a:cubicBezTo>
                    <a:cubicBezTo>
                      <a:pt x="26057" y="16030"/>
                      <a:pt x="28219" y="18445"/>
                      <a:pt x="30680" y="19848"/>
                    </a:cubicBezTo>
                    <a:lnTo>
                      <a:pt x="30680" y="19940"/>
                    </a:lnTo>
                    <a:cubicBezTo>
                      <a:pt x="30634" y="20423"/>
                      <a:pt x="30818" y="20906"/>
                      <a:pt x="31209" y="21251"/>
                    </a:cubicBezTo>
                    <a:cubicBezTo>
                      <a:pt x="30542" y="21642"/>
                      <a:pt x="30105" y="21895"/>
                      <a:pt x="29852" y="22217"/>
                    </a:cubicBezTo>
                    <a:cubicBezTo>
                      <a:pt x="29438" y="22677"/>
                      <a:pt x="29392" y="23298"/>
                      <a:pt x="29737" y="23781"/>
                    </a:cubicBezTo>
                    <a:cubicBezTo>
                      <a:pt x="29783" y="23873"/>
                      <a:pt x="29852" y="23965"/>
                      <a:pt x="29944" y="24011"/>
                    </a:cubicBezTo>
                    <a:cubicBezTo>
                      <a:pt x="29944" y="24218"/>
                      <a:pt x="29967" y="24402"/>
                      <a:pt x="30059" y="24586"/>
                    </a:cubicBezTo>
                    <a:cubicBezTo>
                      <a:pt x="30105" y="24747"/>
                      <a:pt x="30289" y="25046"/>
                      <a:pt x="30703" y="25253"/>
                    </a:cubicBezTo>
                    <a:cubicBezTo>
                      <a:pt x="30772" y="25437"/>
                      <a:pt x="30818" y="25598"/>
                      <a:pt x="30933" y="25713"/>
                    </a:cubicBezTo>
                    <a:cubicBezTo>
                      <a:pt x="31002" y="25966"/>
                      <a:pt x="31117" y="26195"/>
                      <a:pt x="31324" y="26379"/>
                    </a:cubicBezTo>
                    <a:cubicBezTo>
                      <a:pt x="31393" y="26425"/>
                      <a:pt x="31485" y="26517"/>
                      <a:pt x="31600" y="26586"/>
                    </a:cubicBezTo>
                    <a:cubicBezTo>
                      <a:pt x="31623" y="26839"/>
                      <a:pt x="31738" y="27046"/>
                      <a:pt x="31853" y="27161"/>
                    </a:cubicBezTo>
                    <a:cubicBezTo>
                      <a:pt x="32060" y="27414"/>
                      <a:pt x="32382" y="27575"/>
                      <a:pt x="32704" y="27644"/>
                    </a:cubicBezTo>
                    <a:cubicBezTo>
                      <a:pt x="32819" y="27897"/>
                      <a:pt x="32980" y="28081"/>
                      <a:pt x="33187" y="28196"/>
                    </a:cubicBezTo>
                    <a:cubicBezTo>
                      <a:pt x="33394" y="28334"/>
                      <a:pt x="33647" y="28380"/>
                      <a:pt x="33900" y="28380"/>
                    </a:cubicBezTo>
                    <a:cubicBezTo>
                      <a:pt x="34015" y="28380"/>
                      <a:pt x="34107" y="28380"/>
                      <a:pt x="34222" y="28357"/>
                    </a:cubicBezTo>
                    <a:lnTo>
                      <a:pt x="34245" y="28380"/>
                    </a:lnTo>
                    <a:cubicBezTo>
                      <a:pt x="34475" y="28564"/>
                      <a:pt x="34728" y="28633"/>
                      <a:pt x="35027" y="28633"/>
                    </a:cubicBezTo>
                    <a:cubicBezTo>
                      <a:pt x="35280" y="28633"/>
                      <a:pt x="35510" y="28587"/>
                      <a:pt x="35809" y="28449"/>
                    </a:cubicBezTo>
                    <a:cubicBezTo>
                      <a:pt x="36637" y="28012"/>
                      <a:pt x="37993" y="26655"/>
                      <a:pt x="38246" y="26402"/>
                    </a:cubicBezTo>
                    <a:cubicBezTo>
                      <a:pt x="38729" y="25920"/>
                      <a:pt x="39603" y="25690"/>
                      <a:pt x="39902" y="25598"/>
                    </a:cubicBezTo>
                    <a:cubicBezTo>
                      <a:pt x="40293" y="25483"/>
                      <a:pt x="40753" y="25345"/>
                      <a:pt x="41213" y="25138"/>
                    </a:cubicBezTo>
                    <a:cubicBezTo>
                      <a:pt x="41282" y="25299"/>
                      <a:pt x="41351" y="25460"/>
                      <a:pt x="41443" y="25621"/>
                    </a:cubicBezTo>
                    <a:cubicBezTo>
                      <a:pt x="41627" y="26172"/>
                      <a:pt x="41742" y="28035"/>
                      <a:pt x="41719" y="29438"/>
                    </a:cubicBezTo>
                    <a:cubicBezTo>
                      <a:pt x="41719" y="30197"/>
                      <a:pt x="41581" y="31554"/>
                      <a:pt x="41443" y="32957"/>
                    </a:cubicBezTo>
                    <a:cubicBezTo>
                      <a:pt x="41236" y="35073"/>
                      <a:pt x="41098" y="36683"/>
                      <a:pt x="41098" y="37763"/>
                    </a:cubicBezTo>
                    <a:cubicBezTo>
                      <a:pt x="40293" y="38292"/>
                      <a:pt x="38522" y="39442"/>
                      <a:pt x="35924" y="40776"/>
                    </a:cubicBezTo>
                    <a:cubicBezTo>
                      <a:pt x="35694" y="40523"/>
                      <a:pt x="35464" y="40339"/>
                      <a:pt x="35188" y="40247"/>
                    </a:cubicBezTo>
                    <a:cubicBezTo>
                      <a:pt x="35073" y="40201"/>
                      <a:pt x="34935" y="40201"/>
                      <a:pt x="34797" y="40201"/>
                    </a:cubicBezTo>
                    <a:cubicBezTo>
                      <a:pt x="34659" y="40201"/>
                      <a:pt x="34475" y="40224"/>
                      <a:pt x="34337" y="40293"/>
                    </a:cubicBezTo>
                    <a:cubicBezTo>
                      <a:pt x="34337" y="40293"/>
                      <a:pt x="33969" y="40454"/>
                      <a:pt x="33417" y="40661"/>
                    </a:cubicBezTo>
                    <a:cubicBezTo>
                      <a:pt x="33072" y="40063"/>
                      <a:pt x="32658" y="39672"/>
                      <a:pt x="32198" y="39534"/>
                    </a:cubicBezTo>
                    <a:cubicBezTo>
                      <a:pt x="32083" y="39511"/>
                      <a:pt x="31968" y="39488"/>
                      <a:pt x="31853" y="39488"/>
                    </a:cubicBezTo>
                    <a:cubicBezTo>
                      <a:pt x="31692" y="39488"/>
                      <a:pt x="31508" y="39511"/>
                      <a:pt x="31347" y="39603"/>
                    </a:cubicBezTo>
                    <a:cubicBezTo>
                      <a:pt x="31347" y="39603"/>
                      <a:pt x="30128" y="40178"/>
                      <a:pt x="28863" y="40684"/>
                    </a:cubicBezTo>
                    <a:lnTo>
                      <a:pt x="28679" y="39879"/>
                    </a:lnTo>
                    <a:cubicBezTo>
                      <a:pt x="29645" y="39074"/>
                      <a:pt x="30519" y="38131"/>
                      <a:pt x="31232" y="37028"/>
                    </a:cubicBezTo>
                    <a:cubicBezTo>
                      <a:pt x="32244" y="35533"/>
                      <a:pt x="32520" y="34084"/>
                      <a:pt x="32083" y="32658"/>
                    </a:cubicBezTo>
                    <a:cubicBezTo>
                      <a:pt x="31485" y="30703"/>
                      <a:pt x="29553" y="29047"/>
                      <a:pt x="26034" y="27460"/>
                    </a:cubicBezTo>
                    <a:cubicBezTo>
                      <a:pt x="26218" y="26310"/>
                      <a:pt x="25965" y="25023"/>
                      <a:pt x="25460" y="24264"/>
                    </a:cubicBezTo>
                    <a:cubicBezTo>
                      <a:pt x="25276" y="24034"/>
                      <a:pt x="24885" y="23459"/>
                      <a:pt x="24126" y="23459"/>
                    </a:cubicBezTo>
                    <a:cubicBezTo>
                      <a:pt x="23298" y="23459"/>
                      <a:pt x="22930" y="24149"/>
                      <a:pt x="22700" y="24563"/>
                    </a:cubicBezTo>
                    <a:cubicBezTo>
                      <a:pt x="22539" y="24816"/>
                      <a:pt x="22378" y="25138"/>
                      <a:pt x="22125" y="25414"/>
                    </a:cubicBezTo>
                    <a:cubicBezTo>
                      <a:pt x="22079" y="25460"/>
                      <a:pt x="21826" y="25575"/>
                      <a:pt x="21274" y="25575"/>
                    </a:cubicBezTo>
                    <a:cubicBezTo>
                      <a:pt x="21090" y="25575"/>
                      <a:pt x="20860" y="25529"/>
                      <a:pt x="20630" y="25506"/>
                    </a:cubicBezTo>
                    <a:cubicBezTo>
                      <a:pt x="19365" y="25184"/>
                      <a:pt x="18146" y="25023"/>
                      <a:pt x="17019" y="25000"/>
                    </a:cubicBezTo>
                    <a:cubicBezTo>
                      <a:pt x="16789" y="24678"/>
                      <a:pt x="16398" y="24448"/>
                      <a:pt x="15984" y="24448"/>
                    </a:cubicBezTo>
                    <a:cubicBezTo>
                      <a:pt x="15915" y="24448"/>
                      <a:pt x="15823" y="24448"/>
                      <a:pt x="15731" y="24471"/>
                    </a:cubicBezTo>
                    <a:cubicBezTo>
                      <a:pt x="15731" y="24471"/>
                      <a:pt x="15708" y="24471"/>
                      <a:pt x="15685" y="24517"/>
                    </a:cubicBezTo>
                    <a:cubicBezTo>
                      <a:pt x="15593" y="24471"/>
                      <a:pt x="15478" y="24448"/>
                      <a:pt x="15363" y="24448"/>
                    </a:cubicBezTo>
                    <a:cubicBezTo>
                      <a:pt x="15018" y="24425"/>
                      <a:pt x="14673" y="24402"/>
                      <a:pt x="14306" y="24402"/>
                    </a:cubicBezTo>
                    <a:cubicBezTo>
                      <a:pt x="9499" y="24402"/>
                      <a:pt x="3565" y="27437"/>
                      <a:pt x="2370" y="31945"/>
                    </a:cubicBezTo>
                    <a:cubicBezTo>
                      <a:pt x="2186" y="32612"/>
                      <a:pt x="2577" y="33279"/>
                      <a:pt x="3197" y="33509"/>
                    </a:cubicBezTo>
                    <a:cubicBezTo>
                      <a:pt x="2370" y="35947"/>
                      <a:pt x="2738" y="39626"/>
                      <a:pt x="3611" y="41811"/>
                    </a:cubicBezTo>
                    <a:cubicBezTo>
                      <a:pt x="3841" y="42409"/>
                      <a:pt x="3749" y="42570"/>
                      <a:pt x="2807" y="43444"/>
                    </a:cubicBezTo>
                    <a:cubicBezTo>
                      <a:pt x="1910" y="44272"/>
                      <a:pt x="691" y="45399"/>
                      <a:pt x="691" y="47469"/>
                    </a:cubicBezTo>
                    <a:cubicBezTo>
                      <a:pt x="691" y="48113"/>
                      <a:pt x="1151" y="48664"/>
                      <a:pt x="1795" y="48733"/>
                    </a:cubicBezTo>
                    <a:cubicBezTo>
                      <a:pt x="1818" y="49032"/>
                      <a:pt x="1887" y="49308"/>
                      <a:pt x="1956" y="49630"/>
                    </a:cubicBezTo>
                    <a:cubicBezTo>
                      <a:pt x="2370" y="51102"/>
                      <a:pt x="1956" y="52068"/>
                      <a:pt x="1427" y="53287"/>
                    </a:cubicBezTo>
                    <a:cubicBezTo>
                      <a:pt x="783" y="54690"/>
                      <a:pt x="1" y="56461"/>
                      <a:pt x="990" y="59037"/>
                    </a:cubicBezTo>
                    <a:cubicBezTo>
                      <a:pt x="1795" y="61129"/>
                      <a:pt x="1542" y="61566"/>
                      <a:pt x="1197" y="62141"/>
                    </a:cubicBezTo>
                    <a:cubicBezTo>
                      <a:pt x="898" y="62624"/>
                      <a:pt x="530" y="63245"/>
                      <a:pt x="530" y="64372"/>
                    </a:cubicBezTo>
                    <a:cubicBezTo>
                      <a:pt x="530" y="65016"/>
                      <a:pt x="1036" y="65522"/>
                      <a:pt x="1680" y="65522"/>
                    </a:cubicBezTo>
                    <a:lnTo>
                      <a:pt x="2140" y="65522"/>
                    </a:lnTo>
                    <a:cubicBezTo>
                      <a:pt x="2278" y="65614"/>
                      <a:pt x="2462" y="65637"/>
                      <a:pt x="2623" y="65660"/>
                    </a:cubicBezTo>
                    <a:lnTo>
                      <a:pt x="2715" y="65660"/>
                    </a:lnTo>
                    <a:cubicBezTo>
                      <a:pt x="2922" y="65660"/>
                      <a:pt x="3105" y="65614"/>
                      <a:pt x="3289" y="65522"/>
                    </a:cubicBezTo>
                    <a:lnTo>
                      <a:pt x="3795" y="65522"/>
                    </a:lnTo>
                    <a:cubicBezTo>
                      <a:pt x="3979" y="65614"/>
                      <a:pt x="4186" y="65660"/>
                      <a:pt x="4416" y="65660"/>
                    </a:cubicBezTo>
                    <a:cubicBezTo>
                      <a:pt x="4554" y="65660"/>
                      <a:pt x="4669" y="65637"/>
                      <a:pt x="4807" y="65614"/>
                    </a:cubicBezTo>
                    <a:cubicBezTo>
                      <a:pt x="4876" y="65591"/>
                      <a:pt x="4945" y="65568"/>
                      <a:pt x="5014" y="65522"/>
                    </a:cubicBezTo>
                    <a:lnTo>
                      <a:pt x="7245" y="65522"/>
                    </a:lnTo>
                    <a:cubicBezTo>
                      <a:pt x="7452" y="65522"/>
                      <a:pt x="7636" y="65476"/>
                      <a:pt x="7797" y="65384"/>
                    </a:cubicBezTo>
                    <a:cubicBezTo>
                      <a:pt x="7981" y="65476"/>
                      <a:pt x="8142" y="65522"/>
                      <a:pt x="8349" y="65522"/>
                    </a:cubicBezTo>
                    <a:lnTo>
                      <a:pt x="8694" y="65522"/>
                    </a:lnTo>
                    <a:cubicBezTo>
                      <a:pt x="8855" y="65614"/>
                      <a:pt x="9062" y="65660"/>
                      <a:pt x="9292" y="65660"/>
                    </a:cubicBezTo>
                    <a:cubicBezTo>
                      <a:pt x="9499" y="65660"/>
                      <a:pt x="9706" y="65614"/>
                      <a:pt x="9890" y="65522"/>
                    </a:cubicBezTo>
                    <a:lnTo>
                      <a:pt x="11546" y="65522"/>
                    </a:lnTo>
                    <a:cubicBezTo>
                      <a:pt x="11707" y="65614"/>
                      <a:pt x="11914" y="65660"/>
                      <a:pt x="12144" y="65660"/>
                    </a:cubicBezTo>
                    <a:cubicBezTo>
                      <a:pt x="12351" y="65660"/>
                      <a:pt x="12535" y="65614"/>
                      <a:pt x="12742" y="65522"/>
                    </a:cubicBezTo>
                    <a:lnTo>
                      <a:pt x="14719" y="65522"/>
                    </a:lnTo>
                    <a:cubicBezTo>
                      <a:pt x="14811" y="65568"/>
                      <a:pt x="14880" y="65591"/>
                      <a:pt x="14949" y="65614"/>
                    </a:cubicBezTo>
                    <a:cubicBezTo>
                      <a:pt x="15064" y="65637"/>
                      <a:pt x="15179" y="65660"/>
                      <a:pt x="15340" y="65660"/>
                    </a:cubicBezTo>
                    <a:cubicBezTo>
                      <a:pt x="15524" y="65660"/>
                      <a:pt x="15731" y="65614"/>
                      <a:pt x="15938" y="65522"/>
                    </a:cubicBezTo>
                    <a:lnTo>
                      <a:pt x="20285" y="65522"/>
                    </a:lnTo>
                    <a:cubicBezTo>
                      <a:pt x="20446" y="66005"/>
                      <a:pt x="20653" y="66511"/>
                      <a:pt x="20883" y="66971"/>
                    </a:cubicBezTo>
                    <a:cubicBezTo>
                      <a:pt x="22930" y="71271"/>
                      <a:pt x="23206" y="76055"/>
                      <a:pt x="23459" y="80678"/>
                    </a:cubicBezTo>
                    <a:cubicBezTo>
                      <a:pt x="23689" y="84541"/>
                      <a:pt x="23896" y="88175"/>
                      <a:pt x="25115" y="91464"/>
                    </a:cubicBezTo>
                    <a:cubicBezTo>
                      <a:pt x="25253" y="91901"/>
                      <a:pt x="25644" y="92177"/>
                      <a:pt x="26103" y="92200"/>
                    </a:cubicBezTo>
                    <a:cubicBezTo>
                      <a:pt x="26149" y="92200"/>
                      <a:pt x="26379" y="92246"/>
                      <a:pt x="26747" y="92246"/>
                    </a:cubicBezTo>
                    <a:cubicBezTo>
                      <a:pt x="27115" y="92246"/>
                      <a:pt x="27644" y="92200"/>
                      <a:pt x="28242" y="92154"/>
                    </a:cubicBezTo>
                    <a:cubicBezTo>
                      <a:pt x="28909" y="93051"/>
                      <a:pt x="29714" y="93901"/>
                      <a:pt x="30634" y="94706"/>
                    </a:cubicBezTo>
                    <a:cubicBezTo>
                      <a:pt x="33279" y="97029"/>
                      <a:pt x="33647" y="100939"/>
                      <a:pt x="33647" y="100985"/>
                    </a:cubicBezTo>
                    <a:cubicBezTo>
                      <a:pt x="33693" y="101583"/>
                      <a:pt x="34199" y="102043"/>
                      <a:pt x="34797" y="102043"/>
                    </a:cubicBezTo>
                    <a:lnTo>
                      <a:pt x="43674" y="102043"/>
                    </a:lnTo>
                    <a:cubicBezTo>
                      <a:pt x="43904" y="102204"/>
                      <a:pt x="44226" y="102319"/>
                      <a:pt x="44548" y="102319"/>
                    </a:cubicBezTo>
                    <a:cubicBezTo>
                      <a:pt x="44663" y="102319"/>
                      <a:pt x="44778" y="102296"/>
                      <a:pt x="44893" y="102273"/>
                    </a:cubicBezTo>
                    <a:cubicBezTo>
                      <a:pt x="45077" y="102204"/>
                      <a:pt x="45261" y="102135"/>
                      <a:pt x="45399" y="102043"/>
                    </a:cubicBezTo>
                    <a:lnTo>
                      <a:pt x="51700" y="102043"/>
                    </a:lnTo>
                    <a:cubicBezTo>
                      <a:pt x="52045" y="102043"/>
                      <a:pt x="52367" y="101905"/>
                      <a:pt x="52597" y="101629"/>
                    </a:cubicBezTo>
                    <a:cubicBezTo>
                      <a:pt x="52827" y="101376"/>
                      <a:pt x="52896" y="101031"/>
                      <a:pt x="52850" y="100686"/>
                    </a:cubicBezTo>
                    <a:cubicBezTo>
                      <a:pt x="52850" y="100594"/>
                      <a:pt x="51631" y="93740"/>
                      <a:pt x="49791" y="87140"/>
                    </a:cubicBezTo>
                    <a:cubicBezTo>
                      <a:pt x="50343" y="87094"/>
                      <a:pt x="50918" y="87002"/>
                      <a:pt x="51493" y="86910"/>
                    </a:cubicBezTo>
                    <a:cubicBezTo>
                      <a:pt x="51838" y="86864"/>
                      <a:pt x="52160" y="86634"/>
                      <a:pt x="52321" y="86312"/>
                    </a:cubicBezTo>
                    <a:cubicBezTo>
                      <a:pt x="52505" y="85990"/>
                      <a:pt x="52505" y="85622"/>
                      <a:pt x="52367" y="85300"/>
                    </a:cubicBezTo>
                    <a:cubicBezTo>
                      <a:pt x="52298" y="85185"/>
                      <a:pt x="47584" y="74836"/>
                      <a:pt x="46342" y="69731"/>
                    </a:cubicBezTo>
                    <a:cubicBezTo>
                      <a:pt x="45353" y="65614"/>
                      <a:pt x="44157" y="62716"/>
                      <a:pt x="43628" y="61497"/>
                    </a:cubicBezTo>
                    <a:cubicBezTo>
                      <a:pt x="44203" y="60462"/>
                      <a:pt x="44939" y="58255"/>
                      <a:pt x="43536" y="55449"/>
                    </a:cubicBezTo>
                    <a:cubicBezTo>
                      <a:pt x="42869" y="54115"/>
                      <a:pt x="41282" y="52942"/>
                      <a:pt x="39327" y="51700"/>
                    </a:cubicBezTo>
                    <a:cubicBezTo>
                      <a:pt x="41213" y="50872"/>
                      <a:pt x="42869" y="49929"/>
                      <a:pt x="44157" y="49170"/>
                    </a:cubicBezTo>
                    <a:cubicBezTo>
                      <a:pt x="44939" y="48733"/>
                      <a:pt x="45629" y="48343"/>
                      <a:pt x="46112" y="48113"/>
                    </a:cubicBezTo>
                    <a:cubicBezTo>
                      <a:pt x="46917" y="47745"/>
                      <a:pt x="47768" y="47400"/>
                      <a:pt x="48573" y="47055"/>
                    </a:cubicBezTo>
                    <a:cubicBezTo>
                      <a:pt x="50343" y="46296"/>
                      <a:pt x="51746" y="45721"/>
                      <a:pt x="52413" y="44939"/>
                    </a:cubicBezTo>
                    <a:cubicBezTo>
                      <a:pt x="53241" y="43950"/>
                      <a:pt x="53126" y="42616"/>
                      <a:pt x="52988" y="41098"/>
                    </a:cubicBezTo>
                    <a:cubicBezTo>
                      <a:pt x="52965" y="40615"/>
                      <a:pt x="52896" y="40109"/>
                      <a:pt x="52873" y="39603"/>
                    </a:cubicBezTo>
                    <a:cubicBezTo>
                      <a:pt x="52873" y="39235"/>
                      <a:pt x="52850" y="38729"/>
                      <a:pt x="52850" y="38154"/>
                    </a:cubicBezTo>
                    <a:lnTo>
                      <a:pt x="52850" y="37625"/>
                    </a:lnTo>
                    <a:cubicBezTo>
                      <a:pt x="53103" y="37556"/>
                      <a:pt x="53356" y="37510"/>
                      <a:pt x="53655" y="37418"/>
                    </a:cubicBezTo>
                    <a:cubicBezTo>
                      <a:pt x="55518" y="38821"/>
                      <a:pt x="57726" y="39925"/>
                      <a:pt x="58945" y="40454"/>
                    </a:cubicBezTo>
                    <a:cubicBezTo>
                      <a:pt x="58876" y="40546"/>
                      <a:pt x="58853" y="40615"/>
                      <a:pt x="58853" y="40638"/>
                    </a:cubicBezTo>
                    <a:cubicBezTo>
                      <a:pt x="58508" y="41144"/>
                      <a:pt x="58508" y="41880"/>
                      <a:pt x="58830" y="42478"/>
                    </a:cubicBezTo>
                    <a:cubicBezTo>
                      <a:pt x="59198" y="43168"/>
                      <a:pt x="59957" y="43605"/>
                      <a:pt x="60784" y="43605"/>
                    </a:cubicBezTo>
                    <a:cubicBezTo>
                      <a:pt x="61152" y="43605"/>
                      <a:pt x="61566" y="43513"/>
                      <a:pt x="61980" y="43375"/>
                    </a:cubicBezTo>
                    <a:cubicBezTo>
                      <a:pt x="63521" y="42800"/>
                      <a:pt x="63705" y="41420"/>
                      <a:pt x="63797" y="40615"/>
                    </a:cubicBezTo>
                    <a:cubicBezTo>
                      <a:pt x="63820" y="40408"/>
                      <a:pt x="63866" y="40109"/>
                      <a:pt x="63912" y="39994"/>
                    </a:cubicBezTo>
                    <a:cubicBezTo>
                      <a:pt x="64556" y="39603"/>
                      <a:pt x="64947" y="38959"/>
                      <a:pt x="65016" y="38200"/>
                    </a:cubicBezTo>
                    <a:cubicBezTo>
                      <a:pt x="65039" y="37533"/>
                      <a:pt x="64809" y="36821"/>
                      <a:pt x="64372" y="36246"/>
                    </a:cubicBezTo>
                    <a:cubicBezTo>
                      <a:pt x="64372" y="36085"/>
                      <a:pt x="64372" y="35947"/>
                      <a:pt x="64326" y="35832"/>
                    </a:cubicBezTo>
                    <a:cubicBezTo>
                      <a:pt x="64326" y="35809"/>
                      <a:pt x="64280" y="35740"/>
                      <a:pt x="64280" y="35717"/>
                    </a:cubicBezTo>
                    <a:cubicBezTo>
                      <a:pt x="64579" y="35464"/>
                      <a:pt x="64832" y="35096"/>
                      <a:pt x="65062" y="34544"/>
                    </a:cubicBezTo>
                    <a:cubicBezTo>
                      <a:pt x="65637" y="33095"/>
                      <a:pt x="64740" y="32060"/>
                      <a:pt x="64257" y="31531"/>
                    </a:cubicBezTo>
                    <a:cubicBezTo>
                      <a:pt x="64229" y="31537"/>
                      <a:pt x="64203" y="31539"/>
                      <a:pt x="64178" y="31539"/>
                    </a:cubicBezTo>
                    <a:cubicBezTo>
                      <a:pt x="63995" y="31539"/>
                      <a:pt x="63881" y="31405"/>
                      <a:pt x="63820" y="31324"/>
                    </a:cubicBezTo>
                    <a:cubicBezTo>
                      <a:pt x="63935" y="30680"/>
                      <a:pt x="63774" y="30105"/>
                      <a:pt x="63406" y="29622"/>
                    </a:cubicBezTo>
                    <a:cubicBezTo>
                      <a:pt x="63015" y="29162"/>
                      <a:pt x="62440" y="28840"/>
                      <a:pt x="61819" y="28725"/>
                    </a:cubicBezTo>
                    <a:lnTo>
                      <a:pt x="62164" y="28035"/>
                    </a:lnTo>
                    <a:cubicBezTo>
                      <a:pt x="62900" y="26586"/>
                      <a:pt x="64050" y="24402"/>
                      <a:pt x="65016" y="21711"/>
                    </a:cubicBezTo>
                    <a:cubicBezTo>
                      <a:pt x="66465" y="17525"/>
                      <a:pt x="62532" y="14559"/>
                      <a:pt x="60186" y="13547"/>
                    </a:cubicBezTo>
                    <a:cubicBezTo>
                      <a:pt x="58646" y="12673"/>
                      <a:pt x="56208" y="12328"/>
                      <a:pt x="53862" y="12121"/>
                    </a:cubicBezTo>
                    <a:cubicBezTo>
                      <a:pt x="53678" y="11799"/>
                      <a:pt x="53356" y="11569"/>
                      <a:pt x="52988" y="11523"/>
                    </a:cubicBezTo>
                    <a:cubicBezTo>
                      <a:pt x="52942" y="11523"/>
                      <a:pt x="52873" y="11523"/>
                      <a:pt x="52781" y="11477"/>
                    </a:cubicBezTo>
                    <a:cubicBezTo>
                      <a:pt x="52620" y="11293"/>
                      <a:pt x="52367" y="11109"/>
                      <a:pt x="52045" y="11086"/>
                    </a:cubicBezTo>
                    <a:lnTo>
                      <a:pt x="51815" y="11086"/>
                    </a:lnTo>
                    <a:cubicBezTo>
                      <a:pt x="51562" y="11086"/>
                      <a:pt x="51286" y="11132"/>
                      <a:pt x="51056" y="11247"/>
                    </a:cubicBezTo>
                    <a:cubicBezTo>
                      <a:pt x="50987" y="11224"/>
                      <a:pt x="50895" y="11224"/>
                      <a:pt x="50803" y="11224"/>
                    </a:cubicBezTo>
                    <a:cubicBezTo>
                      <a:pt x="50711" y="11224"/>
                      <a:pt x="50642" y="11224"/>
                      <a:pt x="50550" y="11247"/>
                    </a:cubicBezTo>
                    <a:cubicBezTo>
                      <a:pt x="50366" y="11293"/>
                      <a:pt x="50228" y="11339"/>
                      <a:pt x="50090" y="11431"/>
                    </a:cubicBezTo>
                    <a:lnTo>
                      <a:pt x="50021" y="11454"/>
                    </a:lnTo>
                    <a:lnTo>
                      <a:pt x="49768" y="11638"/>
                    </a:lnTo>
                    <a:cubicBezTo>
                      <a:pt x="49492" y="11523"/>
                      <a:pt x="49101" y="11339"/>
                      <a:pt x="48733" y="11201"/>
                    </a:cubicBezTo>
                    <a:cubicBezTo>
                      <a:pt x="47216" y="10534"/>
                      <a:pt x="45146" y="9614"/>
                      <a:pt x="42869" y="9614"/>
                    </a:cubicBezTo>
                    <a:cubicBezTo>
                      <a:pt x="42064" y="9614"/>
                      <a:pt x="41282" y="9729"/>
                      <a:pt x="40569" y="9959"/>
                    </a:cubicBezTo>
                    <a:cubicBezTo>
                      <a:pt x="40431" y="10028"/>
                      <a:pt x="40293" y="10074"/>
                      <a:pt x="40178" y="10166"/>
                    </a:cubicBezTo>
                    <a:cubicBezTo>
                      <a:pt x="40408" y="8717"/>
                      <a:pt x="39833" y="7291"/>
                      <a:pt x="38568" y="6118"/>
                    </a:cubicBezTo>
                    <a:cubicBezTo>
                      <a:pt x="38499" y="6049"/>
                      <a:pt x="38453" y="6026"/>
                      <a:pt x="38384" y="5957"/>
                    </a:cubicBezTo>
                    <a:cubicBezTo>
                      <a:pt x="38614" y="4692"/>
                      <a:pt x="38269" y="3589"/>
                      <a:pt x="37418" y="2853"/>
                    </a:cubicBezTo>
                    <a:cubicBezTo>
                      <a:pt x="36844" y="2393"/>
                      <a:pt x="36177" y="2140"/>
                      <a:pt x="35418" y="2140"/>
                    </a:cubicBezTo>
                    <a:cubicBezTo>
                      <a:pt x="35257" y="2140"/>
                      <a:pt x="35073" y="2140"/>
                      <a:pt x="34935" y="2163"/>
                    </a:cubicBezTo>
                    <a:cubicBezTo>
                      <a:pt x="34820" y="1864"/>
                      <a:pt x="34659" y="1565"/>
                      <a:pt x="34452" y="1358"/>
                    </a:cubicBezTo>
                    <a:cubicBezTo>
                      <a:pt x="34314" y="967"/>
                      <a:pt x="33923" y="668"/>
                      <a:pt x="33509" y="622"/>
                    </a:cubicBezTo>
                    <a:lnTo>
                      <a:pt x="33302" y="622"/>
                    </a:lnTo>
                    <a:cubicBezTo>
                      <a:pt x="32934" y="622"/>
                      <a:pt x="32589" y="737"/>
                      <a:pt x="32244" y="898"/>
                    </a:cubicBezTo>
                    <a:lnTo>
                      <a:pt x="31715" y="1082"/>
                    </a:lnTo>
                    <a:cubicBezTo>
                      <a:pt x="31485" y="944"/>
                      <a:pt x="31278" y="875"/>
                      <a:pt x="31140" y="852"/>
                    </a:cubicBezTo>
                    <a:cubicBezTo>
                      <a:pt x="31048" y="829"/>
                      <a:pt x="30979" y="829"/>
                      <a:pt x="30864" y="829"/>
                    </a:cubicBezTo>
                    <a:cubicBezTo>
                      <a:pt x="30565" y="829"/>
                      <a:pt x="30312" y="875"/>
                      <a:pt x="30082" y="1013"/>
                    </a:cubicBezTo>
                    <a:cubicBezTo>
                      <a:pt x="30013" y="990"/>
                      <a:pt x="29990" y="967"/>
                      <a:pt x="29944" y="944"/>
                    </a:cubicBezTo>
                    <a:cubicBezTo>
                      <a:pt x="29944" y="875"/>
                      <a:pt x="29898" y="829"/>
                      <a:pt x="29875" y="760"/>
                    </a:cubicBezTo>
                    <a:cubicBezTo>
                      <a:pt x="29737" y="323"/>
                      <a:pt x="29323" y="47"/>
                      <a:pt x="28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8"/>
              <p:cNvSpPr/>
              <p:nvPr/>
            </p:nvSpPr>
            <p:spPr>
              <a:xfrm>
                <a:off x="3776350" y="3240650"/>
                <a:ext cx="144925" cy="1380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521" extrusionOk="0">
                    <a:moveTo>
                      <a:pt x="2584" y="1"/>
                    </a:moveTo>
                    <a:cubicBezTo>
                      <a:pt x="2394" y="1"/>
                      <a:pt x="2210" y="31"/>
                      <a:pt x="2047" y="94"/>
                    </a:cubicBezTo>
                    <a:cubicBezTo>
                      <a:pt x="1675" y="235"/>
                      <a:pt x="1237" y="275"/>
                      <a:pt x="862" y="275"/>
                    </a:cubicBezTo>
                    <a:cubicBezTo>
                      <a:pt x="379" y="275"/>
                      <a:pt x="1" y="209"/>
                      <a:pt x="1" y="209"/>
                    </a:cubicBezTo>
                    <a:lnTo>
                      <a:pt x="1" y="209"/>
                    </a:lnTo>
                    <a:cubicBezTo>
                      <a:pt x="162" y="761"/>
                      <a:pt x="139" y="3429"/>
                      <a:pt x="139" y="3429"/>
                    </a:cubicBezTo>
                    <a:cubicBezTo>
                      <a:pt x="139" y="3429"/>
                      <a:pt x="2001" y="2969"/>
                      <a:pt x="2277" y="2877"/>
                    </a:cubicBezTo>
                    <a:cubicBezTo>
                      <a:pt x="2283" y="2875"/>
                      <a:pt x="2290" y="2874"/>
                      <a:pt x="2296" y="2874"/>
                    </a:cubicBezTo>
                    <a:cubicBezTo>
                      <a:pt x="2569" y="2874"/>
                      <a:pt x="3361" y="4704"/>
                      <a:pt x="3473" y="5131"/>
                    </a:cubicBezTo>
                    <a:cubicBezTo>
                      <a:pt x="3528" y="5326"/>
                      <a:pt x="3791" y="5521"/>
                      <a:pt x="4115" y="5521"/>
                    </a:cubicBezTo>
                    <a:cubicBezTo>
                      <a:pt x="4478" y="5521"/>
                      <a:pt x="4917" y="5276"/>
                      <a:pt x="5221" y="4510"/>
                    </a:cubicBezTo>
                    <a:cubicBezTo>
                      <a:pt x="5796" y="3084"/>
                      <a:pt x="3818" y="2486"/>
                      <a:pt x="4048" y="1382"/>
                    </a:cubicBezTo>
                    <a:cubicBezTo>
                      <a:pt x="4233" y="513"/>
                      <a:pt x="3362" y="1"/>
                      <a:pt x="2584" y="1"/>
                    </a:cubicBezTo>
                    <a:close/>
                  </a:path>
                </a:pathLst>
              </a:custGeom>
              <a:solidFill>
                <a:srgbClr val="C17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8"/>
              <p:cNvSpPr/>
              <p:nvPr/>
            </p:nvSpPr>
            <p:spPr>
              <a:xfrm>
                <a:off x="3514175" y="2964150"/>
                <a:ext cx="334075" cy="451950"/>
              </a:xfrm>
              <a:custGeom>
                <a:avLst/>
                <a:gdLst/>
                <a:ahLst/>
                <a:cxnLst/>
                <a:rect l="l" t="t" r="r" b="b"/>
                <a:pathLst>
                  <a:path w="13363" h="18078" extrusionOk="0">
                    <a:moveTo>
                      <a:pt x="8073" y="0"/>
                    </a:moveTo>
                    <a:lnTo>
                      <a:pt x="1840" y="6831"/>
                    </a:lnTo>
                    <a:cubicBezTo>
                      <a:pt x="1840" y="6831"/>
                      <a:pt x="1" y="15662"/>
                      <a:pt x="1840" y="17640"/>
                    </a:cubicBezTo>
                    <a:cubicBezTo>
                      <a:pt x="2124" y="17948"/>
                      <a:pt x="2584" y="18078"/>
                      <a:pt x="3161" y="18078"/>
                    </a:cubicBezTo>
                    <a:cubicBezTo>
                      <a:pt x="6328" y="18078"/>
                      <a:pt x="12994" y="14144"/>
                      <a:pt x="12994" y="14144"/>
                    </a:cubicBezTo>
                    <a:cubicBezTo>
                      <a:pt x="12994" y="14144"/>
                      <a:pt x="13362" y="12005"/>
                      <a:pt x="12534" y="11131"/>
                    </a:cubicBezTo>
                    <a:lnTo>
                      <a:pt x="7038" y="9590"/>
                    </a:lnTo>
                    <a:cubicBezTo>
                      <a:pt x="7038" y="9590"/>
                      <a:pt x="10879" y="2438"/>
                      <a:pt x="8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8"/>
              <p:cNvSpPr/>
              <p:nvPr/>
            </p:nvSpPr>
            <p:spPr>
              <a:xfrm>
                <a:off x="2906425" y="2801350"/>
                <a:ext cx="639400" cy="1003350"/>
              </a:xfrm>
              <a:custGeom>
                <a:avLst/>
                <a:gdLst/>
                <a:ahLst/>
                <a:cxnLst/>
                <a:rect l="l" t="t" r="r" b="b"/>
                <a:pathLst>
                  <a:path w="25576" h="40134" extrusionOk="0">
                    <a:moveTo>
                      <a:pt x="22897" y="0"/>
                    </a:moveTo>
                    <a:cubicBezTo>
                      <a:pt x="22737" y="0"/>
                      <a:pt x="22597" y="85"/>
                      <a:pt x="22494" y="188"/>
                    </a:cubicBezTo>
                    <a:cubicBezTo>
                      <a:pt x="22149" y="510"/>
                      <a:pt x="22057" y="1200"/>
                      <a:pt x="22057" y="1200"/>
                    </a:cubicBezTo>
                    <a:lnTo>
                      <a:pt x="21873" y="211"/>
                    </a:lnTo>
                    <a:cubicBezTo>
                      <a:pt x="21827" y="234"/>
                      <a:pt x="21758" y="234"/>
                      <a:pt x="21712" y="303"/>
                    </a:cubicBezTo>
                    <a:cubicBezTo>
                      <a:pt x="21114" y="694"/>
                      <a:pt x="21252" y="2051"/>
                      <a:pt x="21252" y="2878"/>
                    </a:cubicBezTo>
                    <a:cubicBezTo>
                      <a:pt x="21252" y="3775"/>
                      <a:pt x="21114" y="4189"/>
                      <a:pt x="20884" y="5224"/>
                    </a:cubicBezTo>
                    <a:cubicBezTo>
                      <a:pt x="20656" y="6250"/>
                      <a:pt x="19682" y="7547"/>
                      <a:pt x="19172" y="7547"/>
                    </a:cubicBezTo>
                    <a:cubicBezTo>
                      <a:pt x="19168" y="7547"/>
                      <a:pt x="19163" y="7547"/>
                      <a:pt x="19159" y="7547"/>
                    </a:cubicBezTo>
                    <a:cubicBezTo>
                      <a:pt x="18745" y="7524"/>
                      <a:pt x="18745" y="6995"/>
                      <a:pt x="18814" y="6604"/>
                    </a:cubicBezTo>
                    <a:cubicBezTo>
                      <a:pt x="18883" y="5960"/>
                      <a:pt x="18768" y="5224"/>
                      <a:pt x="18469" y="4557"/>
                    </a:cubicBezTo>
                    <a:cubicBezTo>
                      <a:pt x="18423" y="4488"/>
                      <a:pt x="18400" y="4442"/>
                      <a:pt x="18377" y="4419"/>
                    </a:cubicBezTo>
                    <a:cubicBezTo>
                      <a:pt x="18262" y="4228"/>
                      <a:pt x="18131" y="4132"/>
                      <a:pt x="18011" y="4132"/>
                    </a:cubicBezTo>
                    <a:cubicBezTo>
                      <a:pt x="17987" y="4132"/>
                      <a:pt x="17963" y="4136"/>
                      <a:pt x="17940" y="4143"/>
                    </a:cubicBezTo>
                    <a:cubicBezTo>
                      <a:pt x="17917" y="4189"/>
                      <a:pt x="17894" y="4189"/>
                      <a:pt x="17848" y="4212"/>
                    </a:cubicBezTo>
                    <a:cubicBezTo>
                      <a:pt x="17825" y="4235"/>
                      <a:pt x="17802" y="4258"/>
                      <a:pt x="17779" y="4327"/>
                    </a:cubicBezTo>
                    <a:lnTo>
                      <a:pt x="17779" y="4350"/>
                    </a:lnTo>
                    <a:cubicBezTo>
                      <a:pt x="17733" y="4373"/>
                      <a:pt x="17710" y="4442"/>
                      <a:pt x="17710" y="4488"/>
                    </a:cubicBezTo>
                    <a:lnTo>
                      <a:pt x="17710" y="4534"/>
                    </a:lnTo>
                    <a:cubicBezTo>
                      <a:pt x="17687" y="4580"/>
                      <a:pt x="17687" y="4649"/>
                      <a:pt x="17664" y="4695"/>
                    </a:cubicBezTo>
                    <a:cubicBezTo>
                      <a:pt x="17664" y="4718"/>
                      <a:pt x="17618" y="4787"/>
                      <a:pt x="17618" y="4810"/>
                    </a:cubicBezTo>
                    <a:lnTo>
                      <a:pt x="17618" y="4879"/>
                    </a:lnTo>
                    <a:cubicBezTo>
                      <a:pt x="17618" y="4902"/>
                      <a:pt x="17618" y="4948"/>
                      <a:pt x="17595" y="4994"/>
                    </a:cubicBezTo>
                    <a:lnTo>
                      <a:pt x="17595" y="5040"/>
                    </a:lnTo>
                    <a:cubicBezTo>
                      <a:pt x="17595" y="5109"/>
                      <a:pt x="17595" y="5155"/>
                      <a:pt x="17572" y="5247"/>
                    </a:cubicBezTo>
                    <a:cubicBezTo>
                      <a:pt x="17480" y="6397"/>
                      <a:pt x="17457" y="8697"/>
                      <a:pt x="17503" y="9939"/>
                    </a:cubicBezTo>
                    <a:cubicBezTo>
                      <a:pt x="17595" y="11434"/>
                      <a:pt x="18262" y="12032"/>
                      <a:pt x="18653" y="13113"/>
                    </a:cubicBezTo>
                    <a:cubicBezTo>
                      <a:pt x="19090" y="14216"/>
                      <a:pt x="19044" y="17367"/>
                      <a:pt x="19044" y="17367"/>
                    </a:cubicBezTo>
                    <a:cubicBezTo>
                      <a:pt x="18998" y="19368"/>
                      <a:pt x="18239" y="24772"/>
                      <a:pt x="18469" y="26221"/>
                    </a:cubicBezTo>
                    <a:cubicBezTo>
                      <a:pt x="18469" y="26221"/>
                      <a:pt x="14214" y="29487"/>
                      <a:pt x="6119" y="32592"/>
                    </a:cubicBezTo>
                    <a:cubicBezTo>
                      <a:pt x="1" y="34930"/>
                      <a:pt x="1253" y="40133"/>
                      <a:pt x="4904" y="40133"/>
                    </a:cubicBezTo>
                    <a:cubicBezTo>
                      <a:pt x="5096" y="40133"/>
                      <a:pt x="5294" y="40119"/>
                      <a:pt x="5498" y="40089"/>
                    </a:cubicBezTo>
                    <a:cubicBezTo>
                      <a:pt x="11225" y="39261"/>
                      <a:pt x="16169" y="35306"/>
                      <a:pt x="18469" y="34087"/>
                    </a:cubicBezTo>
                    <a:cubicBezTo>
                      <a:pt x="20769" y="32845"/>
                      <a:pt x="23345" y="31902"/>
                      <a:pt x="24012" y="31028"/>
                    </a:cubicBezTo>
                    <a:cubicBezTo>
                      <a:pt x="24679" y="30177"/>
                      <a:pt x="24173" y="28613"/>
                      <a:pt x="24012" y="26612"/>
                    </a:cubicBezTo>
                    <a:cubicBezTo>
                      <a:pt x="23828" y="24612"/>
                      <a:pt x="23644" y="19276"/>
                      <a:pt x="22747" y="16723"/>
                    </a:cubicBezTo>
                    <a:cubicBezTo>
                      <a:pt x="22747" y="16723"/>
                      <a:pt x="22034" y="13687"/>
                      <a:pt x="22034" y="12883"/>
                    </a:cubicBezTo>
                    <a:cubicBezTo>
                      <a:pt x="22034" y="12078"/>
                      <a:pt x="23897" y="8835"/>
                      <a:pt x="24518" y="7685"/>
                    </a:cubicBezTo>
                    <a:cubicBezTo>
                      <a:pt x="25184" y="6512"/>
                      <a:pt x="25575" y="5385"/>
                      <a:pt x="25506" y="4557"/>
                    </a:cubicBezTo>
                    <a:cubicBezTo>
                      <a:pt x="25483" y="4350"/>
                      <a:pt x="25483" y="4189"/>
                      <a:pt x="25483" y="4005"/>
                    </a:cubicBezTo>
                    <a:cubicBezTo>
                      <a:pt x="25437" y="3453"/>
                      <a:pt x="25437" y="3062"/>
                      <a:pt x="25437" y="3062"/>
                    </a:cubicBezTo>
                    <a:cubicBezTo>
                      <a:pt x="25368" y="3085"/>
                      <a:pt x="25276" y="3085"/>
                      <a:pt x="25207" y="3154"/>
                    </a:cubicBezTo>
                    <a:cubicBezTo>
                      <a:pt x="25046" y="3269"/>
                      <a:pt x="24908" y="3453"/>
                      <a:pt x="24862" y="3867"/>
                    </a:cubicBezTo>
                    <a:cubicBezTo>
                      <a:pt x="24845" y="4678"/>
                      <a:pt x="24427" y="5591"/>
                      <a:pt x="24297" y="5591"/>
                    </a:cubicBezTo>
                    <a:cubicBezTo>
                      <a:pt x="24253" y="5591"/>
                      <a:pt x="24241" y="5489"/>
                      <a:pt x="24288" y="5247"/>
                    </a:cubicBezTo>
                    <a:cubicBezTo>
                      <a:pt x="24495" y="4258"/>
                      <a:pt x="24242" y="3338"/>
                      <a:pt x="24127" y="2740"/>
                    </a:cubicBezTo>
                    <a:cubicBezTo>
                      <a:pt x="24058" y="2464"/>
                      <a:pt x="24012" y="1959"/>
                      <a:pt x="23943" y="1476"/>
                    </a:cubicBezTo>
                    <a:cubicBezTo>
                      <a:pt x="23897" y="901"/>
                      <a:pt x="23874" y="395"/>
                      <a:pt x="23874" y="395"/>
                    </a:cubicBezTo>
                    <a:cubicBezTo>
                      <a:pt x="23759" y="395"/>
                      <a:pt x="23667" y="418"/>
                      <a:pt x="23575" y="441"/>
                    </a:cubicBezTo>
                    <a:cubicBezTo>
                      <a:pt x="23299" y="625"/>
                      <a:pt x="23115" y="1016"/>
                      <a:pt x="23115" y="1016"/>
                    </a:cubicBezTo>
                    <a:lnTo>
                      <a:pt x="22954" y="4"/>
                    </a:lnTo>
                    <a:cubicBezTo>
                      <a:pt x="22934" y="1"/>
                      <a:pt x="22916" y="0"/>
                      <a:pt x="22897" y="0"/>
                    </a:cubicBezTo>
                    <a:close/>
                  </a:path>
                </a:pathLst>
              </a:custGeom>
              <a:solidFill>
                <a:srgbClr val="965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48"/>
              <p:cNvSpPr/>
              <p:nvPr/>
            </p:nvSpPr>
            <p:spPr>
              <a:xfrm>
                <a:off x="2716725" y="3514375"/>
                <a:ext cx="470325" cy="450375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18015" extrusionOk="0">
                    <a:moveTo>
                      <a:pt x="15616" y="0"/>
                    </a:moveTo>
                    <a:cubicBezTo>
                      <a:pt x="15616" y="0"/>
                      <a:pt x="14029" y="782"/>
                      <a:pt x="12534" y="1357"/>
                    </a:cubicBezTo>
                    <a:cubicBezTo>
                      <a:pt x="11039" y="1932"/>
                      <a:pt x="0" y="4554"/>
                      <a:pt x="552" y="10648"/>
                    </a:cubicBezTo>
                    <a:cubicBezTo>
                      <a:pt x="1077" y="16420"/>
                      <a:pt x="7651" y="17765"/>
                      <a:pt x="9878" y="17765"/>
                    </a:cubicBezTo>
                    <a:cubicBezTo>
                      <a:pt x="9994" y="17765"/>
                      <a:pt x="10098" y="17761"/>
                      <a:pt x="10188" y="17755"/>
                    </a:cubicBezTo>
                    <a:cubicBezTo>
                      <a:pt x="10331" y="17740"/>
                      <a:pt x="10489" y="17734"/>
                      <a:pt x="10658" y="17734"/>
                    </a:cubicBezTo>
                    <a:cubicBezTo>
                      <a:pt x="11805" y="17734"/>
                      <a:pt x="13494" y="18015"/>
                      <a:pt x="14687" y="18015"/>
                    </a:cubicBezTo>
                    <a:cubicBezTo>
                      <a:pt x="15623" y="18015"/>
                      <a:pt x="16253" y="17842"/>
                      <a:pt x="16076" y="17226"/>
                    </a:cubicBezTo>
                    <a:cubicBezTo>
                      <a:pt x="16076" y="17226"/>
                      <a:pt x="14650" y="16536"/>
                      <a:pt x="15685" y="14075"/>
                    </a:cubicBezTo>
                    <a:cubicBezTo>
                      <a:pt x="18813" y="6486"/>
                      <a:pt x="16651" y="322"/>
                      <a:pt x="156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8"/>
              <p:cNvSpPr/>
              <p:nvPr/>
            </p:nvSpPr>
            <p:spPr>
              <a:xfrm>
                <a:off x="3077800" y="2830100"/>
                <a:ext cx="3618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14475" h="12323" extrusionOk="0">
                    <a:moveTo>
                      <a:pt x="11906" y="1"/>
                    </a:moveTo>
                    <a:cubicBezTo>
                      <a:pt x="11863" y="1"/>
                      <a:pt x="11819" y="2"/>
                      <a:pt x="11775" y="4"/>
                    </a:cubicBezTo>
                    <a:cubicBezTo>
                      <a:pt x="10142" y="96"/>
                      <a:pt x="9682" y="4350"/>
                      <a:pt x="9291" y="5293"/>
                    </a:cubicBezTo>
                    <a:cubicBezTo>
                      <a:pt x="8877" y="6282"/>
                      <a:pt x="6876" y="7547"/>
                      <a:pt x="6095" y="7593"/>
                    </a:cubicBezTo>
                    <a:cubicBezTo>
                      <a:pt x="6064" y="7596"/>
                      <a:pt x="6033" y="7597"/>
                      <a:pt x="6001" y="7597"/>
                    </a:cubicBezTo>
                    <a:cubicBezTo>
                      <a:pt x="5270" y="7597"/>
                      <a:pt x="4008" y="6879"/>
                      <a:pt x="3105" y="6857"/>
                    </a:cubicBezTo>
                    <a:cubicBezTo>
                      <a:pt x="2668" y="6857"/>
                      <a:pt x="2300" y="6811"/>
                      <a:pt x="2001" y="6788"/>
                    </a:cubicBezTo>
                    <a:cubicBezTo>
                      <a:pt x="1633" y="6765"/>
                      <a:pt x="1380" y="6696"/>
                      <a:pt x="1288" y="6650"/>
                    </a:cubicBezTo>
                    <a:cubicBezTo>
                      <a:pt x="1280" y="6646"/>
                      <a:pt x="1271" y="6644"/>
                      <a:pt x="1263" y="6644"/>
                    </a:cubicBezTo>
                    <a:cubicBezTo>
                      <a:pt x="1220" y="6644"/>
                      <a:pt x="1173" y="6689"/>
                      <a:pt x="1173" y="6765"/>
                    </a:cubicBezTo>
                    <a:cubicBezTo>
                      <a:pt x="1173" y="6903"/>
                      <a:pt x="1242" y="7133"/>
                      <a:pt x="1495" y="7271"/>
                    </a:cubicBezTo>
                    <a:cubicBezTo>
                      <a:pt x="1886" y="7570"/>
                      <a:pt x="2967" y="7846"/>
                      <a:pt x="2967" y="7846"/>
                    </a:cubicBezTo>
                    <a:cubicBezTo>
                      <a:pt x="2967" y="7846"/>
                      <a:pt x="2415" y="8283"/>
                      <a:pt x="1748" y="8628"/>
                    </a:cubicBezTo>
                    <a:cubicBezTo>
                      <a:pt x="1058" y="8996"/>
                      <a:pt x="276" y="9410"/>
                      <a:pt x="92" y="9663"/>
                    </a:cubicBezTo>
                    <a:cubicBezTo>
                      <a:pt x="23" y="9755"/>
                      <a:pt x="0" y="9801"/>
                      <a:pt x="23" y="9870"/>
                    </a:cubicBezTo>
                    <a:cubicBezTo>
                      <a:pt x="92" y="9962"/>
                      <a:pt x="161" y="9985"/>
                      <a:pt x="322" y="10008"/>
                    </a:cubicBezTo>
                    <a:cubicBezTo>
                      <a:pt x="366" y="10014"/>
                      <a:pt x="413" y="10017"/>
                      <a:pt x="463" y="10017"/>
                    </a:cubicBezTo>
                    <a:cubicBezTo>
                      <a:pt x="961" y="10017"/>
                      <a:pt x="1702" y="9732"/>
                      <a:pt x="1702" y="9732"/>
                    </a:cubicBezTo>
                    <a:lnTo>
                      <a:pt x="1702" y="9732"/>
                    </a:lnTo>
                    <a:cubicBezTo>
                      <a:pt x="1702" y="9732"/>
                      <a:pt x="690" y="10307"/>
                      <a:pt x="460" y="10675"/>
                    </a:cubicBezTo>
                    <a:cubicBezTo>
                      <a:pt x="437" y="10721"/>
                      <a:pt x="391" y="10790"/>
                      <a:pt x="437" y="10859"/>
                    </a:cubicBezTo>
                    <a:cubicBezTo>
                      <a:pt x="454" y="10910"/>
                      <a:pt x="549" y="10936"/>
                      <a:pt x="683" y="10936"/>
                    </a:cubicBezTo>
                    <a:cubicBezTo>
                      <a:pt x="727" y="10936"/>
                      <a:pt x="776" y="10933"/>
                      <a:pt x="828" y="10928"/>
                    </a:cubicBezTo>
                    <a:cubicBezTo>
                      <a:pt x="1380" y="10859"/>
                      <a:pt x="2277" y="10514"/>
                      <a:pt x="2277" y="10514"/>
                    </a:cubicBezTo>
                    <a:lnTo>
                      <a:pt x="2277" y="10514"/>
                    </a:lnTo>
                    <a:cubicBezTo>
                      <a:pt x="2277" y="10514"/>
                      <a:pt x="1472" y="11043"/>
                      <a:pt x="1196" y="11480"/>
                    </a:cubicBezTo>
                    <a:cubicBezTo>
                      <a:pt x="1127" y="11595"/>
                      <a:pt x="1127" y="11710"/>
                      <a:pt x="1173" y="11802"/>
                    </a:cubicBezTo>
                    <a:cubicBezTo>
                      <a:pt x="1196" y="11848"/>
                      <a:pt x="1288" y="11848"/>
                      <a:pt x="1380" y="11848"/>
                    </a:cubicBezTo>
                    <a:cubicBezTo>
                      <a:pt x="1886" y="11848"/>
                      <a:pt x="3013" y="11135"/>
                      <a:pt x="3013" y="11135"/>
                    </a:cubicBezTo>
                    <a:lnTo>
                      <a:pt x="3013" y="11135"/>
                    </a:lnTo>
                    <a:cubicBezTo>
                      <a:pt x="3013" y="11135"/>
                      <a:pt x="2461" y="11618"/>
                      <a:pt x="2231" y="11963"/>
                    </a:cubicBezTo>
                    <a:cubicBezTo>
                      <a:pt x="2162" y="12101"/>
                      <a:pt x="2116" y="12216"/>
                      <a:pt x="2185" y="12285"/>
                    </a:cubicBezTo>
                    <a:cubicBezTo>
                      <a:pt x="2198" y="12311"/>
                      <a:pt x="2243" y="12323"/>
                      <a:pt x="2306" y="12323"/>
                    </a:cubicBezTo>
                    <a:cubicBezTo>
                      <a:pt x="2350" y="12323"/>
                      <a:pt x="2404" y="12317"/>
                      <a:pt x="2461" y="12308"/>
                    </a:cubicBezTo>
                    <a:cubicBezTo>
                      <a:pt x="3013" y="12170"/>
                      <a:pt x="4186" y="11503"/>
                      <a:pt x="4807" y="11135"/>
                    </a:cubicBezTo>
                    <a:cubicBezTo>
                      <a:pt x="5543" y="10675"/>
                      <a:pt x="6531" y="10606"/>
                      <a:pt x="6991" y="10606"/>
                    </a:cubicBezTo>
                    <a:cubicBezTo>
                      <a:pt x="8394" y="10560"/>
                      <a:pt x="11062" y="9893"/>
                      <a:pt x="12051" y="9042"/>
                    </a:cubicBezTo>
                    <a:cubicBezTo>
                      <a:pt x="12810" y="8352"/>
                      <a:pt x="13569" y="6213"/>
                      <a:pt x="13937" y="4120"/>
                    </a:cubicBezTo>
                    <a:cubicBezTo>
                      <a:pt x="14474" y="1233"/>
                      <a:pt x="13486" y="1"/>
                      <a:pt x="11906" y="1"/>
                    </a:cubicBezTo>
                    <a:close/>
                  </a:path>
                </a:pathLst>
              </a:custGeom>
              <a:solidFill>
                <a:srgbClr val="87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8"/>
              <p:cNvSpPr/>
              <p:nvPr/>
            </p:nvSpPr>
            <p:spPr>
              <a:xfrm>
                <a:off x="3209450" y="2702550"/>
                <a:ext cx="181700" cy="255875"/>
              </a:xfrm>
              <a:custGeom>
                <a:avLst/>
                <a:gdLst/>
                <a:ahLst/>
                <a:cxnLst/>
                <a:rect l="l" t="t" r="r" b="b"/>
                <a:pathLst>
                  <a:path w="7268" h="10235" extrusionOk="0">
                    <a:moveTo>
                      <a:pt x="1" y="0"/>
                    </a:moveTo>
                    <a:lnTo>
                      <a:pt x="967" y="10234"/>
                    </a:lnTo>
                    <a:lnTo>
                      <a:pt x="3818" y="10050"/>
                    </a:lnTo>
                    <a:cubicBezTo>
                      <a:pt x="3818" y="10050"/>
                      <a:pt x="7268" y="9107"/>
                      <a:pt x="4853" y="38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8"/>
              <p:cNvSpPr/>
              <p:nvPr/>
            </p:nvSpPr>
            <p:spPr>
              <a:xfrm>
                <a:off x="3209450" y="2703125"/>
                <a:ext cx="104675" cy="2553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0212" extrusionOk="0">
                    <a:moveTo>
                      <a:pt x="1" y="0"/>
                    </a:moveTo>
                    <a:lnTo>
                      <a:pt x="967" y="10211"/>
                    </a:lnTo>
                    <a:lnTo>
                      <a:pt x="2093" y="10142"/>
                    </a:lnTo>
                    <a:cubicBezTo>
                      <a:pt x="4186" y="7428"/>
                      <a:pt x="4071" y="4577"/>
                      <a:pt x="2921" y="232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48"/>
              <p:cNvSpPr/>
              <p:nvPr/>
            </p:nvSpPr>
            <p:spPr>
              <a:xfrm>
                <a:off x="2887475" y="2583050"/>
                <a:ext cx="412275" cy="408400"/>
              </a:xfrm>
              <a:custGeom>
                <a:avLst/>
                <a:gdLst/>
                <a:ahLst/>
                <a:cxnLst/>
                <a:rect l="l" t="t" r="r" b="b"/>
                <a:pathLst>
                  <a:path w="16491" h="16336" extrusionOk="0">
                    <a:moveTo>
                      <a:pt x="6794" y="0"/>
                    </a:moveTo>
                    <a:cubicBezTo>
                      <a:pt x="5217" y="0"/>
                      <a:pt x="3587" y="730"/>
                      <a:pt x="2025" y="2664"/>
                    </a:cubicBezTo>
                    <a:cubicBezTo>
                      <a:pt x="1" y="5240"/>
                      <a:pt x="1496" y="8391"/>
                      <a:pt x="2462" y="10024"/>
                    </a:cubicBezTo>
                    <a:cubicBezTo>
                      <a:pt x="2577" y="10231"/>
                      <a:pt x="2714" y="10438"/>
                      <a:pt x="2875" y="10622"/>
                    </a:cubicBezTo>
                    <a:cubicBezTo>
                      <a:pt x="3841" y="11824"/>
                      <a:pt x="7754" y="16335"/>
                      <a:pt x="11122" y="16335"/>
                    </a:cubicBezTo>
                    <a:cubicBezTo>
                      <a:pt x="12004" y="16335"/>
                      <a:pt x="12848" y="16026"/>
                      <a:pt x="13593" y="15267"/>
                    </a:cubicBezTo>
                    <a:cubicBezTo>
                      <a:pt x="16398" y="12392"/>
                      <a:pt x="16490" y="9127"/>
                      <a:pt x="15317" y="6436"/>
                    </a:cubicBezTo>
                    <a:cubicBezTo>
                      <a:pt x="14834" y="5286"/>
                      <a:pt x="14076" y="4251"/>
                      <a:pt x="13225" y="3423"/>
                    </a:cubicBezTo>
                    <a:cubicBezTo>
                      <a:pt x="11499" y="1712"/>
                      <a:pt x="9210" y="0"/>
                      <a:pt x="6794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48"/>
              <p:cNvSpPr/>
              <p:nvPr/>
            </p:nvSpPr>
            <p:spPr>
              <a:xfrm>
                <a:off x="3206075" y="2659200"/>
                <a:ext cx="90800" cy="118100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724" extrusionOk="0">
                    <a:moveTo>
                      <a:pt x="1098" y="1"/>
                    </a:moveTo>
                    <a:cubicBezTo>
                      <a:pt x="172" y="1"/>
                      <a:pt x="0" y="1907"/>
                      <a:pt x="366" y="2217"/>
                    </a:cubicBezTo>
                    <a:lnTo>
                      <a:pt x="2711" y="4724"/>
                    </a:lnTo>
                    <a:lnTo>
                      <a:pt x="2711" y="4724"/>
                    </a:lnTo>
                    <a:cubicBezTo>
                      <a:pt x="3424" y="3597"/>
                      <a:pt x="3631" y="1941"/>
                      <a:pt x="1975" y="446"/>
                    </a:cubicBezTo>
                    <a:cubicBezTo>
                      <a:pt x="1630" y="129"/>
                      <a:pt x="1339" y="1"/>
                      <a:pt x="1098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48"/>
              <p:cNvSpPr/>
              <p:nvPr/>
            </p:nvSpPr>
            <p:spPr>
              <a:xfrm>
                <a:off x="3118600" y="2841675"/>
                <a:ext cx="42000" cy="709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839" extrusionOk="0">
                    <a:moveTo>
                      <a:pt x="829" y="1"/>
                    </a:moveTo>
                    <a:cubicBezTo>
                      <a:pt x="806" y="1"/>
                      <a:pt x="806" y="1"/>
                      <a:pt x="737" y="47"/>
                    </a:cubicBezTo>
                    <a:cubicBezTo>
                      <a:pt x="714" y="47"/>
                      <a:pt x="714" y="70"/>
                      <a:pt x="714" y="93"/>
                    </a:cubicBezTo>
                    <a:cubicBezTo>
                      <a:pt x="829" y="369"/>
                      <a:pt x="944" y="690"/>
                      <a:pt x="1036" y="989"/>
                    </a:cubicBezTo>
                    <a:cubicBezTo>
                      <a:pt x="1128" y="1265"/>
                      <a:pt x="1197" y="1587"/>
                      <a:pt x="1197" y="1840"/>
                    </a:cubicBezTo>
                    <a:cubicBezTo>
                      <a:pt x="1197" y="2116"/>
                      <a:pt x="1128" y="2346"/>
                      <a:pt x="898" y="2461"/>
                    </a:cubicBezTo>
                    <a:cubicBezTo>
                      <a:pt x="668" y="2599"/>
                      <a:pt x="346" y="2645"/>
                      <a:pt x="24" y="2691"/>
                    </a:cubicBezTo>
                    <a:cubicBezTo>
                      <a:pt x="24" y="2691"/>
                      <a:pt x="1" y="2691"/>
                      <a:pt x="1" y="2714"/>
                    </a:cubicBezTo>
                    <a:cubicBezTo>
                      <a:pt x="1" y="2737"/>
                      <a:pt x="1" y="2760"/>
                      <a:pt x="24" y="2760"/>
                    </a:cubicBezTo>
                    <a:cubicBezTo>
                      <a:pt x="194" y="2809"/>
                      <a:pt x="370" y="2838"/>
                      <a:pt x="553" y="2838"/>
                    </a:cubicBezTo>
                    <a:cubicBezTo>
                      <a:pt x="716" y="2838"/>
                      <a:pt x="885" y="2815"/>
                      <a:pt x="1059" y="2760"/>
                    </a:cubicBezTo>
                    <a:cubicBezTo>
                      <a:pt x="1243" y="2714"/>
                      <a:pt x="1404" y="2576"/>
                      <a:pt x="1519" y="2392"/>
                    </a:cubicBezTo>
                    <a:cubicBezTo>
                      <a:pt x="1634" y="2185"/>
                      <a:pt x="1680" y="2001"/>
                      <a:pt x="1680" y="1817"/>
                    </a:cubicBezTo>
                    <a:cubicBezTo>
                      <a:pt x="1680" y="1449"/>
                      <a:pt x="1565" y="1104"/>
                      <a:pt x="1404" y="805"/>
                    </a:cubicBezTo>
                    <a:cubicBezTo>
                      <a:pt x="1243" y="530"/>
                      <a:pt x="1059" y="231"/>
                      <a:pt x="829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48"/>
              <p:cNvSpPr/>
              <p:nvPr/>
            </p:nvSpPr>
            <p:spPr>
              <a:xfrm>
                <a:off x="3069750" y="2734150"/>
                <a:ext cx="563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852" fill="none" extrusionOk="0">
                    <a:moveTo>
                      <a:pt x="0" y="852"/>
                    </a:moveTo>
                    <a:cubicBezTo>
                      <a:pt x="345" y="438"/>
                      <a:pt x="1242" y="1"/>
                      <a:pt x="2254" y="277"/>
                    </a:cubicBezTo>
                  </a:path>
                </a:pathLst>
              </a:custGeom>
              <a:noFill/>
              <a:ln w="143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48"/>
              <p:cNvSpPr/>
              <p:nvPr/>
            </p:nvSpPr>
            <p:spPr>
              <a:xfrm>
                <a:off x="2991550" y="2829025"/>
                <a:ext cx="121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163" fill="none" extrusionOk="0">
                    <a:moveTo>
                      <a:pt x="460" y="2162"/>
                    </a:moveTo>
                    <a:cubicBezTo>
                      <a:pt x="230" y="1656"/>
                      <a:pt x="0" y="737"/>
                      <a:pt x="483" y="1"/>
                    </a:cubicBezTo>
                  </a:path>
                </a:pathLst>
              </a:custGeom>
              <a:noFill/>
              <a:ln w="143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8"/>
              <p:cNvSpPr/>
              <p:nvPr/>
            </p:nvSpPr>
            <p:spPr>
              <a:xfrm>
                <a:off x="3087000" y="2864675"/>
                <a:ext cx="310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921" extrusionOk="0">
                    <a:moveTo>
                      <a:pt x="46" y="0"/>
                    </a:moveTo>
                    <a:cubicBezTo>
                      <a:pt x="0" y="69"/>
                      <a:pt x="0" y="115"/>
                      <a:pt x="46" y="184"/>
                    </a:cubicBezTo>
                    <a:cubicBezTo>
                      <a:pt x="115" y="276"/>
                      <a:pt x="161" y="391"/>
                      <a:pt x="230" y="506"/>
                    </a:cubicBezTo>
                    <a:cubicBezTo>
                      <a:pt x="253" y="575"/>
                      <a:pt x="276" y="644"/>
                      <a:pt x="322" y="690"/>
                    </a:cubicBezTo>
                    <a:cubicBezTo>
                      <a:pt x="345" y="759"/>
                      <a:pt x="391" y="851"/>
                      <a:pt x="483" y="897"/>
                    </a:cubicBezTo>
                    <a:cubicBezTo>
                      <a:pt x="529" y="897"/>
                      <a:pt x="552" y="920"/>
                      <a:pt x="575" y="920"/>
                    </a:cubicBezTo>
                    <a:lnTo>
                      <a:pt x="667" y="920"/>
                    </a:lnTo>
                    <a:cubicBezTo>
                      <a:pt x="759" y="920"/>
                      <a:pt x="805" y="897"/>
                      <a:pt x="828" y="874"/>
                    </a:cubicBezTo>
                    <a:cubicBezTo>
                      <a:pt x="920" y="805"/>
                      <a:pt x="943" y="759"/>
                      <a:pt x="1012" y="690"/>
                    </a:cubicBezTo>
                    <a:cubicBezTo>
                      <a:pt x="1104" y="575"/>
                      <a:pt x="1150" y="437"/>
                      <a:pt x="1219" y="322"/>
                    </a:cubicBezTo>
                    <a:cubicBezTo>
                      <a:pt x="1242" y="276"/>
                      <a:pt x="1242" y="207"/>
                      <a:pt x="1173" y="184"/>
                    </a:cubicBezTo>
                    <a:cubicBezTo>
                      <a:pt x="1163" y="175"/>
                      <a:pt x="1142" y="169"/>
                      <a:pt x="1119" y="169"/>
                    </a:cubicBezTo>
                    <a:cubicBezTo>
                      <a:pt x="1086" y="169"/>
                      <a:pt x="1048" y="181"/>
                      <a:pt x="1035" y="207"/>
                    </a:cubicBezTo>
                    <a:cubicBezTo>
                      <a:pt x="943" y="322"/>
                      <a:pt x="897" y="437"/>
                      <a:pt x="805" y="529"/>
                    </a:cubicBezTo>
                    <a:cubicBezTo>
                      <a:pt x="782" y="575"/>
                      <a:pt x="713" y="598"/>
                      <a:pt x="690" y="644"/>
                    </a:cubicBezTo>
                    <a:lnTo>
                      <a:pt x="667" y="644"/>
                    </a:lnTo>
                    <a:cubicBezTo>
                      <a:pt x="598" y="621"/>
                      <a:pt x="529" y="506"/>
                      <a:pt x="460" y="391"/>
                    </a:cubicBezTo>
                    <a:cubicBezTo>
                      <a:pt x="368" y="276"/>
                      <a:pt x="322" y="161"/>
                      <a:pt x="184" y="46"/>
                    </a:cubicBezTo>
                    <a:cubicBezTo>
                      <a:pt x="138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8"/>
              <p:cNvSpPr/>
              <p:nvPr/>
            </p:nvSpPr>
            <p:spPr>
              <a:xfrm>
                <a:off x="3222100" y="2684150"/>
                <a:ext cx="4257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75" extrusionOk="0">
                    <a:moveTo>
                      <a:pt x="897" y="0"/>
                    </a:moveTo>
                    <a:cubicBezTo>
                      <a:pt x="782" y="0"/>
                      <a:pt x="645" y="46"/>
                      <a:pt x="530" y="92"/>
                    </a:cubicBezTo>
                    <a:cubicBezTo>
                      <a:pt x="369" y="161"/>
                      <a:pt x="300" y="230"/>
                      <a:pt x="208" y="345"/>
                    </a:cubicBezTo>
                    <a:cubicBezTo>
                      <a:pt x="116" y="460"/>
                      <a:pt x="70" y="575"/>
                      <a:pt x="24" y="690"/>
                    </a:cubicBezTo>
                    <a:lnTo>
                      <a:pt x="24" y="736"/>
                    </a:lnTo>
                    <a:cubicBezTo>
                      <a:pt x="1" y="782"/>
                      <a:pt x="24" y="805"/>
                      <a:pt x="24" y="874"/>
                    </a:cubicBezTo>
                    <a:cubicBezTo>
                      <a:pt x="80" y="988"/>
                      <a:pt x="184" y="1070"/>
                      <a:pt x="296" y="1070"/>
                    </a:cubicBezTo>
                    <a:cubicBezTo>
                      <a:pt x="320" y="1070"/>
                      <a:pt x="344" y="1066"/>
                      <a:pt x="369" y="1058"/>
                    </a:cubicBezTo>
                    <a:cubicBezTo>
                      <a:pt x="484" y="1012"/>
                      <a:pt x="668" y="1012"/>
                      <a:pt x="782" y="1012"/>
                    </a:cubicBezTo>
                    <a:cubicBezTo>
                      <a:pt x="897" y="1058"/>
                      <a:pt x="1035" y="1081"/>
                      <a:pt x="1127" y="1150"/>
                    </a:cubicBezTo>
                    <a:cubicBezTo>
                      <a:pt x="1242" y="1242"/>
                      <a:pt x="1288" y="1357"/>
                      <a:pt x="1357" y="1495"/>
                    </a:cubicBezTo>
                    <a:cubicBezTo>
                      <a:pt x="1380" y="1587"/>
                      <a:pt x="1380" y="1656"/>
                      <a:pt x="1403" y="1725"/>
                    </a:cubicBezTo>
                    <a:lnTo>
                      <a:pt x="1449" y="1955"/>
                    </a:lnTo>
                    <a:cubicBezTo>
                      <a:pt x="1449" y="2021"/>
                      <a:pt x="1473" y="2075"/>
                      <a:pt x="1495" y="2075"/>
                    </a:cubicBezTo>
                    <a:cubicBezTo>
                      <a:pt x="1504" y="2075"/>
                      <a:pt x="1512" y="2066"/>
                      <a:pt x="1518" y="2047"/>
                    </a:cubicBezTo>
                    <a:cubicBezTo>
                      <a:pt x="1610" y="2047"/>
                      <a:pt x="1679" y="2001"/>
                      <a:pt x="1679" y="1932"/>
                    </a:cubicBezTo>
                    <a:lnTo>
                      <a:pt x="1702" y="1679"/>
                    </a:lnTo>
                    <a:cubicBezTo>
                      <a:pt x="1679" y="1587"/>
                      <a:pt x="1702" y="1472"/>
                      <a:pt x="1679" y="1403"/>
                    </a:cubicBezTo>
                    <a:cubicBezTo>
                      <a:pt x="1633" y="1219"/>
                      <a:pt x="1564" y="1012"/>
                      <a:pt x="1403" y="851"/>
                    </a:cubicBezTo>
                    <a:cubicBezTo>
                      <a:pt x="1265" y="713"/>
                      <a:pt x="1058" y="598"/>
                      <a:pt x="874" y="529"/>
                    </a:cubicBezTo>
                    <a:cubicBezTo>
                      <a:pt x="791" y="521"/>
                      <a:pt x="713" y="512"/>
                      <a:pt x="637" y="506"/>
                    </a:cubicBezTo>
                    <a:lnTo>
                      <a:pt x="637" y="506"/>
                    </a:lnTo>
                    <a:cubicBezTo>
                      <a:pt x="653" y="486"/>
                      <a:pt x="672" y="465"/>
                      <a:pt x="691" y="437"/>
                    </a:cubicBezTo>
                    <a:cubicBezTo>
                      <a:pt x="759" y="391"/>
                      <a:pt x="805" y="368"/>
                      <a:pt x="897" y="322"/>
                    </a:cubicBezTo>
                    <a:cubicBezTo>
                      <a:pt x="989" y="299"/>
                      <a:pt x="1058" y="299"/>
                      <a:pt x="1150" y="299"/>
                    </a:cubicBezTo>
                    <a:lnTo>
                      <a:pt x="1173" y="299"/>
                    </a:lnTo>
                    <a:cubicBezTo>
                      <a:pt x="1242" y="299"/>
                      <a:pt x="1265" y="276"/>
                      <a:pt x="1288" y="207"/>
                    </a:cubicBezTo>
                    <a:cubicBezTo>
                      <a:pt x="1334" y="161"/>
                      <a:pt x="1288" y="92"/>
                      <a:pt x="1242" y="69"/>
                    </a:cubicBezTo>
                    <a:cubicBezTo>
                      <a:pt x="1127" y="46"/>
                      <a:pt x="1012" y="0"/>
                      <a:pt x="897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8"/>
              <p:cNvSpPr/>
              <p:nvPr/>
            </p:nvSpPr>
            <p:spPr>
              <a:xfrm>
                <a:off x="3086425" y="2837500"/>
                <a:ext cx="52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14" extrusionOk="0">
                    <a:moveTo>
                      <a:pt x="81" y="1"/>
                    </a:moveTo>
                    <a:cubicBezTo>
                      <a:pt x="31" y="1"/>
                      <a:pt x="0" y="42"/>
                      <a:pt x="0" y="99"/>
                    </a:cubicBezTo>
                    <a:cubicBezTo>
                      <a:pt x="0" y="145"/>
                      <a:pt x="23" y="214"/>
                      <a:pt x="92" y="214"/>
                    </a:cubicBezTo>
                    <a:cubicBezTo>
                      <a:pt x="138" y="214"/>
                      <a:pt x="207" y="168"/>
                      <a:pt x="207" y="122"/>
                    </a:cubicBezTo>
                    <a:cubicBezTo>
                      <a:pt x="207" y="53"/>
                      <a:pt x="161" y="7"/>
                      <a:pt x="115" y="7"/>
                    </a:cubicBezTo>
                    <a:cubicBezTo>
                      <a:pt x="103" y="3"/>
                      <a:pt x="91" y="1"/>
                      <a:pt x="81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8"/>
              <p:cNvSpPr/>
              <p:nvPr/>
            </p:nvSpPr>
            <p:spPr>
              <a:xfrm>
                <a:off x="3068600" y="2884075"/>
                <a:ext cx="46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4" extrusionOk="0">
                    <a:moveTo>
                      <a:pt x="81" y="0"/>
                    </a:moveTo>
                    <a:cubicBezTo>
                      <a:pt x="31" y="0"/>
                      <a:pt x="0" y="42"/>
                      <a:pt x="0" y="98"/>
                    </a:cubicBezTo>
                    <a:cubicBezTo>
                      <a:pt x="0" y="144"/>
                      <a:pt x="23" y="213"/>
                      <a:pt x="69" y="213"/>
                    </a:cubicBezTo>
                    <a:cubicBezTo>
                      <a:pt x="138" y="213"/>
                      <a:pt x="184" y="167"/>
                      <a:pt x="184" y="121"/>
                    </a:cubicBezTo>
                    <a:cubicBezTo>
                      <a:pt x="184" y="75"/>
                      <a:pt x="161" y="6"/>
                      <a:pt x="115" y="6"/>
                    </a:cubicBezTo>
                    <a:cubicBezTo>
                      <a:pt x="103" y="2"/>
                      <a:pt x="91" y="0"/>
                      <a:pt x="81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8"/>
              <p:cNvSpPr/>
              <p:nvPr/>
            </p:nvSpPr>
            <p:spPr>
              <a:xfrm>
                <a:off x="3105950" y="2826150"/>
                <a:ext cx="46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8" extrusionOk="0">
                    <a:moveTo>
                      <a:pt x="116" y="1"/>
                    </a:moveTo>
                    <a:cubicBezTo>
                      <a:pt x="47" y="1"/>
                      <a:pt x="1" y="24"/>
                      <a:pt x="1" y="93"/>
                    </a:cubicBezTo>
                    <a:cubicBezTo>
                      <a:pt x="1" y="139"/>
                      <a:pt x="24" y="208"/>
                      <a:pt x="70" y="208"/>
                    </a:cubicBezTo>
                    <a:cubicBezTo>
                      <a:pt x="139" y="208"/>
                      <a:pt x="185" y="162"/>
                      <a:pt x="185" y="116"/>
                    </a:cubicBezTo>
                    <a:cubicBezTo>
                      <a:pt x="185" y="47"/>
                      <a:pt x="162" y="1"/>
                      <a:pt x="116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8"/>
              <p:cNvSpPr/>
              <p:nvPr/>
            </p:nvSpPr>
            <p:spPr>
              <a:xfrm>
                <a:off x="3083550" y="2877900"/>
                <a:ext cx="347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6" extrusionOk="0">
                    <a:moveTo>
                      <a:pt x="92" y="0"/>
                    </a:moveTo>
                    <a:cubicBezTo>
                      <a:pt x="46" y="0"/>
                      <a:pt x="0" y="23"/>
                      <a:pt x="23" y="46"/>
                    </a:cubicBezTo>
                    <a:cubicBezTo>
                      <a:pt x="23" y="69"/>
                      <a:pt x="46" y="115"/>
                      <a:pt x="92" y="115"/>
                    </a:cubicBezTo>
                    <a:cubicBezTo>
                      <a:pt x="115" y="115"/>
                      <a:pt x="138" y="92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8"/>
              <p:cNvSpPr/>
              <p:nvPr/>
            </p:nvSpPr>
            <p:spPr>
              <a:xfrm>
                <a:off x="3078375" y="2852600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69" y="1"/>
                    </a:moveTo>
                    <a:cubicBezTo>
                      <a:pt x="23" y="1"/>
                      <a:pt x="0" y="1"/>
                      <a:pt x="0" y="70"/>
                    </a:cubicBezTo>
                    <a:cubicBezTo>
                      <a:pt x="0" y="93"/>
                      <a:pt x="23" y="116"/>
                      <a:pt x="69" y="116"/>
                    </a:cubicBezTo>
                    <a:cubicBezTo>
                      <a:pt x="92" y="116"/>
                      <a:pt x="115" y="93"/>
                      <a:pt x="115" y="70"/>
                    </a:cubicBezTo>
                    <a:cubicBezTo>
                      <a:pt x="115" y="24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8"/>
              <p:cNvSpPr/>
              <p:nvPr/>
            </p:nvSpPr>
            <p:spPr>
              <a:xfrm>
                <a:off x="3120325" y="2816950"/>
                <a:ext cx="29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93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cubicBezTo>
                      <a:pt x="1" y="70"/>
                      <a:pt x="24" y="93"/>
                      <a:pt x="47" y="93"/>
                    </a:cubicBezTo>
                    <a:cubicBezTo>
                      <a:pt x="70" y="93"/>
                      <a:pt x="116" y="70"/>
                      <a:pt x="116" y="47"/>
                    </a:cubicBezTo>
                    <a:cubicBezTo>
                      <a:pt x="116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8"/>
              <p:cNvSpPr/>
              <p:nvPr/>
            </p:nvSpPr>
            <p:spPr>
              <a:xfrm>
                <a:off x="3095050" y="2848575"/>
                <a:ext cx="28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3" extrusionOk="0">
                    <a:moveTo>
                      <a:pt x="46" y="1"/>
                    </a:moveTo>
                    <a:cubicBezTo>
                      <a:pt x="23" y="1"/>
                      <a:pt x="0" y="24"/>
                      <a:pt x="0" y="47"/>
                    </a:cubicBezTo>
                    <a:cubicBezTo>
                      <a:pt x="0" y="70"/>
                      <a:pt x="23" y="93"/>
                      <a:pt x="46" y="93"/>
                    </a:cubicBezTo>
                    <a:cubicBezTo>
                      <a:pt x="69" y="93"/>
                      <a:pt x="115" y="70"/>
                      <a:pt x="115" y="47"/>
                    </a:cubicBezTo>
                    <a:cubicBezTo>
                      <a:pt x="115" y="24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8"/>
              <p:cNvSpPr/>
              <p:nvPr/>
            </p:nvSpPr>
            <p:spPr>
              <a:xfrm>
                <a:off x="3131825" y="2814650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47" y="1"/>
                    </a:moveTo>
                    <a:cubicBezTo>
                      <a:pt x="24" y="1"/>
                      <a:pt x="1" y="1"/>
                      <a:pt x="1" y="47"/>
                    </a:cubicBezTo>
                    <a:cubicBezTo>
                      <a:pt x="1" y="70"/>
                      <a:pt x="24" y="116"/>
                      <a:pt x="47" y="116"/>
                    </a:cubicBezTo>
                    <a:cubicBezTo>
                      <a:pt x="70" y="116"/>
                      <a:pt x="116" y="93"/>
                      <a:pt x="116" y="47"/>
                    </a:cubicBezTo>
                    <a:cubicBezTo>
                      <a:pt x="116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8"/>
              <p:cNvSpPr/>
              <p:nvPr/>
            </p:nvSpPr>
            <p:spPr>
              <a:xfrm>
                <a:off x="3118025" y="2832475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47" y="1"/>
                    </a:moveTo>
                    <a:cubicBezTo>
                      <a:pt x="24" y="1"/>
                      <a:pt x="1" y="1"/>
                      <a:pt x="1" y="47"/>
                    </a:cubicBezTo>
                    <a:cubicBezTo>
                      <a:pt x="1" y="93"/>
                      <a:pt x="24" y="116"/>
                      <a:pt x="47" y="116"/>
                    </a:cubicBezTo>
                    <a:cubicBezTo>
                      <a:pt x="70" y="116"/>
                      <a:pt x="116" y="93"/>
                      <a:pt x="116" y="47"/>
                    </a:cubicBezTo>
                    <a:cubicBezTo>
                      <a:pt x="116" y="24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8"/>
              <p:cNvSpPr/>
              <p:nvPr/>
            </p:nvSpPr>
            <p:spPr>
              <a:xfrm>
                <a:off x="3100950" y="2839475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37" y="1"/>
                    </a:moveTo>
                    <a:cubicBezTo>
                      <a:pt x="7" y="1"/>
                      <a:pt x="1" y="33"/>
                      <a:pt x="17" y="66"/>
                    </a:cubicBezTo>
                    <a:cubicBezTo>
                      <a:pt x="17" y="89"/>
                      <a:pt x="40" y="135"/>
                      <a:pt x="86" y="135"/>
                    </a:cubicBezTo>
                    <a:cubicBezTo>
                      <a:pt x="109" y="135"/>
                      <a:pt x="132" y="89"/>
                      <a:pt x="132" y="66"/>
                    </a:cubicBezTo>
                    <a:cubicBezTo>
                      <a:pt x="132" y="43"/>
                      <a:pt x="109" y="20"/>
                      <a:pt x="86" y="20"/>
                    </a:cubicBezTo>
                    <a:cubicBezTo>
                      <a:pt x="66" y="6"/>
                      <a:pt x="50" y="1"/>
                      <a:pt x="37" y="1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8"/>
              <p:cNvSpPr/>
              <p:nvPr/>
            </p:nvSpPr>
            <p:spPr>
              <a:xfrm>
                <a:off x="3071475" y="2868700"/>
                <a:ext cx="29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46" y="0"/>
                    </a:moveTo>
                    <a:cubicBezTo>
                      <a:pt x="23" y="0"/>
                      <a:pt x="0" y="23"/>
                      <a:pt x="0" y="46"/>
                    </a:cubicBezTo>
                    <a:cubicBezTo>
                      <a:pt x="0" y="69"/>
                      <a:pt x="23" y="115"/>
                      <a:pt x="46" y="115"/>
                    </a:cubicBezTo>
                    <a:cubicBezTo>
                      <a:pt x="69" y="115"/>
                      <a:pt x="115" y="69"/>
                      <a:pt x="115" y="46"/>
                    </a:cubicBezTo>
                    <a:cubicBezTo>
                      <a:pt x="115" y="23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8"/>
              <p:cNvSpPr/>
              <p:nvPr/>
            </p:nvSpPr>
            <p:spPr>
              <a:xfrm>
                <a:off x="3074925" y="2899850"/>
                <a:ext cx="29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35" extrusionOk="0">
                    <a:moveTo>
                      <a:pt x="26" y="0"/>
                    </a:moveTo>
                    <a:cubicBezTo>
                      <a:pt x="12" y="0"/>
                      <a:pt x="0" y="33"/>
                      <a:pt x="0" y="65"/>
                    </a:cubicBezTo>
                    <a:cubicBezTo>
                      <a:pt x="0" y="88"/>
                      <a:pt x="23" y="134"/>
                      <a:pt x="46" y="134"/>
                    </a:cubicBezTo>
                    <a:cubicBezTo>
                      <a:pt x="69" y="134"/>
                      <a:pt x="115" y="88"/>
                      <a:pt x="115" y="65"/>
                    </a:cubicBezTo>
                    <a:cubicBezTo>
                      <a:pt x="115" y="42"/>
                      <a:pt x="92" y="19"/>
                      <a:pt x="46" y="19"/>
                    </a:cubicBezTo>
                    <a:cubicBezTo>
                      <a:pt x="39" y="6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8"/>
              <p:cNvSpPr/>
              <p:nvPr/>
            </p:nvSpPr>
            <p:spPr>
              <a:xfrm>
                <a:off x="3082975" y="2864100"/>
                <a:ext cx="347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6" extrusionOk="0">
                    <a:moveTo>
                      <a:pt x="69" y="0"/>
                    </a:moveTo>
                    <a:cubicBezTo>
                      <a:pt x="46" y="0"/>
                      <a:pt x="0" y="0"/>
                      <a:pt x="23" y="69"/>
                    </a:cubicBezTo>
                    <a:cubicBezTo>
                      <a:pt x="23" y="92"/>
                      <a:pt x="46" y="115"/>
                      <a:pt x="69" y="115"/>
                    </a:cubicBezTo>
                    <a:cubicBezTo>
                      <a:pt x="115" y="115"/>
                      <a:pt x="138" y="92"/>
                      <a:pt x="138" y="69"/>
                    </a:cubicBezTo>
                    <a:cubicBezTo>
                      <a:pt x="138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8"/>
              <p:cNvSpPr/>
              <p:nvPr/>
            </p:nvSpPr>
            <p:spPr>
              <a:xfrm>
                <a:off x="3028925" y="2860075"/>
                <a:ext cx="3280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312" extrusionOk="0">
                    <a:moveTo>
                      <a:pt x="667" y="0"/>
                    </a:moveTo>
                    <a:cubicBezTo>
                      <a:pt x="276" y="0"/>
                      <a:pt x="0" y="276"/>
                      <a:pt x="0" y="644"/>
                    </a:cubicBezTo>
                    <a:cubicBezTo>
                      <a:pt x="0" y="1035"/>
                      <a:pt x="276" y="1311"/>
                      <a:pt x="667" y="1311"/>
                    </a:cubicBezTo>
                    <a:cubicBezTo>
                      <a:pt x="1035" y="1311"/>
                      <a:pt x="1311" y="1035"/>
                      <a:pt x="1311" y="644"/>
                    </a:cubicBezTo>
                    <a:cubicBezTo>
                      <a:pt x="1311" y="276"/>
                      <a:pt x="1035" y="0"/>
                      <a:pt x="667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8"/>
              <p:cNvSpPr/>
              <p:nvPr/>
            </p:nvSpPr>
            <p:spPr>
              <a:xfrm>
                <a:off x="3094475" y="2777275"/>
                <a:ext cx="32775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2" extrusionOk="0">
                    <a:moveTo>
                      <a:pt x="644" y="1"/>
                    </a:moveTo>
                    <a:cubicBezTo>
                      <a:pt x="276" y="1"/>
                      <a:pt x="0" y="277"/>
                      <a:pt x="0" y="668"/>
                    </a:cubicBezTo>
                    <a:cubicBezTo>
                      <a:pt x="0" y="1036"/>
                      <a:pt x="276" y="1312"/>
                      <a:pt x="644" y="1312"/>
                    </a:cubicBezTo>
                    <a:cubicBezTo>
                      <a:pt x="1035" y="1312"/>
                      <a:pt x="1311" y="1036"/>
                      <a:pt x="1311" y="668"/>
                    </a:cubicBezTo>
                    <a:cubicBezTo>
                      <a:pt x="1311" y="277"/>
                      <a:pt x="1035" y="1"/>
                      <a:pt x="644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8"/>
              <p:cNvSpPr/>
              <p:nvPr/>
            </p:nvSpPr>
            <p:spPr>
              <a:xfrm>
                <a:off x="2855200" y="2540575"/>
                <a:ext cx="394525" cy="288475"/>
              </a:xfrm>
              <a:custGeom>
                <a:avLst/>
                <a:gdLst/>
                <a:ahLst/>
                <a:cxnLst/>
                <a:rect l="l" t="t" r="r" b="b"/>
                <a:pathLst>
                  <a:path w="15781" h="11539" extrusionOk="0">
                    <a:moveTo>
                      <a:pt x="6887" y="0"/>
                    </a:moveTo>
                    <a:cubicBezTo>
                      <a:pt x="6032" y="0"/>
                      <a:pt x="5254" y="850"/>
                      <a:pt x="4824" y="1577"/>
                    </a:cubicBezTo>
                    <a:lnTo>
                      <a:pt x="4824" y="1577"/>
                    </a:lnTo>
                    <a:cubicBezTo>
                      <a:pt x="4694" y="1477"/>
                      <a:pt x="4490" y="1412"/>
                      <a:pt x="4189" y="1412"/>
                    </a:cubicBezTo>
                    <a:cubicBezTo>
                      <a:pt x="4132" y="1412"/>
                      <a:pt x="4070" y="1415"/>
                      <a:pt x="4005" y="1420"/>
                    </a:cubicBezTo>
                    <a:cubicBezTo>
                      <a:pt x="3071" y="1491"/>
                      <a:pt x="2218" y="2839"/>
                      <a:pt x="1967" y="3784"/>
                    </a:cubicBezTo>
                    <a:lnTo>
                      <a:pt x="1967" y="3784"/>
                    </a:lnTo>
                    <a:cubicBezTo>
                      <a:pt x="1951" y="3783"/>
                      <a:pt x="1934" y="3783"/>
                      <a:pt x="1917" y="3783"/>
                    </a:cubicBezTo>
                    <a:cubicBezTo>
                      <a:pt x="1663" y="3783"/>
                      <a:pt x="1361" y="3831"/>
                      <a:pt x="1016" y="3949"/>
                    </a:cubicBezTo>
                    <a:cubicBezTo>
                      <a:pt x="0" y="4288"/>
                      <a:pt x="551" y="5154"/>
                      <a:pt x="1171" y="5604"/>
                    </a:cubicBezTo>
                    <a:lnTo>
                      <a:pt x="1171" y="5604"/>
                    </a:lnTo>
                    <a:cubicBezTo>
                      <a:pt x="873" y="5807"/>
                      <a:pt x="591" y="6136"/>
                      <a:pt x="487" y="6571"/>
                    </a:cubicBezTo>
                    <a:cubicBezTo>
                      <a:pt x="165" y="7721"/>
                      <a:pt x="1407" y="7859"/>
                      <a:pt x="1407" y="7859"/>
                    </a:cubicBezTo>
                    <a:cubicBezTo>
                      <a:pt x="1407" y="7882"/>
                      <a:pt x="1407" y="7951"/>
                      <a:pt x="1361" y="7974"/>
                    </a:cubicBezTo>
                    <a:cubicBezTo>
                      <a:pt x="402" y="9829"/>
                      <a:pt x="826" y="11538"/>
                      <a:pt x="2184" y="11538"/>
                    </a:cubicBezTo>
                    <a:cubicBezTo>
                      <a:pt x="2846" y="11538"/>
                      <a:pt x="3732" y="11131"/>
                      <a:pt x="4787" y="10136"/>
                    </a:cubicBezTo>
                    <a:cubicBezTo>
                      <a:pt x="6167" y="8825"/>
                      <a:pt x="7869" y="6985"/>
                      <a:pt x="8260" y="4685"/>
                    </a:cubicBezTo>
                    <a:cubicBezTo>
                      <a:pt x="8260" y="4685"/>
                      <a:pt x="8563" y="6184"/>
                      <a:pt x="9906" y="6184"/>
                    </a:cubicBezTo>
                    <a:cubicBezTo>
                      <a:pt x="10218" y="6184"/>
                      <a:pt x="10586" y="6104"/>
                      <a:pt x="11020" y="5904"/>
                    </a:cubicBezTo>
                    <a:cubicBezTo>
                      <a:pt x="11115" y="5858"/>
                      <a:pt x="11218" y="5838"/>
                      <a:pt x="11326" y="5838"/>
                    </a:cubicBezTo>
                    <a:cubicBezTo>
                      <a:pt x="11926" y="5838"/>
                      <a:pt x="12704" y="6461"/>
                      <a:pt x="13366" y="6870"/>
                    </a:cubicBezTo>
                    <a:cubicBezTo>
                      <a:pt x="13463" y="6943"/>
                      <a:pt x="13571" y="6976"/>
                      <a:pt x="13676" y="6976"/>
                    </a:cubicBezTo>
                    <a:cubicBezTo>
                      <a:pt x="13967" y="6976"/>
                      <a:pt x="14240" y="6725"/>
                      <a:pt x="14240" y="6387"/>
                    </a:cubicBezTo>
                    <a:cubicBezTo>
                      <a:pt x="14217" y="5881"/>
                      <a:pt x="14447" y="5306"/>
                      <a:pt x="15229" y="4915"/>
                    </a:cubicBezTo>
                    <a:cubicBezTo>
                      <a:pt x="15229" y="4915"/>
                      <a:pt x="15780" y="3834"/>
                      <a:pt x="15022" y="2500"/>
                    </a:cubicBezTo>
                    <a:cubicBezTo>
                      <a:pt x="14661" y="1889"/>
                      <a:pt x="14011" y="1729"/>
                      <a:pt x="13427" y="1729"/>
                    </a:cubicBezTo>
                    <a:cubicBezTo>
                      <a:pt x="12781" y="1729"/>
                      <a:pt x="12216" y="1925"/>
                      <a:pt x="12216" y="1925"/>
                    </a:cubicBezTo>
                    <a:cubicBezTo>
                      <a:pt x="12234" y="579"/>
                      <a:pt x="11822" y="174"/>
                      <a:pt x="11319" y="174"/>
                    </a:cubicBezTo>
                    <a:cubicBezTo>
                      <a:pt x="10560" y="174"/>
                      <a:pt x="9594" y="1098"/>
                      <a:pt x="9594" y="1098"/>
                    </a:cubicBezTo>
                    <a:cubicBezTo>
                      <a:pt x="9323" y="736"/>
                      <a:pt x="9062" y="592"/>
                      <a:pt x="8825" y="592"/>
                    </a:cubicBezTo>
                    <a:cubicBezTo>
                      <a:pt x="8595" y="592"/>
                      <a:pt x="8387" y="727"/>
                      <a:pt x="8212" y="930"/>
                    </a:cubicBezTo>
                    <a:lnTo>
                      <a:pt x="8212" y="930"/>
                    </a:lnTo>
                    <a:cubicBezTo>
                      <a:pt x="8056" y="519"/>
                      <a:pt x="7743" y="167"/>
                      <a:pt x="7202" y="40"/>
                    </a:cubicBezTo>
                    <a:cubicBezTo>
                      <a:pt x="7096" y="13"/>
                      <a:pt x="6991" y="0"/>
                      <a:pt x="6887" y="0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8"/>
              <p:cNvSpPr/>
              <p:nvPr/>
            </p:nvSpPr>
            <p:spPr>
              <a:xfrm>
                <a:off x="2976600" y="2523725"/>
                <a:ext cx="535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255" fill="none" extrusionOk="0">
                    <a:moveTo>
                      <a:pt x="0" y="2254"/>
                    </a:moveTo>
                    <a:cubicBezTo>
                      <a:pt x="0" y="2254"/>
                      <a:pt x="966" y="1"/>
                      <a:pt x="2139" y="70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8"/>
              <p:cNvSpPr/>
              <p:nvPr/>
            </p:nvSpPr>
            <p:spPr>
              <a:xfrm>
                <a:off x="3060550" y="2538675"/>
                <a:ext cx="84525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749" fill="none" extrusionOk="0">
                    <a:moveTo>
                      <a:pt x="0" y="1128"/>
                    </a:moveTo>
                    <a:cubicBezTo>
                      <a:pt x="0" y="1128"/>
                      <a:pt x="368" y="231"/>
                      <a:pt x="943" y="300"/>
                    </a:cubicBezTo>
                    <a:cubicBezTo>
                      <a:pt x="1518" y="392"/>
                      <a:pt x="1426" y="1748"/>
                      <a:pt x="1426" y="1748"/>
                    </a:cubicBezTo>
                    <a:cubicBezTo>
                      <a:pt x="1426" y="1748"/>
                      <a:pt x="2438" y="1"/>
                      <a:pt x="3381" y="116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8"/>
              <p:cNvSpPr/>
              <p:nvPr/>
            </p:nvSpPr>
            <p:spPr>
              <a:xfrm>
                <a:off x="3055375" y="2662300"/>
                <a:ext cx="7647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208" fill="none" extrusionOk="0">
                    <a:moveTo>
                      <a:pt x="115" y="0"/>
                    </a:moveTo>
                    <a:cubicBezTo>
                      <a:pt x="115" y="0"/>
                      <a:pt x="115" y="1311"/>
                      <a:pt x="1012" y="1495"/>
                    </a:cubicBezTo>
                    <a:cubicBezTo>
                      <a:pt x="1909" y="1679"/>
                      <a:pt x="3059" y="920"/>
                      <a:pt x="3059" y="920"/>
                    </a:cubicBezTo>
                    <a:cubicBezTo>
                      <a:pt x="3059" y="920"/>
                      <a:pt x="828" y="2208"/>
                      <a:pt x="0" y="161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8"/>
              <p:cNvSpPr/>
              <p:nvPr/>
            </p:nvSpPr>
            <p:spPr>
              <a:xfrm>
                <a:off x="3161150" y="2565125"/>
                <a:ext cx="97200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796" fill="none" extrusionOk="0">
                    <a:moveTo>
                      <a:pt x="1" y="966"/>
                    </a:moveTo>
                    <a:cubicBezTo>
                      <a:pt x="1" y="966"/>
                      <a:pt x="1473" y="1"/>
                      <a:pt x="2669" y="1012"/>
                    </a:cubicBezTo>
                    <a:cubicBezTo>
                      <a:pt x="3887" y="2024"/>
                      <a:pt x="3014" y="3795"/>
                      <a:pt x="3014" y="3795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8"/>
              <p:cNvSpPr/>
              <p:nvPr/>
            </p:nvSpPr>
            <p:spPr>
              <a:xfrm>
                <a:off x="2855850" y="2617450"/>
                <a:ext cx="6212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795" fill="none" extrusionOk="0">
                    <a:moveTo>
                      <a:pt x="2485" y="851"/>
                    </a:moveTo>
                    <a:cubicBezTo>
                      <a:pt x="2485" y="851"/>
                      <a:pt x="1" y="0"/>
                      <a:pt x="185" y="1794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8"/>
              <p:cNvSpPr/>
              <p:nvPr/>
            </p:nvSpPr>
            <p:spPr>
              <a:xfrm>
                <a:off x="2850100" y="2729550"/>
                <a:ext cx="152400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7131" fill="none" extrusionOk="0">
                    <a:moveTo>
                      <a:pt x="1749" y="116"/>
                    </a:moveTo>
                    <a:cubicBezTo>
                      <a:pt x="1749" y="116"/>
                      <a:pt x="1" y="3428"/>
                      <a:pt x="1450" y="4095"/>
                    </a:cubicBezTo>
                    <a:cubicBezTo>
                      <a:pt x="2922" y="4762"/>
                      <a:pt x="4968" y="3152"/>
                      <a:pt x="6095" y="1266"/>
                    </a:cubicBezTo>
                    <a:cubicBezTo>
                      <a:pt x="6095" y="1266"/>
                      <a:pt x="1151" y="7130"/>
                      <a:pt x="1197" y="2853"/>
                    </a:cubicBezTo>
                    <a:cubicBezTo>
                      <a:pt x="1197" y="2117"/>
                      <a:pt x="1519" y="1105"/>
                      <a:pt x="2002" y="1"/>
                    </a:cubicBezTo>
                  </a:path>
                </a:pathLst>
              </a:custGeom>
              <a:noFill/>
              <a:ln w="7475" cap="rnd" cmpd="sng">
                <a:solidFill>
                  <a:srgbClr val="3F2B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8"/>
              <p:cNvSpPr/>
              <p:nvPr/>
            </p:nvSpPr>
            <p:spPr>
              <a:xfrm>
                <a:off x="2910475" y="2579350"/>
                <a:ext cx="650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2439" extrusionOk="0">
                    <a:moveTo>
                      <a:pt x="2010" y="1"/>
                    </a:moveTo>
                    <a:cubicBezTo>
                      <a:pt x="1852" y="1"/>
                      <a:pt x="1716" y="42"/>
                      <a:pt x="1565" y="98"/>
                    </a:cubicBezTo>
                    <a:cubicBezTo>
                      <a:pt x="1404" y="190"/>
                      <a:pt x="1243" y="259"/>
                      <a:pt x="1128" y="374"/>
                    </a:cubicBezTo>
                    <a:cubicBezTo>
                      <a:pt x="990" y="489"/>
                      <a:pt x="875" y="604"/>
                      <a:pt x="806" y="719"/>
                    </a:cubicBezTo>
                    <a:cubicBezTo>
                      <a:pt x="599" y="949"/>
                      <a:pt x="461" y="1225"/>
                      <a:pt x="300" y="1501"/>
                    </a:cubicBezTo>
                    <a:cubicBezTo>
                      <a:pt x="185" y="1800"/>
                      <a:pt x="70" y="2076"/>
                      <a:pt x="24" y="2375"/>
                    </a:cubicBezTo>
                    <a:cubicBezTo>
                      <a:pt x="1" y="2398"/>
                      <a:pt x="24" y="2421"/>
                      <a:pt x="93" y="2421"/>
                    </a:cubicBezTo>
                    <a:cubicBezTo>
                      <a:pt x="116" y="2433"/>
                      <a:pt x="133" y="2439"/>
                      <a:pt x="147" y="2439"/>
                    </a:cubicBezTo>
                    <a:cubicBezTo>
                      <a:pt x="162" y="2439"/>
                      <a:pt x="173" y="2433"/>
                      <a:pt x="185" y="2421"/>
                    </a:cubicBezTo>
                    <a:cubicBezTo>
                      <a:pt x="530" y="1938"/>
                      <a:pt x="875" y="1478"/>
                      <a:pt x="1243" y="1064"/>
                    </a:cubicBezTo>
                    <a:cubicBezTo>
                      <a:pt x="1450" y="903"/>
                      <a:pt x="1657" y="719"/>
                      <a:pt x="1863" y="604"/>
                    </a:cubicBezTo>
                    <a:cubicBezTo>
                      <a:pt x="2047" y="512"/>
                      <a:pt x="2231" y="443"/>
                      <a:pt x="2553" y="397"/>
                    </a:cubicBezTo>
                    <a:lnTo>
                      <a:pt x="2576" y="374"/>
                    </a:lnTo>
                    <a:cubicBezTo>
                      <a:pt x="2599" y="351"/>
                      <a:pt x="2599" y="305"/>
                      <a:pt x="2576" y="259"/>
                    </a:cubicBezTo>
                    <a:cubicBezTo>
                      <a:pt x="2461" y="121"/>
                      <a:pt x="2277" y="29"/>
                      <a:pt x="2116" y="6"/>
                    </a:cubicBezTo>
                    <a:cubicBezTo>
                      <a:pt x="2080" y="2"/>
                      <a:pt x="2045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8"/>
              <p:cNvSpPr/>
              <p:nvPr/>
            </p:nvSpPr>
            <p:spPr>
              <a:xfrm>
                <a:off x="3003050" y="2544875"/>
                <a:ext cx="506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926" extrusionOk="0">
                    <a:moveTo>
                      <a:pt x="1171" y="0"/>
                    </a:moveTo>
                    <a:cubicBezTo>
                      <a:pt x="1132" y="0"/>
                      <a:pt x="1094" y="2"/>
                      <a:pt x="1058" y="6"/>
                    </a:cubicBezTo>
                    <a:cubicBezTo>
                      <a:pt x="828" y="29"/>
                      <a:pt x="621" y="144"/>
                      <a:pt x="460" y="259"/>
                    </a:cubicBezTo>
                    <a:cubicBezTo>
                      <a:pt x="299" y="397"/>
                      <a:pt x="161" y="558"/>
                      <a:pt x="46" y="719"/>
                    </a:cubicBezTo>
                    <a:cubicBezTo>
                      <a:pt x="46" y="765"/>
                      <a:pt x="46" y="788"/>
                      <a:pt x="0" y="811"/>
                    </a:cubicBezTo>
                    <a:cubicBezTo>
                      <a:pt x="18" y="862"/>
                      <a:pt x="61" y="888"/>
                      <a:pt x="101" y="888"/>
                    </a:cubicBezTo>
                    <a:cubicBezTo>
                      <a:pt x="114" y="888"/>
                      <a:pt x="127" y="885"/>
                      <a:pt x="138" y="880"/>
                    </a:cubicBezTo>
                    <a:cubicBezTo>
                      <a:pt x="483" y="719"/>
                      <a:pt x="828" y="558"/>
                      <a:pt x="1081" y="558"/>
                    </a:cubicBezTo>
                    <a:cubicBezTo>
                      <a:pt x="1128" y="544"/>
                      <a:pt x="1168" y="539"/>
                      <a:pt x="1202" y="539"/>
                    </a:cubicBezTo>
                    <a:cubicBezTo>
                      <a:pt x="1287" y="539"/>
                      <a:pt x="1345" y="571"/>
                      <a:pt x="1426" y="604"/>
                    </a:cubicBezTo>
                    <a:cubicBezTo>
                      <a:pt x="1541" y="673"/>
                      <a:pt x="1656" y="788"/>
                      <a:pt x="1840" y="903"/>
                    </a:cubicBezTo>
                    <a:lnTo>
                      <a:pt x="1863" y="903"/>
                    </a:lnTo>
                    <a:cubicBezTo>
                      <a:pt x="1863" y="926"/>
                      <a:pt x="1886" y="926"/>
                      <a:pt x="1932" y="926"/>
                    </a:cubicBezTo>
                    <a:cubicBezTo>
                      <a:pt x="1978" y="926"/>
                      <a:pt x="2024" y="880"/>
                      <a:pt x="2024" y="811"/>
                    </a:cubicBezTo>
                    <a:cubicBezTo>
                      <a:pt x="2024" y="604"/>
                      <a:pt x="1978" y="374"/>
                      <a:pt x="1771" y="213"/>
                    </a:cubicBezTo>
                    <a:cubicBezTo>
                      <a:pt x="1635" y="57"/>
                      <a:pt x="1384" y="0"/>
                      <a:pt x="1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48"/>
              <p:cNvSpPr/>
              <p:nvPr/>
            </p:nvSpPr>
            <p:spPr>
              <a:xfrm>
                <a:off x="3064000" y="2556500"/>
                <a:ext cx="27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599" extrusionOk="0">
                    <a:moveTo>
                      <a:pt x="552" y="1"/>
                    </a:moveTo>
                    <a:cubicBezTo>
                      <a:pt x="460" y="1"/>
                      <a:pt x="368" y="24"/>
                      <a:pt x="299" y="70"/>
                    </a:cubicBezTo>
                    <a:cubicBezTo>
                      <a:pt x="207" y="93"/>
                      <a:pt x="138" y="116"/>
                      <a:pt x="69" y="208"/>
                    </a:cubicBezTo>
                    <a:cubicBezTo>
                      <a:pt x="23" y="208"/>
                      <a:pt x="0" y="231"/>
                      <a:pt x="23" y="346"/>
                    </a:cubicBezTo>
                    <a:cubicBezTo>
                      <a:pt x="0" y="438"/>
                      <a:pt x="69" y="553"/>
                      <a:pt x="161" y="576"/>
                    </a:cubicBezTo>
                    <a:lnTo>
                      <a:pt x="276" y="599"/>
                    </a:lnTo>
                    <a:lnTo>
                      <a:pt x="851" y="599"/>
                    </a:lnTo>
                    <a:cubicBezTo>
                      <a:pt x="897" y="599"/>
                      <a:pt x="920" y="599"/>
                      <a:pt x="943" y="576"/>
                    </a:cubicBezTo>
                    <a:cubicBezTo>
                      <a:pt x="1058" y="530"/>
                      <a:pt x="1081" y="415"/>
                      <a:pt x="1035" y="300"/>
                    </a:cubicBezTo>
                    <a:cubicBezTo>
                      <a:pt x="1012" y="208"/>
                      <a:pt x="920" y="139"/>
                      <a:pt x="828" y="93"/>
                    </a:cubicBezTo>
                    <a:cubicBezTo>
                      <a:pt x="736" y="24"/>
                      <a:pt x="644" y="1"/>
                      <a:pt x="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48"/>
              <p:cNvSpPr/>
              <p:nvPr/>
            </p:nvSpPr>
            <p:spPr>
              <a:xfrm>
                <a:off x="3138750" y="2553050"/>
                <a:ext cx="207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387" extrusionOk="0">
                    <a:moveTo>
                      <a:pt x="115" y="1"/>
                    </a:moveTo>
                    <a:cubicBezTo>
                      <a:pt x="105" y="1"/>
                      <a:pt x="104" y="1"/>
                      <a:pt x="111" y="3"/>
                    </a:cubicBezTo>
                    <a:lnTo>
                      <a:pt x="111" y="3"/>
                    </a:lnTo>
                    <a:cubicBezTo>
                      <a:pt x="112" y="2"/>
                      <a:pt x="114" y="1"/>
                      <a:pt x="115" y="1"/>
                    </a:cubicBezTo>
                    <a:close/>
                    <a:moveTo>
                      <a:pt x="111" y="3"/>
                    </a:moveTo>
                    <a:cubicBezTo>
                      <a:pt x="22" y="49"/>
                      <a:pt x="0" y="140"/>
                      <a:pt x="23" y="231"/>
                    </a:cubicBezTo>
                    <a:lnTo>
                      <a:pt x="69" y="300"/>
                    </a:lnTo>
                    <a:cubicBezTo>
                      <a:pt x="92" y="392"/>
                      <a:pt x="138" y="484"/>
                      <a:pt x="184" y="530"/>
                    </a:cubicBezTo>
                    <a:cubicBezTo>
                      <a:pt x="207" y="622"/>
                      <a:pt x="230" y="691"/>
                      <a:pt x="253" y="760"/>
                    </a:cubicBezTo>
                    <a:cubicBezTo>
                      <a:pt x="322" y="921"/>
                      <a:pt x="368" y="1081"/>
                      <a:pt x="460" y="1265"/>
                    </a:cubicBezTo>
                    <a:lnTo>
                      <a:pt x="460" y="1288"/>
                    </a:lnTo>
                    <a:cubicBezTo>
                      <a:pt x="460" y="1311"/>
                      <a:pt x="483" y="1334"/>
                      <a:pt x="552" y="1380"/>
                    </a:cubicBezTo>
                    <a:cubicBezTo>
                      <a:pt x="568" y="1384"/>
                      <a:pt x="584" y="1386"/>
                      <a:pt x="601" y="1386"/>
                    </a:cubicBezTo>
                    <a:cubicBezTo>
                      <a:pt x="681" y="1386"/>
                      <a:pt x="763" y="1342"/>
                      <a:pt x="782" y="1265"/>
                    </a:cubicBezTo>
                    <a:cubicBezTo>
                      <a:pt x="805" y="1150"/>
                      <a:pt x="828" y="1036"/>
                      <a:pt x="828" y="921"/>
                    </a:cubicBezTo>
                    <a:cubicBezTo>
                      <a:pt x="828" y="783"/>
                      <a:pt x="805" y="645"/>
                      <a:pt x="759" y="553"/>
                    </a:cubicBezTo>
                    <a:cubicBezTo>
                      <a:pt x="690" y="415"/>
                      <a:pt x="598" y="300"/>
                      <a:pt x="529" y="231"/>
                    </a:cubicBezTo>
                    <a:cubicBezTo>
                      <a:pt x="437" y="139"/>
                      <a:pt x="322" y="70"/>
                      <a:pt x="184" y="24"/>
                    </a:cubicBezTo>
                    <a:cubicBezTo>
                      <a:pt x="145" y="11"/>
                      <a:pt x="121" y="5"/>
                      <a:pt x="11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8"/>
              <p:cNvSpPr/>
              <p:nvPr/>
            </p:nvSpPr>
            <p:spPr>
              <a:xfrm>
                <a:off x="3061700" y="2646825"/>
                <a:ext cx="3450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94" extrusionOk="0">
                    <a:moveTo>
                      <a:pt x="244" y="1"/>
                    </a:moveTo>
                    <a:cubicBezTo>
                      <a:pt x="226" y="1"/>
                      <a:pt x="205" y="13"/>
                      <a:pt x="184" y="44"/>
                    </a:cubicBezTo>
                    <a:cubicBezTo>
                      <a:pt x="92" y="44"/>
                      <a:pt x="0" y="90"/>
                      <a:pt x="0" y="182"/>
                    </a:cubicBezTo>
                    <a:cubicBezTo>
                      <a:pt x="0" y="366"/>
                      <a:pt x="23" y="504"/>
                      <a:pt x="92" y="642"/>
                    </a:cubicBezTo>
                    <a:cubicBezTo>
                      <a:pt x="138" y="780"/>
                      <a:pt x="207" y="941"/>
                      <a:pt x="322" y="1056"/>
                    </a:cubicBezTo>
                    <a:cubicBezTo>
                      <a:pt x="414" y="1171"/>
                      <a:pt x="552" y="1309"/>
                      <a:pt x="759" y="1355"/>
                    </a:cubicBezTo>
                    <a:cubicBezTo>
                      <a:pt x="828" y="1381"/>
                      <a:pt x="904" y="1394"/>
                      <a:pt x="979" y="1394"/>
                    </a:cubicBezTo>
                    <a:cubicBezTo>
                      <a:pt x="1106" y="1394"/>
                      <a:pt x="1233" y="1358"/>
                      <a:pt x="1334" y="1286"/>
                    </a:cubicBezTo>
                    <a:cubicBezTo>
                      <a:pt x="1357" y="1240"/>
                      <a:pt x="1380" y="1194"/>
                      <a:pt x="1380" y="1171"/>
                    </a:cubicBezTo>
                    <a:cubicBezTo>
                      <a:pt x="1380" y="1079"/>
                      <a:pt x="1334" y="987"/>
                      <a:pt x="1242" y="987"/>
                    </a:cubicBezTo>
                    <a:lnTo>
                      <a:pt x="1219" y="987"/>
                    </a:lnTo>
                    <a:cubicBezTo>
                      <a:pt x="1058" y="987"/>
                      <a:pt x="1012" y="964"/>
                      <a:pt x="943" y="895"/>
                    </a:cubicBezTo>
                    <a:cubicBezTo>
                      <a:pt x="897" y="849"/>
                      <a:pt x="805" y="757"/>
                      <a:pt x="759" y="665"/>
                    </a:cubicBezTo>
                    <a:lnTo>
                      <a:pt x="552" y="366"/>
                    </a:lnTo>
                    <a:cubicBezTo>
                      <a:pt x="460" y="251"/>
                      <a:pt x="414" y="136"/>
                      <a:pt x="299" y="44"/>
                    </a:cubicBezTo>
                    <a:cubicBezTo>
                      <a:pt x="286" y="19"/>
                      <a:pt x="267" y="1"/>
                      <a:pt x="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8"/>
              <p:cNvSpPr/>
              <p:nvPr/>
            </p:nvSpPr>
            <p:spPr>
              <a:xfrm>
                <a:off x="2943250" y="4468775"/>
                <a:ext cx="658350" cy="553700"/>
              </a:xfrm>
              <a:custGeom>
                <a:avLst/>
                <a:gdLst/>
                <a:ahLst/>
                <a:cxnLst/>
                <a:rect l="l" t="t" r="r" b="b"/>
                <a:pathLst>
                  <a:path w="26334" h="22148" extrusionOk="0">
                    <a:moveTo>
                      <a:pt x="20216" y="1"/>
                    </a:moveTo>
                    <a:lnTo>
                      <a:pt x="2369" y="4761"/>
                    </a:lnTo>
                    <a:cubicBezTo>
                      <a:pt x="2369" y="4761"/>
                      <a:pt x="1" y="9775"/>
                      <a:pt x="6049" y="15110"/>
                    </a:cubicBezTo>
                    <a:cubicBezTo>
                      <a:pt x="9085" y="17778"/>
                      <a:pt x="9430" y="22148"/>
                      <a:pt x="9430" y="22148"/>
                    </a:cubicBezTo>
                    <a:lnTo>
                      <a:pt x="26333" y="22148"/>
                    </a:lnTo>
                    <a:cubicBezTo>
                      <a:pt x="26333" y="22148"/>
                      <a:pt x="23665" y="6831"/>
                      <a:pt x="20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48"/>
              <p:cNvSpPr/>
              <p:nvPr/>
            </p:nvSpPr>
            <p:spPr>
              <a:xfrm>
                <a:off x="3264075" y="4506150"/>
                <a:ext cx="165600" cy="523225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0929" extrusionOk="0">
                    <a:moveTo>
                      <a:pt x="506" y="1"/>
                    </a:moveTo>
                    <a:cubicBezTo>
                      <a:pt x="368" y="1"/>
                      <a:pt x="230" y="116"/>
                      <a:pt x="230" y="300"/>
                    </a:cubicBezTo>
                    <a:cubicBezTo>
                      <a:pt x="230" y="346"/>
                      <a:pt x="0" y="6279"/>
                      <a:pt x="2944" y="12488"/>
                    </a:cubicBezTo>
                    <a:cubicBezTo>
                      <a:pt x="5106" y="16973"/>
                      <a:pt x="6049" y="20676"/>
                      <a:pt x="6049" y="20699"/>
                    </a:cubicBezTo>
                    <a:cubicBezTo>
                      <a:pt x="6095" y="20860"/>
                      <a:pt x="6233" y="20929"/>
                      <a:pt x="6348" y="20929"/>
                    </a:cubicBezTo>
                    <a:cubicBezTo>
                      <a:pt x="6371" y="20929"/>
                      <a:pt x="6394" y="20929"/>
                      <a:pt x="6394" y="20883"/>
                    </a:cubicBezTo>
                    <a:cubicBezTo>
                      <a:pt x="6555" y="20860"/>
                      <a:pt x="6624" y="20676"/>
                      <a:pt x="6601" y="20538"/>
                    </a:cubicBezTo>
                    <a:cubicBezTo>
                      <a:pt x="6601" y="20469"/>
                      <a:pt x="5635" y="16743"/>
                      <a:pt x="3473" y="12190"/>
                    </a:cubicBezTo>
                    <a:cubicBezTo>
                      <a:pt x="575" y="6164"/>
                      <a:pt x="805" y="346"/>
                      <a:pt x="805" y="300"/>
                    </a:cubicBezTo>
                    <a:cubicBezTo>
                      <a:pt x="805" y="162"/>
                      <a:pt x="690" y="1"/>
                      <a:pt x="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8"/>
              <p:cNvSpPr/>
              <p:nvPr/>
            </p:nvSpPr>
            <p:spPr>
              <a:xfrm>
                <a:off x="2762150" y="3585075"/>
                <a:ext cx="829675" cy="1191725"/>
              </a:xfrm>
              <a:custGeom>
                <a:avLst/>
                <a:gdLst/>
                <a:ahLst/>
                <a:cxnLst/>
                <a:rect l="l" t="t" r="r" b="b"/>
                <a:pathLst>
                  <a:path w="33187" h="47669" extrusionOk="0">
                    <a:moveTo>
                      <a:pt x="10303" y="1"/>
                    </a:moveTo>
                    <a:lnTo>
                      <a:pt x="3864" y="2922"/>
                    </a:lnTo>
                    <a:cubicBezTo>
                      <a:pt x="3864" y="2922"/>
                      <a:pt x="0" y="14950"/>
                      <a:pt x="3864" y="23045"/>
                    </a:cubicBezTo>
                    <a:cubicBezTo>
                      <a:pt x="7704" y="31163"/>
                      <a:pt x="5543" y="40615"/>
                      <a:pt x="8118" y="47653"/>
                    </a:cubicBezTo>
                    <a:cubicBezTo>
                      <a:pt x="8118" y="47653"/>
                      <a:pt x="8325" y="47668"/>
                      <a:pt x="8687" y="47668"/>
                    </a:cubicBezTo>
                    <a:cubicBezTo>
                      <a:pt x="10476" y="47668"/>
                      <a:pt x="16052" y="47287"/>
                      <a:pt x="19226" y="42754"/>
                    </a:cubicBezTo>
                    <a:cubicBezTo>
                      <a:pt x="20329" y="41183"/>
                      <a:pt x="20940" y="40658"/>
                      <a:pt x="21541" y="40658"/>
                    </a:cubicBezTo>
                    <a:cubicBezTo>
                      <a:pt x="22755" y="40658"/>
                      <a:pt x="23926" y="42802"/>
                      <a:pt x="29009" y="42802"/>
                    </a:cubicBezTo>
                    <a:cubicBezTo>
                      <a:pt x="30178" y="42802"/>
                      <a:pt x="31555" y="42688"/>
                      <a:pt x="33186" y="42409"/>
                    </a:cubicBezTo>
                    <a:cubicBezTo>
                      <a:pt x="33186" y="42409"/>
                      <a:pt x="28380" y="31899"/>
                      <a:pt x="27115" y="26610"/>
                    </a:cubicBezTo>
                    <a:cubicBezTo>
                      <a:pt x="25850" y="21320"/>
                      <a:pt x="24171" y="18054"/>
                      <a:pt x="24171" y="18054"/>
                    </a:cubicBezTo>
                    <a:cubicBezTo>
                      <a:pt x="24171" y="18054"/>
                      <a:pt x="25988" y="15869"/>
                      <a:pt x="24355" y="12581"/>
                    </a:cubicBezTo>
                    <a:cubicBezTo>
                      <a:pt x="22722" y="9315"/>
                      <a:pt x="12511" y="6187"/>
                      <a:pt x="10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48"/>
              <p:cNvSpPr/>
              <p:nvPr/>
            </p:nvSpPr>
            <p:spPr>
              <a:xfrm>
                <a:off x="2840325" y="3484475"/>
                <a:ext cx="180575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923" extrusionOk="0">
                    <a:moveTo>
                      <a:pt x="6210" y="0"/>
                    </a:moveTo>
                    <a:lnTo>
                      <a:pt x="1" y="1196"/>
                    </a:lnTo>
                    <a:lnTo>
                      <a:pt x="737" y="6923"/>
                    </a:lnTo>
                    <a:cubicBezTo>
                      <a:pt x="752" y="6923"/>
                      <a:pt x="768" y="6923"/>
                      <a:pt x="784" y="6923"/>
                    </a:cubicBezTo>
                    <a:cubicBezTo>
                      <a:pt x="4826" y="6923"/>
                      <a:pt x="7222" y="3956"/>
                      <a:pt x="7222" y="3956"/>
                    </a:cubicBezTo>
                    <a:lnTo>
                      <a:pt x="6210" y="0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48"/>
              <p:cNvSpPr/>
              <p:nvPr/>
            </p:nvSpPr>
            <p:spPr>
              <a:xfrm>
                <a:off x="2840325" y="3484475"/>
                <a:ext cx="1621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1938" extrusionOk="0">
                    <a:moveTo>
                      <a:pt x="6187" y="0"/>
                    </a:moveTo>
                    <a:lnTo>
                      <a:pt x="1" y="1242"/>
                    </a:lnTo>
                    <a:lnTo>
                      <a:pt x="47" y="1472"/>
                    </a:lnTo>
                    <a:cubicBezTo>
                      <a:pt x="346" y="1541"/>
                      <a:pt x="645" y="1656"/>
                      <a:pt x="967" y="1725"/>
                    </a:cubicBezTo>
                    <a:cubicBezTo>
                      <a:pt x="1469" y="1863"/>
                      <a:pt x="2049" y="1938"/>
                      <a:pt x="2679" y="1938"/>
                    </a:cubicBezTo>
                    <a:cubicBezTo>
                      <a:pt x="3836" y="1938"/>
                      <a:pt x="5161" y="1685"/>
                      <a:pt x="6486" y="1104"/>
                    </a:cubicBezTo>
                    <a:lnTo>
                      <a:pt x="6187" y="0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48"/>
              <p:cNvSpPr/>
              <p:nvPr/>
            </p:nvSpPr>
            <p:spPr>
              <a:xfrm>
                <a:off x="2502275" y="3152300"/>
                <a:ext cx="641650" cy="38072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5229" extrusionOk="0">
                    <a:moveTo>
                      <a:pt x="9169" y="0"/>
                    </a:moveTo>
                    <a:cubicBezTo>
                      <a:pt x="8624" y="0"/>
                      <a:pt x="8144" y="42"/>
                      <a:pt x="7727" y="109"/>
                    </a:cubicBezTo>
                    <a:cubicBezTo>
                      <a:pt x="6348" y="339"/>
                      <a:pt x="5129" y="1190"/>
                      <a:pt x="4416" y="2386"/>
                    </a:cubicBezTo>
                    <a:cubicBezTo>
                      <a:pt x="0" y="9700"/>
                      <a:pt x="6807" y="13517"/>
                      <a:pt x="12235" y="15012"/>
                    </a:cubicBezTo>
                    <a:cubicBezTo>
                      <a:pt x="12744" y="15153"/>
                      <a:pt x="13329" y="15229"/>
                      <a:pt x="13961" y="15229"/>
                    </a:cubicBezTo>
                    <a:cubicBezTo>
                      <a:pt x="16641" y="15229"/>
                      <a:pt x="20193" y="13865"/>
                      <a:pt x="22630" y="10275"/>
                    </a:cubicBezTo>
                    <a:cubicBezTo>
                      <a:pt x="25666" y="5790"/>
                      <a:pt x="20376" y="3053"/>
                      <a:pt x="14259" y="960"/>
                    </a:cubicBezTo>
                    <a:cubicBezTo>
                      <a:pt x="12176" y="244"/>
                      <a:pt x="10485" y="0"/>
                      <a:pt x="9169" y="0"/>
                    </a:cubicBez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48"/>
              <p:cNvSpPr/>
              <p:nvPr/>
            </p:nvSpPr>
            <p:spPr>
              <a:xfrm>
                <a:off x="2915075" y="3246775"/>
                <a:ext cx="528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2021" extrusionOk="0">
                    <a:moveTo>
                      <a:pt x="1332" y="1"/>
                    </a:moveTo>
                    <a:cubicBezTo>
                      <a:pt x="728" y="1"/>
                      <a:pt x="1036" y="861"/>
                      <a:pt x="1036" y="861"/>
                    </a:cubicBezTo>
                    <a:cubicBezTo>
                      <a:pt x="1036" y="861"/>
                      <a:pt x="749" y="554"/>
                      <a:pt x="490" y="554"/>
                    </a:cubicBezTo>
                    <a:cubicBezTo>
                      <a:pt x="361" y="554"/>
                      <a:pt x="238" y="631"/>
                      <a:pt x="162" y="861"/>
                    </a:cubicBezTo>
                    <a:cubicBezTo>
                      <a:pt x="1" y="1275"/>
                      <a:pt x="507" y="1827"/>
                      <a:pt x="1335" y="2011"/>
                    </a:cubicBezTo>
                    <a:cubicBezTo>
                      <a:pt x="1377" y="2018"/>
                      <a:pt x="1418" y="2021"/>
                      <a:pt x="1458" y="2021"/>
                    </a:cubicBezTo>
                    <a:cubicBezTo>
                      <a:pt x="1834" y="2021"/>
                      <a:pt x="2112" y="1737"/>
                      <a:pt x="2070" y="1321"/>
                    </a:cubicBezTo>
                    <a:cubicBezTo>
                      <a:pt x="2047" y="769"/>
                      <a:pt x="1909" y="79"/>
                      <a:pt x="1450" y="10"/>
                    </a:cubicBezTo>
                    <a:cubicBezTo>
                      <a:pt x="1407" y="4"/>
                      <a:pt x="1368" y="1"/>
                      <a:pt x="1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48"/>
              <p:cNvSpPr/>
              <p:nvPr/>
            </p:nvSpPr>
            <p:spPr>
              <a:xfrm>
                <a:off x="2900125" y="3235875"/>
                <a:ext cx="69600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010" extrusionOk="0">
                    <a:moveTo>
                      <a:pt x="2682" y="0"/>
                    </a:moveTo>
                    <a:cubicBezTo>
                      <a:pt x="2656" y="0"/>
                      <a:pt x="2639" y="21"/>
                      <a:pt x="2622" y="55"/>
                    </a:cubicBezTo>
                    <a:cubicBezTo>
                      <a:pt x="2553" y="193"/>
                      <a:pt x="2530" y="331"/>
                      <a:pt x="2484" y="469"/>
                    </a:cubicBezTo>
                    <a:lnTo>
                      <a:pt x="2392" y="676"/>
                    </a:lnTo>
                    <a:cubicBezTo>
                      <a:pt x="2392" y="699"/>
                      <a:pt x="2369" y="745"/>
                      <a:pt x="2369" y="768"/>
                    </a:cubicBezTo>
                    <a:lnTo>
                      <a:pt x="2300" y="860"/>
                    </a:lnTo>
                    <a:cubicBezTo>
                      <a:pt x="2162" y="1090"/>
                      <a:pt x="1979" y="1228"/>
                      <a:pt x="1795" y="1320"/>
                    </a:cubicBezTo>
                    <a:cubicBezTo>
                      <a:pt x="1588" y="1435"/>
                      <a:pt x="1335" y="1458"/>
                      <a:pt x="1036" y="1458"/>
                    </a:cubicBezTo>
                    <a:cubicBezTo>
                      <a:pt x="760" y="1458"/>
                      <a:pt x="461" y="1435"/>
                      <a:pt x="139" y="1412"/>
                    </a:cubicBezTo>
                    <a:cubicBezTo>
                      <a:pt x="116" y="1412"/>
                      <a:pt x="93" y="1412"/>
                      <a:pt x="24" y="1481"/>
                    </a:cubicBezTo>
                    <a:cubicBezTo>
                      <a:pt x="1" y="1504"/>
                      <a:pt x="1" y="1550"/>
                      <a:pt x="24" y="1573"/>
                    </a:cubicBezTo>
                    <a:cubicBezTo>
                      <a:pt x="300" y="1780"/>
                      <a:pt x="599" y="1918"/>
                      <a:pt x="921" y="1964"/>
                    </a:cubicBezTo>
                    <a:cubicBezTo>
                      <a:pt x="1054" y="1993"/>
                      <a:pt x="1195" y="2009"/>
                      <a:pt x="1339" y="2009"/>
                    </a:cubicBezTo>
                    <a:cubicBezTo>
                      <a:pt x="1543" y="2009"/>
                      <a:pt x="1753" y="1976"/>
                      <a:pt x="1956" y="1895"/>
                    </a:cubicBezTo>
                    <a:cubicBezTo>
                      <a:pt x="2048" y="1826"/>
                      <a:pt x="2140" y="1803"/>
                      <a:pt x="2208" y="1734"/>
                    </a:cubicBezTo>
                    <a:cubicBezTo>
                      <a:pt x="2277" y="1665"/>
                      <a:pt x="2369" y="1596"/>
                      <a:pt x="2415" y="1550"/>
                    </a:cubicBezTo>
                    <a:cubicBezTo>
                      <a:pt x="2484" y="1458"/>
                      <a:pt x="2530" y="1389"/>
                      <a:pt x="2599" y="1320"/>
                    </a:cubicBezTo>
                    <a:cubicBezTo>
                      <a:pt x="2645" y="1228"/>
                      <a:pt x="2668" y="1136"/>
                      <a:pt x="2714" y="1044"/>
                    </a:cubicBezTo>
                    <a:cubicBezTo>
                      <a:pt x="2783" y="906"/>
                      <a:pt x="2760" y="745"/>
                      <a:pt x="2783" y="561"/>
                    </a:cubicBezTo>
                    <a:cubicBezTo>
                      <a:pt x="2783" y="400"/>
                      <a:pt x="2760" y="216"/>
                      <a:pt x="2737" y="78"/>
                    </a:cubicBezTo>
                    <a:cubicBezTo>
                      <a:pt x="2737" y="55"/>
                      <a:pt x="2737" y="9"/>
                      <a:pt x="2714" y="9"/>
                    </a:cubicBezTo>
                    <a:cubicBezTo>
                      <a:pt x="2702" y="3"/>
                      <a:pt x="2691" y="0"/>
                      <a:pt x="2682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48"/>
              <p:cNvSpPr/>
              <p:nvPr/>
            </p:nvSpPr>
            <p:spPr>
              <a:xfrm>
                <a:off x="2739150" y="3176875"/>
                <a:ext cx="2590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083" fill="none" extrusionOk="0">
                    <a:moveTo>
                      <a:pt x="1035" y="3082"/>
                    </a:moveTo>
                    <a:cubicBezTo>
                      <a:pt x="644" y="2438"/>
                      <a:pt x="0" y="1127"/>
                      <a:pt x="575" y="0"/>
                    </a:cubicBezTo>
                  </a:path>
                </a:pathLst>
              </a:custGeom>
              <a:noFill/>
              <a:ln w="143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48"/>
              <p:cNvSpPr/>
              <p:nvPr/>
            </p:nvSpPr>
            <p:spPr>
              <a:xfrm>
                <a:off x="2788600" y="3114825"/>
                <a:ext cx="1518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886" extrusionOk="0">
                    <a:moveTo>
                      <a:pt x="5063" y="0"/>
                    </a:moveTo>
                    <a:cubicBezTo>
                      <a:pt x="4780" y="0"/>
                      <a:pt x="4639" y="805"/>
                      <a:pt x="3910" y="1585"/>
                    </a:cubicBezTo>
                    <a:cubicBezTo>
                      <a:pt x="3544" y="1977"/>
                      <a:pt x="2896" y="2098"/>
                      <a:pt x="2232" y="2098"/>
                    </a:cubicBezTo>
                    <a:cubicBezTo>
                      <a:pt x="1139" y="2098"/>
                      <a:pt x="0" y="1769"/>
                      <a:pt x="0" y="1769"/>
                    </a:cubicBezTo>
                    <a:lnTo>
                      <a:pt x="0" y="1769"/>
                    </a:lnTo>
                    <a:lnTo>
                      <a:pt x="5037" y="3885"/>
                    </a:lnTo>
                    <a:cubicBezTo>
                      <a:pt x="6049" y="3540"/>
                      <a:pt x="6072" y="1240"/>
                      <a:pt x="5451" y="344"/>
                    </a:cubicBezTo>
                    <a:cubicBezTo>
                      <a:pt x="5282" y="102"/>
                      <a:pt x="5163" y="0"/>
                      <a:pt x="5063" y="0"/>
                    </a:cubicBez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48"/>
              <p:cNvSpPr/>
              <p:nvPr/>
            </p:nvSpPr>
            <p:spPr>
              <a:xfrm>
                <a:off x="2325750" y="3142175"/>
                <a:ext cx="609475" cy="966725"/>
              </a:xfrm>
              <a:custGeom>
                <a:avLst/>
                <a:gdLst/>
                <a:ahLst/>
                <a:cxnLst/>
                <a:rect l="l" t="t" r="r" b="b"/>
                <a:pathLst>
                  <a:path w="24379" h="38669" extrusionOk="0">
                    <a:moveTo>
                      <a:pt x="14715" y="1"/>
                    </a:moveTo>
                    <a:cubicBezTo>
                      <a:pt x="12829" y="1"/>
                      <a:pt x="8012" y="449"/>
                      <a:pt x="5405" y="4769"/>
                    </a:cubicBezTo>
                    <a:cubicBezTo>
                      <a:pt x="3013" y="8725"/>
                      <a:pt x="3128" y="12312"/>
                      <a:pt x="5497" y="15578"/>
                    </a:cubicBezTo>
                    <a:cubicBezTo>
                      <a:pt x="7843" y="18867"/>
                      <a:pt x="1473" y="19695"/>
                      <a:pt x="2553" y="23604"/>
                    </a:cubicBezTo>
                    <a:cubicBezTo>
                      <a:pt x="3657" y="27537"/>
                      <a:pt x="1" y="28802"/>
                      <a:pt x="1565" y="32919"/>
                    </a:cubicBezTo>
                    <a:cubicBezTo>
                      <a:pt x="3105" y="37035"/>
                      <a:pt x="1151" y="36483"/>
                      <a:pt x="1151" y="38668"/>
                    </a:cubicBezTo>
                    <a:lnTo>
                      <a:pt x="6739" y="38668"/>
                    </a:lnTo>
                    <a:lnTo>
                      <a:pt x="7475" y="35011"/>
                    </a:lnTo>
                    <a:lnTo>
                      <a:pt x="7797" y="38668"/>
                    </a:lnTo>
                    <a:lnTo>
                      <a:pt x="22033" y="38668"/>
                    </a:lnTo>
                    <a:cubicBezTo>
                      <a:pt x="22033" y="33287"/>
                      <a:pt x="17088" y="30182"/>
                      <a:pt x="20745" y="26548"/>
                    </a:cubicBezTo>
                    <a:cubicBezTo>
                      <a:pt x="24379" y="22891"/>
                      <a:pt x="19089" y="17510"/>
                      <a:pt x="20400" y="16222"/>
                    </a:cubicBezTo>
                    <a:cubicBezTo>
                      <a:pt x="21688" y="14934"/>
                      <a:pt x="18928" y="14497"/>
                      <a:pt x="19641" y="11852"/>
                    </a:cubicBezTo>
                    <a:cubicBezTo>
                      <a:pt x="20354" y="9208"/>
                      <a:pt x="16536" y="10036"/>
                      <a:pt x="16536" y="7529"/>
                    </a:cubicBezTo>
                    <a:cubicBezTo>
                      <a:pt x="16536" y="3136"/>
                      <a:pt x="15501" y="31"/>
                      <a:pt x="15501" y="31"/>
                    </a:cubicBezTo>
                    <a:cubicBezTo>
                      <a:pt x="15501" y="31"/>
                      <a:pt x="15209" y="1"/>
                      <a:pt x="14715" y="1"/>
                    </a:cubicBezTo>
                    <a:close/>
                  </a:path>
                </a:pathLst>
              </a:custGeom>
              <a:solidFill>
                <a:srgbClr val="3F2B24"/>
              </a:solidFill>
              <a:ln w="7475" cap="flat" cmpd="sng">
                <a:solidFill>
                  <a:srgbClr val="3F2B24"/>
                </a:solidFill>
                <a:prstDash val="solid"/>
                <a:miter lim="229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48"/>
              <p:cNvSpPr/>
              <p:nvPr/>
            </p:nvSpPr>
            <p:spPr>
              <a:xfrm>
                <a:off x="2848950" y="3179175"/>
                <a:ext cx="98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46" extrusionOk="0">
                    <a:moveTo>
                      <a:pt x="185" y="0"/>
                    </a:moveTo>
                    <a:cubicBezTo>
                      <a:pt x="93" y="23"/>
                      <a:pt x="1" y="115"/>
                      <a:pt x="47" y="184"/>
                    </a:cubicBezTo>
                    <a:cubicBezTo>
                      <a:pt x="70" y="276"/>
                      <a:pt x="139" y="345"/>
                      <a:pt x="231" y="345"/>
                    </a:cubicBezTo>
                    <a:cubicBezTo>
                      <a:pt x="323" y="299"/>
                      <a:pt x="392" y="230"/>
                      <a:pt x="392" y="138"/>
                    </a:cubicBezTo>
                    <a:cubicBezTo>
                      <a:pt x="346" y="46"/>
                      <a:pt x="277" y="0"/>
                      <a:pt x="185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48"/>
              <p:cNvSpPr/>
              <p:nvPr/>
            </p:nvSpPr>
            <p:spPr>
              <a:xfrm>
                <a:off x="2842625" y="3244150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6" extrusionOk="0">
                    <a:moveTo>
                      <a:pt x="139" y="0"/>
                    </a:moveTo>
                    <a:cubicBezTo>
                      <a:pt x="70" y="0"/>
                      <a:pt x="1" y="92"/>
                      <a:pt x="1" y="207"/>
                    </a:cubicBezTo>
                    <a:cubicBezTo>
                      <a:pt x="24" y="299"/>
                      <a:pt x="116" y="345"/>
                      <a:pt x="208" y="345"/>
                    </a:cubicBezTo>
                    <a:cubicBezTo>
                      <a:pt x="300" y="322"/>
                      <a:pt x="346" y="230"/>
                      <a:pt x="346" y="161"/>
                    </a:cubicBezTo>
                    <a:cubicBezTo>
                      <a:pt x="323" y="69"/>
                      <a:pt x="231" y="0"/>
                      <a:pt x="139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48"/>
              <p:cNvSpPr/>
              <p:nvPr/>
            </p:nvSpPr>
            <p:spPr>
              <a:xfrm>
                <a:off x="2863325" y="3243575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70" y="0"/>
                      <a:pt x="1" y="69"/>
                      <a:pt x="1" y="115"/>
                    </a:cubicBezTo>
                    <a:cubicBezTo>
                      <a:pt x="47" y="161"/>
                      <a:pt x="70" y="207"/>
                      <a:pt x="116" y="207"/>
                    </a:cubicBezTo>
                    <a:cubicBezTo>
                      <a:pt x="185" y="184"/>
                      <a:pt x="208" y="138"/>
                      <a:pt x="208" y="92"/>
                    </a:cubicBezTo>
                    <a:cubicBezTo>
                      <a:pt x="185" y="23"/>
                      <a:pt x="162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48"/>
              <p:cNvSpPr/>
              <p:nvPr/>
            </p:nvSpPr>
            <p:spPr>
              <a:xfrm>
                <a:off x="2844350" y="3206775"/>
                <a:ext cx="46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8" extrusionOk="0">
                    <a:moveTo>
                      <a:pt x="70" y="0"/>
                    </a:moveTo>
                    <a:cubicBezTo>
                      <a:pt x="24" y="0"/>
                      <a:pt x="1" y="46"/>
                      <a:pt x="1" y="115"/>
                    </a:cubicBezTo>
                    <a:cubicBezTo>
                      <a:pt x="24" y="184"/>
                      <a:pt x="47" y="207"/>
                      <a:pt x="93" y="207"/>
                    </a:cubicBezTo>
                    <a:cubicBezTo>
                      <a:pt x="162" y="184"/>
                      <a:pt x="185" y="161"/>
                      <a:pt x="185" y="92"/>
                    </a:cubicBezTo>
                    <a:cubicBezTo>
                      <a:pt x="162" y="46"/>
                      <a:pt x="139" y="0"/>
                      <a:pt x="70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48"/>
              <p:cNvSpPr/>
              <p:nvPr/>
            </p:nvSpPr>
            <p:spPr>
              <a:xfrm>
                <a:off x="2867925" y="3192400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24" y="0"/>
                      <a:pt x="1" y="69"/>
                      <a:pt x="1" y="115"/>
                    </a:cubicBezTo>
                    <a:cubicBezTo>
                      <a:pt x="24" y="184"/>
                      <a:pt x="47" y="207"/>
                      <a:pt x="116" y="207"/>
                    </a:cubicBezTo>
                    <a:cubicBezTo>
                      <a:pt x="162" y="184"/>
                      <a:pt x="208" y="161"/>
                      <a:pt x="208" y="92"/>
                    </a:cubicBezTo>
                    <a:cubicBezTo>
                      <a:pt x="162" y="46"/>
                      <a:pt x="139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48"/>
              <p:cNvSpPr/>
              <p:nvPr/>
            </p:nvSpPr>
            <p:spPr>
              <a:xfrm>
                <a:off x="2831125" y="3176875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70" y="0"/>
                      <a:pt x="1" y="46"/>
                      <a:pt x="1" y="115"/>
                    </a:cubicBezTo>
                    <a:cubicBezTo>
                      <a:pt x="24" y="161"/>
                      <a:pt x="70" y="207"/>
                      <a:pt x="116" y="207"/>
                    </a:cubicBezTo>
                    <a:cubicBezTo>
                      <a:pt x="185" y="161"/>
                      <a:pt x="208" y="138"/>
                      <a:pt x="208" y="92"/>
                    </a:cubicBezTo>
                    <a:cubicBezTo>
                      <a:pt x="185" y="23"/>
                      <a:pt x="139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48"/>
              <p:cNvSpPr/>
              <p:nvPr/>
            </p:nvSpPr>
            <p:spPr>
              <a:xfrm>
                <a:off x="2844350" y="3272900"/>
                <a:ext cx="57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07" extrusionOk="0">
                    <a:moveTo>
                      <a:pt x="116" y="0"/>
                    </a:moveTo>
                    <a:cubicBezTo>
                      <a:pt x="47" y="0"/>
                      <a:pt x="1" y="69"/>
                      <a:pt x="24" y="115"/>
                    </a:cubicBezTo>
                    <a:cubicBezTo>
                      <a:pt x="47" y="184"/>
                      <a:pt x="70" y="207"/>
                      <a:pt x="139" y="207"/>
                    </a:cubicBezTo>
                    <a:cubicBezTo>
                      <a:pt x="185" y="184"/>
                      <a:pt x="231" y="161"/>
                      <a:pt x="231" y="92"/>
                    </a:cubicBezTo>
                    <a:cubicBezTo>
                      <a:pt x="185" y="46"/>
                      <a:pt x="162" y="0"/>
                      <a:pt x="116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8"/>
              <p:cNvSpPr/>
              <p:nvPr/>
            </p:nvSpPr>
            <p:spPr>
              <a:xfrm>
                <a:off x="2861600" y="3263700"/>
                <a:ext cx="46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8" extrusionOk="0">
                    <a:moveTo>
                      <a:pt x="70" y="0"/>
                    </a:moveTo>
                    <a:cubicBezTo>
                      <a:pt x="24" y="23"/>
                      <a:pt x="1" y="69"/>
                      <a:pt x="1" y="115"/>
                    </a:cubicBezTo>
                    <a:cubicBezTo>
                      <a:pt x="24" y="161"/>
                      <a:pt x="47" y="207"/>
                      <a:pt x="116" y="207"/>
                    </a:cubicBezTo>
                    <a:cubicBezTo>
                      <a:pt x="162" y="184"/>
                      <a:pt x="185" y="138"/>
                      <a:pt x="185" y="92"/>
                    </a:cubicBezTo>
                    <a:cubicBezTo>
                      <a:pt x="162" y="23"/>
                      <a:pt x="139" y="0"/>
                      <a:pt x="70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8"/>
              <p:cNvSpPr/>
              <p:nvPr/>
            </p:nvSpPr>
            <p:spPr>
              <a:xfrm>
                <a:off x="2863325" y="3215400"/>
                <a:ext cx="52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93" y="0"/>
                    </a:moveTo>
                    <a:cubicBezTo>
                      <a:pt x="47" y="0"/>
                      <a:pt x="1" y="69"/>
                      <a:pt x="1" y="115"/>
                    </a:cubicBezTo>
                    <a:cubicBezTo>
                      <a:pt x="47" y="184"/>
                      <a:pt x="70" y="207"/>
                      <a:pt x="116" y="207"/>
                    </a:cubicBezTo>
                    <a:cubicBezTo>
                      <a:pt x="185" y="184"/>
                      <a:pt x="208" y="161"/>
                      <a:pt x="208" y="92"/>
                    </a:cubicBezTo>
                    <a:cubicBezTo>
                      <a:pt x="185" y="46"/>
                      <a:pt x="162" y="0"/>
                      <a:pt x="93" y="0"/>
                    </a:cubicBezTo>
                    <a:close/>
                  </a:path>
                </a:pathLst>
              </a:custGeom>
              <a:solidFill>
                <a:srgbClr val="5A21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8"/>
              <p:cNvSpPr/>
              <p:nvPr/>
            </p:nvSpPr>
            <p:spPr>
              <a:xfrm>
                <a:off x="2567225" y="3139125"/>
                <a:ext cx="148375" cy="973225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38929" extrusionOk="0">
                    <a:moveTo>
                      <a:pt x="5782" y="1"/>
                    </a:moveTo>
                    <a:cubicBezTo>
                      <a:pt x="5765" y="1"/>
                      <a:pt x="5748" y="5"/>
                      <a:pt x="5727" y="15"/>
                    </a:cubicBezTo>
                    <a:cubicBezTo>
                      <a:pt x="5681" y="15"/>
                      <a:pt x="1" y="1211"/>
                      <a:pt x="231" y="5535"/>
                    </a:cubicBezTo>
                    <a:cubicBezTo>
                      <a:pt x="323" y="7076"/>
                      <a:pt x="898" y="8870"/>
                      <a:pt x="1450" y="10595"/>
                    </a:cubicBezTo>
                    <a:cubicBezTo>
                      <a:pt x="2416" y="13630"/>
                      <a:pt x="3428" y="16804"/>
                      <a:pt x="1795" y="18690"/>
                    </a:cubicBezTo>
                    <a:cubicBezTo>
                      <a:pt x="990" y="19656"/>
                      <a:pt x="1358" y="20599"/>
                      <a:pt x="1772" y="21634"/>
                    </a:cubicBezTo>
                    <a:cubicBezTo>
                      <a:pt x="2278" y="22944"/>
                      <a:pt x="2876" y="24485"/>
                      <a:pt x="1335" y="26555"/>
                    </a:cubicBezTo>
                    <a:cubicBezTo>
                      <a:pt x="392" y="27820"/>
                      <a:pt x="1013" y="29269"/>
                      <a:pt x="1657" y="30718"/>
                    </a:cubicBezTo>
                    <a:cubicBezTo>
                      <a:pt x="2278" y="32144"/>
                      <a:pt x="2853" y="33478"/>
                      <a:pt x="1818" y="34489"/>
                    </a:cubicBezTo>
                    <a:cubicBezTo>
                      <a:pt x="208" y="36007"/>
                      <a:pt x="1726" y="38744"/>
                      <a:pt x="1795" y="38859"/>
                    </a:cubicBezTo>
                    <a:cubicBezTo>
                      <a:pt x="1818" y="38905"/>
                      <a:pt x="1841" y="38928"/>
                      <a:pt x="1910" y="38928"/>
                    </a:cubicBezTo>
                    <a:cubicBezTo>
                      <a:pt x="1910" y="38928"/>
                      <a:pt x="1933" y="38928"/>
                      <a:pt x="1933" y="38905"/>
                    </a:cubicBezTo>
                    <a:cubicBezTo>
                      <a:pt x="2002" y="38859"/>
                      <a:pt x="2025" y="38767"/>
                      <a:pt x="2002" y="38698"/>
                    </a:cubicBezTo>
                    <a:cubicBezTo>
                      <a:pt x="1956" y="38675"/>
                      <a:pt x="530" y="36053"/>
                      <a:pt x="1956" y="34673"/>
                    </a:cubicBezTo>
                    <a:cubicBezTo>
                      <a:pt x="3175" y="33524"/>
                      <a:pt x="2508" y="32029"/>
                      <a:pt x="1887" y="30603"/>
                    </a:cubicBezTo>
                    <a:cubicBezTo>
                      <a:pt x="1312" y="29246"/>
                      <a:pt x="668" y="27843"/>
                      <a:pt x="1542" y="26716"/>
                    </a:cubicBezTo>
                    <a:cubicBezTo>
                      <a:pt x="3198" y="24531"/>
                      <a:pt x="2531" y="22875"/>
                      <a:pt x="2025" y="21519"/>
                    </a:cubicBezTo>
                    <a:cubicBezTo>
                      <a:pt x="1611" y="20507"/>
                      <a:pt x="1312" y="19702"/>
                      <a:pt x="2002" y="18897"/>
                    </a:cubicBezTo>
                    <a:cubicBezTo>
                      <a:pt x="3727" y="16850"/>
                      <a:pt x="2715" y="13630"/>
                      <a:pt x="1703" y="10503"/>
                    </a:cubicBezTo>
                    <a:cubicBezTo>
                      <a:pt x="1151" y="8801"/>
                      <a:pt x="622" y="7030"/>
                      <a:pt x="530" y="5535"/>
                    </a:cubicBezTo>
                    <a:cubicBezTo>
                      <a:pt x="323" y="1487"/>
                      <a:pt x="5727" y="291"/>
                      <a:pt x="5796" y="291"/>
                    </a:cubicBezTo>
                    <a:cubicBezTo>
                      <a:pt x="5865" y="268"/>
                      <a:pt x="5934" y="222"/>
                      <a:pt x="5911" y="130"/>
                    </a:cubicBezTo>
                    <a:cubicBezTo>
                      <a:pt x="5875" y="59"/>
                      <a:pt x="5840" y="1"/>
                      <a:pt x="5782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8"/>
              <p:cNvSpPr/>
              <p:nvPr/>
            </p:nvSpPr>
            <p:spPr>
              <a:xfrm>
                <a:off x="2409125" y="3139125"/>
                <a:ext cx="278300" cy="973225"/>
              </a:xfrm>
              <a:custGeom>
                <a:avLst/>
                <a:gdLst/>
                <a:ahLst/>
                <a:cxnLst/>
                <a:rect l="l" t="t" r="r" b="b"/>
                <a:pathLst>
                  <a:path w="11132" h="38929" extrusionOk="0">
                    <a:moveTo>
                      <a:pt x="10983" y="1"/>
                    </a:moveTo>
                    <a:cubicBezTo>
                      <a:pt x="10965" y="1"/>
                      <a:pt x="10945" y="5"/>
                      <a:pt x="10924" y="15"/>
                    </a:cubicBezTo>
                    <a:cubicBezTo>
                      <a:pt x="10855" y="38"/>
                      <a:pt x="3335" y="2200"/>
                      <a:pt x="3772" y="7720"/>
                    </a:cubicBezTo>
                    <a:cubicBezTo>
                      <a:pt x="3910" y="9652"/>
                      <a:pt x="4370" y="11376"/>
                      <a:pt x="4761" y="12917"/>
                    </a:cubicBezTo>
                    <a:cubicBezTo>
                      <a:pt x="5474" y="15792"/>
                      <a:pt x="6049" y="18092"/>
                      <a:pt x="4462" y="20047"/>
                    </a:cubicBezTo>
                    <a:cubicBezTo>
                      <a:pt x="3105" y="21749"/>
                      <a:pt x="3381" y="22990"/>
                      <a:pt x="3611" y="24071"/>
                    </a:cubicBezTo>
                    <a:cubicBezTo>
                      <a:pt x="3795" y="25014"/>
                      <a:pt x="3979" y="25865"/>
                      <a:pt x="3082" y="26854"/>
                    </a:cubicBezTo>
                    <a:cubicBezTo>
                      <a:pt x="1955" y="28165"/>
                      <a:pt x="2093" y="29591"/>
                      <a:pt x="2277" y="30971"/>
                    </a:cubicBezTo>
                    <a:cubicBezTo>
                      <a:pt x="2415" y="32121"/>
                      <a:pt x="2530" y="33179"/>
                      <a:pt x="2001" y="34190"/>
                    </a:cubicBezTo>
                    <a:cubicBezTo>
                      <a:pt x="1725" y="34650"/>
                      <a:pt x="1472" y="35064"/>
                      <a:pt x="1265" y="35432"/>
                    </a:cubicBezTo>
                    <a:cubicBezTo>
                      <a:pt x="460" y="36812"/>
                      <a:pt x="0" y="37594"/>
                      <a:pt x="414" y="38859"/>
                    </a:cubicBezTo>
                    <a:cubicBezTo>
                      <a:pt x="437" y="38905"/>
                      <a:pt x="506" y="38928"/>
                      <a:pt x="552" y="38928"/>
                    </a:cubicBezTo>
                    <a:cubicBezTo>
                      <a:pt x="575" y="38928"/>
                      <a:pt x="575" y="38928"/>
                      <a:pt x="575" y="38882"/>
                    </a:cubicBezTo>
                    <a:cubicBezTo>
                      <a:pt x="644" y="38859"/>
                      <a:pt x="690" y="38790"/>
                      <a:pt x="667" y="38698"/>
                    </a:cubicBezTo>
                    <a:cubicBezTo>
                      <a:pt x="322" y="37548"/>
                      <a:pt x="690" y="36927"/>
                      <a:pt x="1518" y="35524"/>
                    </a:cubicBezTo>
                    <a:cubicBezTo>
                      <a:pt x="1725" y="35179"/>
                      <a:pt x="2001" y="34765"/>
                      <a:pt x="2254" y="34282"/>
                    </a:cubicBezTo>
                    <a:cubicBezTo>
                      <a:pt x="2852" y="33179"/>
                      <a:pt x="2737" y="32029"/>
                      <a:pt x="2599" y="30879"/>
                    </a:cubicBezTo>
                    <a:cubicBezTo>
                      <a:pt x="2438" y="29499"/>
                      <a:pt x="2277" y="28188"/>
                      <a:pt x="3335" y="26992"/>
                    </a:cubicBezTo>
                    <a:cubicBezTo>
                      <a:pt x="4324" y="25911"/>
                      <a:pt x="4117" y="24968"/>
                      <a:pt x="3910" y="23979"/>
                    </a:cubicBezTo>
                    <a:cubicBezTo>
                      <a:pt x="3680" y="22898"/>
                      <a:pt x="3450" y="21772"/>
                      <a:pt x="4715" y="20185"/>
                    </a:cubicBezTo>
                    <a:cubicBezTo>
                      <a:pt x="6371" y="18115"/>
                      <a:pt x="5796" y="15769"/>
                      <a:pt x="5037" y="12802"/>
                    </a:cubicBezTo>
                    <a:cubicBezTo>
                      <a:pt x="4646" y="11284"/>
                      <a:pt x="4209" y="9560"/>
                      <a:pt x="4071" y="7651"/>
                    </a:cubicBezTo>
                    <a:cubicBezTo>
                      <a:pt x="3657" y="2407"/>
                      <a:pt x="10924" y="291"/>
                      <a:pt x="11016" y="268"/>
                    </a:cubicBezTo>
                    <a:cubicBezTo>
                      <a:pt x="11085" y="245"/>
                      <a:pt x="11131" y="176"/>
                      <a:pt x="11108" y="107"/>
                    </a:cubicBezTo>
                    <a:cubicBezTo>
                      <a:pt x="11091" y="54"/>
                      <a:pt x="11045" y="1"/>
                      <a:pt x="10983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8"/>
              <p:cNvSpPr/>
              <p:nvPr/>
            </p:nvSpPr>
            <p:spPr>
              <a:xfrm>
                <a:off x="2376925" y="3144900"/>
                <a:ext cx="260475" cy="967450"/>
              </a:xfrm>
              <a:custGeom>
                <a:avLst/>
                <a:gdLst/>
                <a:ahLst/>
                <a:cxnLst/>
                <a:rect l="l" t="t" r="r" b="b"/>
                <a:pathLst>
                  <a:path w="10419" h="38698" extrusionOk="0">
                    <a:moveTo>
                      <a:pt x="10253" y="1"/>
                    </a:moveTo>
                    <a:cubicBezTo>
                      <a:pt x="10228" y="1"/>
                      <a:pt x="10205" y="6"/>
                      <a:pt x="10189" y="14"/>
                    </a:cubicBezTo>
                    <a:cubicBezTo>
                      <a:pt x="9890" y="152"/>
                      <a:pt x="9637" y="336"/>
                      <a:pt x="9338" y="474"/>
                    </a:cubicBezTo>
                    <a:cubicBezTo>
                      <a:pt x="6118" y="2222"/>
                      <a:pt x="3358" y="3786"/>
                      <a:pt x="2990" y="8915"/>
                    </a:cubicBezTo>
                    <a:cubicBezTo>
                      <a:pt x="2783" y="11490"/>
                      <a:pt x="3634" y="13238"/>
                      <a:pt x="4324" y="14641"/>
                    </a:cubicBezTo>
                    <a:cubicBezTo>
                      <a:pt x="5129" y="16320"/>
                      <a:pt x="5704" y="17516"/>
                      <a:pt x="4232" y="19149"/>
                    </a:cubicBezTo>
                    <a:cubicBezTo>
                      <a:pt x="3910" y="19540"/>
                      <a:pt x="3634" y="19839"/>
                      <a:pt x="3358" y="20138"/>
                    </a:cubicBezTo>
                    <a:cubicBezTo>
                      <a:pt x="1748" y="21909"/>
                      <a:pt x="1725" y="21955"/>
                      <a:pt x="2162" y="23748"/>
                    </a:cubicBezTo>
                    <a:cubicBezTo>
                      <a:pt x="2208" y="24047"/>
                      <a:pt x="2300" y="24323"/>
                      <a:pt x="2392" y="24714"/>
                    </a:cubicBezTo>
                    <a:cubicBezTo>
                      <a:pt x="2737" y="26209"/>
                      <a:pt x="2047" y="27083"/>
                      <a:pt x="1334" y="28049"/>
                    </a:cubicBezTo>
                    <a:cubicBezTo>
                      <a:pt x="690" y="28877"/>
                      <a:pt x="70" y="29705"/>
                      <a:pt x="208" y="30970"/>
                    </a:cubicBezTo>
                    <a:cubicBezTo>
                      <a:pt x="299" y="31890"/>
                      <a:pt x="552" y="32649"/>
                      <a:pt x="782" y="33293"/>
                    </a:cubicBezTo>
                    <a:cubicBezTo>
                      <a:pt x="1173" y="34511"/>
                      <a:pt x="1472" y="35362"/>
                      <a:pt x="759" y="36581"/>
                    </a:cubicBezTo>
                    <a:cubicBezTo>
                      <a:pt x="93" y="37708"/>
                      <a:pt x="1" y="38536"/>
                      <a:pt x="1" y="38559"/>
                    </a:cubicBezTo>
                    <a:cubicBezTo>
                      <a:pt x="1" y="38628"/>
                      <a:pt x="70" y="38697"/>
                      <a:pt x="139" y="38697"/>
                    </a:cubicBezTo>
                    <a:cubicBezTo>
                      <a:pt x="208" y="38697"/>
                      <a:pt x="299" y="38651"/>
                      <a:pt x="253" y="38582"/>
                    </a:cubicBezTo>
                    <a:cubicBezTo>
                      <a:pt x="253" y="38582"/>
                      <a:pt x="345" y="37777"/>
                      <a:pt x="989" y="36742"/>
                    </a:cubicBezTo>
                    <a:cubicBezTo>
                      <a:pt x="1794" y="35431"/>
                      <a:pt x="1449" y="34396"/>
                      <a:pt x="1035" y="33224"/>
                    </a:cubicBezTo>
                    <a:cubicBezTo>
                      <a:pt x="805" y="32580"/>
                      <a:pt x="575" y="31844"/>
                      <a:pt x="460" y="30947"/>
                    </a:cubicBezTo>
                    <a:cubicBezTo>
                      <a:pt x="322" y="29797"/>
                      <a:pt x="897" y="29015"/>
                      <a:pt x="1518" y="28210"/>
                    </a:cubicBezTo>
                    <a:cubicBezTo>
                      <a:pt x="2277" y="27244"/>
                      <a:pt x="3013" y="26255"/>
                      <a:pt x="2645" y="24622"/>
                    </a:cubicBezTo>
                    <a:cubicBezTo>
                      <a:pt x="2553" y="24254"/>
                      <a:pt x="2484" y="23932"/>
                      <a:pt x="2415" y="23679"/>
                    </a:cubicBezTo>
                    <a:cubicBezTo>
                      <a:pt x="2024" y="22024"/>
                      <a:pt x="2024" y="22024"/>
                      <a:pt x="3565" y="20345"/>
                    </a:cubicBezTo>
                    <a:cubicBezTo>
                      <a:pt x="3818" y="20046"/>
                      <a:pt x="4117" y="19724"/>
                      <a:pt x="4462" y="19356"/>
                    </a:cubicBezTo>
                    <a:cubicBezTo>
                      <a:pt x="6049" y="17585"/>
                      <a:pt x="5382" y="16228"/>
                      <a:pt x="4577" y="14526"/>
                    </a:cubicBezTo>
                    <a:cubicBezTo>
                      <a:pt x="3910" y="13146"/>
                      <a:pt x="3105" y="11421"/>
                      <a:pt x="3289" y="8961"/>
                    </a:cubicBezTo>
                    <a:cubicBezTo>
                      <a:pt x="3657" y="3947"/>
                      <a:pt x="6210" y="2544"/>
                      <a:pt x="9499" y="727"/>
                    </a:cubicBezTo>
                    <a:cubicBezTo>
                      <a:pt x="9752" y="589"/>
                      <a:pt x="10028" y="451"/>
                      <a:pt x="10327" y="267"/>
                    </a:cubicBezTo>
                    <a:cubicBezTo>
                      <a:pt x="10419" y="221"/>
                      <a:pt x="10419" y="129"/>
                      <a:pt x="10373" y="60"/>
                    </a:cubicBezTo>
                    <a:cubicBezTo>
                      <a:pt x="10343" y="17"/>
                      <a:pt x="10296" y="1"/>
                      <a:pt x="10253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8"/>
              <p:cNvSpPr/>
              <p:nvPr/>
            </p:nvSpPr>
            <p:spPr>
              <a:xfrm>
                <a:off x="2508600" y="3222150"/>
                <a:ext cx="109825" cy="890200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35608" extrusionOk="0">
                    <a:moveTo>
                      <a:pt x="3165" y="0"/>
                    </a:moveTo>
                    <a:cubicBezTo>
                      <a:pt x="3111" y="0"/>
                      <a:pt x="3068" y="43"/>
                      <a:pt x="3036" y="75"/>
                    </a:cubicBezTo>
                    <a:cubicBezTo>
                      <a:pt x="2116" y="2076"/>
                      <a:pt x="1058" y="4330"/>
                      <a:pt x="2622" y="7596"/>
                    </a:cubicBezTo>
                    <a:cubicBezTo>
                      <a:pt x="4071" y="10723"/>
                      <a:pt x="3657" y="13184"/>
                      <a:pt x="2185" y="17209"/>
                    </a:cubicBezTo>
                    <a:cubicBezTo>
                      <a:pt x="1955" y="17830"/>
                      <a:pt x="2047" y="18566"/>
                      <a:pt x="2162" y="19370"/>
                    </a:cubicBezTo>
                    <a:cubicBezTo>
                      <a:pt x="2323" y="20589"/>
                      <a:pt x="2461" y="21808"/>
                      <a:pt x="1610" y="22889"/>
                    </a:cubicBezTo>
                    <a:cubicBezTo>
                      <a:pt x="0" y="24844"/>
                      <a:pt x="138" y="27374"/>
                      <a:pt x="1012" y="29007"/>
                    </a:cubicBezTo>
                    <a:cubicBezTo>
                      <a:pt x="1380" y="29743"/>
                      <a:pt x="1173" y="30662"/>
                      <a:pt x="966" y="31674"/>
                    </a:cubicBezTo>
                    <a:cubicBezTo>
                      <a:pt x="713" y="32939"/>
                      <a:pt x="437" y="34342"/>
                      <a:pt x="1288" y="35561"/>
                    </a:cubicBezTo>
                    <a:cubicBezTo>
                      <a:pt x="1311" y="35584"/>
                      <a:pt x="1357" y="35607"/>
                      <a:pt x="1403" y="35607"/>
                    </a:cubicBezTo>
                    <a:lnTo>
                      <a:pt x="1518" y="35607"/>
                    </a:lnTo>
                    <a:cubicBezTo>
                      <a:pt x="1587" y="35561"/>
                      <a:pt x="1610" y="35469"/>
                      <a:pt x="1541" y="35423"/>
                    </a:cubicBezTo>
                    <a:cubicBezTo>
                      <a:pt x="736" y="34296"/>
                      <a:pt x="1035" y="33008"/>
                      <a:pt x="1288" y="31766"/>
                    </a:cubicBezTo>
                    <a:cubicBezTo>
                      <a:pt x="1518" y="30731"/>
                      <a:pt x="1725" y="29743"/>
                      <a:pt x="1288" y="28915"/>
                    </a:cubicBezTo>
                    <a:cubicBezTo>
                      <a:pt x="460" y="27374"/>
                      <a:pt x="345" y="24982"/>
                      <a:pt x="1863" y="23119"/>
                    </a:cubicBezTo>
                    <a:cubicBezTo>
                      <a:pt x="2806" y="21969"/>
                      <a:pt x="2645" y="20612"/>
                      <a:pt x="2461" y="19393"/>
                    </a:cubicBezTo>
                    <a:cubicBezTo>
                      <a:pt x="2346" y="18635"/>
                      <a:pt x="2277" y="17899"/>
                      <a:pt x="2461" y="17370"/>
                    </a:cubicBezTo>
                    <a:cubicBezTo>
                      <a:pt x="3956" y="13253"/>
                      <a:pt x="4393" y="10746"/>
                      <a:pt x="2875" y="7504"/>
                    </a:cubicBezTo>
                    <a:cubicBezTo>
                      <a:pt x="1518" y="4560"/>
                      <a:pt x="2185" y="2651"/>
                      <a:pt x="3312" y="236"/>
                    </a:cubicBezTo>
                    <a:cubicBezTo>
                      <a:pt x="3358" y="144"/>
                      <a:pt x="3335" y="52"/>
                      <a:pt x="3243" y="29"/>
                    </a:cubicBezTo>
                    <a:cubicBezTo>
                      <a:pt x="3215" y="8"/>
                      <a:pt x="3189" y="0"/>
                      <a:pt x="3165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8"/>
              <p:cNvSpPr/>
              <p:nvPr/>
            </p:nvSpPr>
            <p:spPr>
              <a:xfrm>
                <a:off x="2636800" y="3173775"/>
                <a:ext cx="88575" cy="9385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7543" extrusionOk="0">
                    <a:moveTo>
                      <a:pt x="3368" y="0"/>
                    </a:moveTo>
                    <a:cubicBezTo>
                      <a:pt x="3349" y="0"/>
                      <a:pt x="3331" y="3"/>
                      <a:pt x="3312" y="9"/>
                    </a:cubicBezTo>
                    <a:cubicBezTo>
                      <a:pt x="3289" y="9"/>
                      <a:pt x="645" y="1274"/>
                      <a:pt x="185" y="4149"/>
                    </a:cubicBezTo>
                    <a:cubicBezTo>
                      <a:pt x="1" y="5322"/>
                      <a:pt x="530" y="6978"/>
                      <a:pt x="1105" y="8749"/>
                    </a:cubicBezTo>
                    <a:cubicBezTo>
                      <a:pt x="1978" y="11416"/>
                      <a:pt x="2944" y="14475"/>
                      <a:pt x="1794" y="16729"/>
                    </a:cubicBezTo>
                    <a:cubicBezTo>
                      <a:pt x="1265" y="17764"/>
                      <a:pt x="1495" y="19190"/>
                      <a:pt x="1725" y="20685"/>
                    </a:cubicBezTo>
                    <a:cubicBezTo>
                      <a:pt x="2024" y="22432"/>
                      <a:pt x="2300" y="24203"/>
                      <a:pt x="1265" y="25330"/>
                    </a:cubicBezTo>
                    <a:cubicBezTo>
                      <a:pt x="162" y="26595"/>
                      <a:pt x="783" y="28458"/>
                      <a:pt x="1334" y="30114"/>
                    </a:cubicBezTo>
                    <a:cubicBezTo>
                      <a:pt x="1771" y="31356"/>
                      <a:pt x="2162" y="32574"/>
                      <a:pt x="1702" y="33264"/>
                    </a:cubicBezTo>
                    <a:cubicBezTo>
                      <a:pt x="967" y="34391"/>
                      <a:pt x="1472" y="35472"/>
                      <a:pt x="1840" y="36277"/>
                    </a:cubicBezTo>
                    <a:cubicBezTo>
                      <a:pt x="2047" y="36737"/>
                      <a:pt x="2254" y="37128"/>
                      <a:pt x="2162" y="37381"/>
                    </a:cubicBezTo>
                    <a:cubicBezTo>
                      <a:pt x="2139" y="37427"/>
                      <a:pt x="2162" y="37519"/>
                      <a:pt x="2254" y="37542"/>
                    </a:cubicBezTo>
                    <a:lnTo>
                      <a:pt x="2277" y="37542"/>
                    </a:lnTo>
                    <a:cubicBezTo>
                      <a:pt x="2346" y="37542"/>
                      <a:pt x="2392" y="37519"/>
                      <a:pt x="2507" y="37496"/>
                    </a:cubicBezTo>
                    <a:cubicBezTo>
                      <a:pt x="2622" y="37128"/>
                      <a:pt x="2415" y="36691"/>
                      <a:pt x="2185" y="36208"/>
                    </a:cubicBezTo>
                    <a:cubicBezTo>
                      <a:pt x="1794" y="35357"/>
                      <a:pt x="1357" y="34437"/>
                      <a:pt x="2024" y="33448"/>
                    </a:cubicBezTo>
                    <a:cubicBezTo>
                      <a:pt x="2576" y="32597"/>
                      <a:pt x="2139" y="31333"/>
                      <a:pt x="1679" y="30022"/>
                    </a:cubicBezTo>
                    <a:cubicBezTo>
                      <a:pt x="1105" y="28343"/>
                      <a:pt x="530" y="26664"/>
                      <a:pt x="1564" y="25537"/>
                    </a:cubicBezTo>
                    <a:cubicBezTo>
                      <a:pt x="2691" y="24318"/>
                      <a:pt x="2369" y="22455"/>
                      <a:pt x="2070" y="20639"/>
                    </a:cubicBezTo>
                    <a:cubicBezTo>
                      <a:pt x="1840" y="19213"/>
                      <a:pt x="1610" y="17856"/>
                      <a:pt x="2116" y="16890"/>
                    </a:cubicBezTo>
                    <a:cubicBezTo>
                      <a:pt x="3312" y="14521"/>
                      <a:pt x="2300" y="11393"/>
                      <a:pt x="1426" y="8657"/>
                    </a:cubicBezTo>
                    <a:cubicBezTo>
                      <a:pt x="852" y="6932"/>
                      <a:pt x="323" y="5299"/>
                      <a:pt x="507" y="4195"/>
                    </a:cubicBezTo>
                    <a:cubicBezTo>
                      <a:pt x="921" y="1458"/>
                      <a:pt x="3427" y="262"/>
                      <a:pt x="3450" y="262"/>
                    </a:cubicBezTo>
                    <a:cubicBezTo>
                      <a:pt x="3519" y="216"/>
                      <a:pt x="3542" y="147"/>
                      <a:pt x="3519" y="55"/>
                    </a:cubicBezTo>
                    <a:cubicBezTo>
                      <a:pt x="3469" y="22"/>
                      <a:pt x="3418" y="0"/>
                      <a:pt x="3368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48"/>
              <p:cNvSpPr/>
              <p:nvPr/>
            </p:nvSpPr>
            <p:spPr>
              <a:xfrm>
                <a:off x="2673600" y="3263700"/>
                <a:ext cx="104675" cy="845775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33831" fill="none" extrusionOk="0">
                    <a:moveTo>
                      <a:pt x="2461" y="0"/>
                    </a:moveTo>
                    <a:cubicBezTo>
                      <a:pt x="2461" y="0"/>
                      <a:pt x="0" y="1794"/>
                      <a:pt x="989" y="4163"/>
                    </a:cubicBezTo>
                    <a:cubicBezTo>
                      <a:pt x="1955" y="6554"/>
                      <a:pt x="4186" y="11637"/>
                      <a:pt x="2967" y="14489"/>
                    </a:cubicBezTo>
                    <a:cubicBezTo>
                      <a:pt x="1748" y="17341"/>
                      <a:pt x="3450" y="21641"/>
                      <a:pt x="2300" y="23665"/>
                    </a:cubicBezTo>
                    <a:cubicBezTo>
                      <a:pt x="1150" y="25666"/>
                      <a:pt x="3910" y="27851"/>
                      <a:pt x="2967" y="30311"/>
                    </a:cubicBezTo>
                    <a:cubicBezTo>
                      <a:pt x="2024" y="32749"/>
                      <a:pt x="3749" y="33830"/>
                      <a:pt x="3749" y="33830"/>
                    </a:cubicBezTo>
                  </a:path>
                </a:pathLst>
              </a:custGeom>
              <a:noFill/>
              <a:ln w="7475" cap="rnd" cmpd="sng">
                <a:solidFill>
                  <a:srgbClr val="2317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8"/>
              <p:cNvSpPr/>
              <p:nvPr/>
            </p:nvSpPr>
            <p:spPr>
              <a:xfrm>
                <a:off x="2739150" y="3349925"/>
                <a:ext cx="109250" cy="762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0497" extrusionOk="0">
                    <a:moveTo>
                      <a:pt x="115" y="1"/>
                    </a:moveTo>
                    <a:cubicBezTo>
                      <a:pt x="69" y="24"/>
                      <a:pt x="0" y="93"/>
                      <a:pt x="0" y="162"/>
                    </a:cubicBezTo>
                    <a:cubicBezTo>
                      <a:pt x="69" y="737"/>
                      <a:pt x="460" y="1588"/>
                      <a:pt x="874" y="2462"/>
                    </a:cubicBezTo>
                    <a:cubicBezTo>
                      <a:pt x="1449" y="3680"/>
                      <a:pt x="2070" y="5083"/>
                      <a:pt x="1978" y="6026"/>
                    </a:cubicBezTo>
                    <a:cubicBezTo>
                      <a:pt x="1955" y="6210"/>
                      <a:pt x="1955" y="6371"/>
                      <a:pt x="1932" y="6555"/>
                    </a:cubicBezTo>
                    <a:cubicBezTo>
                      <a:pt x="1794" y="8050"/>
                      <a:pt x="1610" y="9453"/>
                      <a:pt x="2415" y="10626"/>
                    </a:cubicBezTo>
                    <a:cubicBezTo>
                      <a:pt x="2783" y="11201"/>
                      <a:pt x="2507" y="12213"/>
                      <a:pt x="2185" y="13271"/>
                    </a:cubicBezTo>
                    <a:cubicBezTo>
                      <a:pt x="1840" y="14466"/>
                      <a:pt x="1449" y="15800"/>
                      <a:pt x="1863" y="16904"/>
                    </a:cubicBezTo>
                    <a:cubicBezTo>
                      <a:pt x="2185" y="17755"/>
                      <a:pt x="1955" y="18767"/>
                      <a:pt x="1702" y="19871"/>
                    </a:cubicBezTo>
                    <a:cubicBezTo>
                      <a:pt x="1357" y="21366"/>
                      <a:pt x="989" y="23022"/>
                      <a:pt x="1863" y="24701"/>
                    </a:cubicBezTo>
                    <a:cubicBezTo>
                      <a:pt x="3335" y="27483"/>
                      <a:pt x="4094" y="28863"/>
                      <a:pt x="3657" y="30335"/>
                    </a:cubicBezTo>
                    <a:cubicBezTo>
                      <a:pt x="3634" y="30381"/>
                      <a:pt x="3657" y="30473"/>
                      <a:pt x="3749" y="30496"/>
                    </a:cubicBezTo>
                    <a:lnTo>
                      <a:pt x="3772" y="30496"/>
                    </a:lnTo>
                    <a:cubicBezTo>
                      <a:pt x="3818" y="30496"/>
                      <a:pt x="3887" y="30473"/>
                      <a:pt x="3910" y="30404"/>
                    </a:cubicBezTo>
                    <a:cubicBezTo>
                      <a:pt x="4370" y="28840"/>
                      <a:pt x="3634" y="27391"/>
                      <a:pt x="2093" y="24540"/>
                    </a:cubicBezTo>
                    <a:cubicBezTo>
                      <a:pt x="1265" y="22930"/>
                      <a:pt x="1610" y="21412"/>
                      <a:pt x="1955" y="19917"/>
                    </a:cubicBezTo>
                    <a:cubicBezTo>
                      <a:pt x="2208" y="18767"/>
                      <a:pt x="2484" y="17709"/>
                      <a:pt x="2093" y="16789"/>
                    </a:cubicBezTo>
                    <a:cubicBezTo>
                      <a:pt x="1725" y="15777"/>
                      <a:pt x="2093" y="14489"/>
                      <a:pt x="2438" y="13340"/>
                    </a:cubicBezTo>
                    <a:cubicBezTo>
                      <a:pt x="2783" y="12213"/>
                      <a:pt x="3105" y="11155"/>
                      <a:pt x="2645" y="10465"/>
                    </a:cubicBezTo>
                    <a:cubicBezTo>
                      <a:pt x="1909" y="9361"/>
                      <a:pt x="2047" y="8073"/>
                      <a:pt x="2208" y="6578"/>
                    </a:cubicBezTo>
                    <a:cubicBezTo>
                      <a:pt x="2254" y="6417"/>
                      <a:pt x="2254" y="6233"/>
                      <a:pt x="2277" y="6072"/>
                    </a:cubicBezTo>
                    <a:cubicBezTo>
                      <a:pt x="2369" y="5037"/>
                      <a:pt x="1702" y="3588"/>
                      <a:pt x="1127" y="2324"/>
                    </a:cubicBezTo>
                    <a:cubicBezTo>
                      <a:pt x="713" y="1473"/>
                      <a:pt x="345" y="668"/>
                      <a:pt x="299" y="116"/>
                    </a:cubicBezTo>
                    <a:cubicBezTo>
                      <a:pt x="253" y="47"/>
                      <a:pt x="207" y="1"/>
                      <a:pt x="115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48"/>
              <p:cNvSpPr/>
              <p:nvPr/>
            </p:nvSpPr>
            <p:spPr>
              <a:xfrm>
                <a:off x="2775375" y="3395925"/>
                <a:ext cx="101775" cy="61292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4517" fill="none" extrusionOk="0">
                    <a:moveTo>
                      <a:pt x="1150" y="1"/>
                    </a:moveTo>
                    <a:cubicBezTo>
                      <a:pt x="1288" y="714"/>
                      <a:pt x="1265" y="3404"/>
                      <a:pt x="2024" y="4692"/>
                    </a:cubicBezTo>
                    <a:cubicBezTo>
                      <a:pt x="2829" y="5957"/>
                      <a:pt x="0" y="5934"/>
                      <a:pt x="2438" y="10695"/>
                    </a:cubicBezTo>
                    <a:cubicBezTo>
                      <a:pt x="4071" y="13914"/>
                      <a:pt x="1863" y="16444"/>
                      <a:pt x="1311" y="17548"/>
                    </a:cubicBezTo>
                    <a:cubicBezTo>
                      <a:pt x="759" y="18629"/>
                      <a:pt x="1035" y="22056"/>
                      <a:pt x="3128" y="24516"/>
                    </a:cubicBezTo>
                  </a:path>
                </a:pathLst>
              </a:custGeom>
              <a:noFill/>
              <a:ln w="7475" cap="rnd" cmpd="sng">
                <a:solidFill>
                  <a:srgbClr val="23171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48"/>
              <p:cNvSpPr/>
              <p:nvPr/>
            </p:nvSpPr>
            <p:spPr>
              <a:xfrm>
                <a:off x="2399350" y="3137825"/>
                <a:ext cx="297275" cy="171875"/>
              </a:xfrm>
              <a:custGeom>
                <a:avLst/>
                <a:gdLst/>
                <a:ahLst/>
                <a:cxnLst/>
                <a:rect l="l" t="t" r="r" b="b"/>
                <a:pathLst>
                  <a:path w="11891" h="6875" extrusionOk="0">
                    <a:moveTo>
                      <a:pt x="10832" y="0"/>
                    </a:moveTo>
                    <a:cubicBezTo>
                      <a:pt x="6516" y="0"/>
                      <a:pt x="1030" y="2748"/>
                      <a:pt x="0" y="6714"/>
                    </a:cubicBezTo>
                    <a:cubicBezTo>
                      <a:pt x="0" y="6783"/>
                      <a:pt x="23" y="6852"/>
                      <a:pt x="115" y="6875"/>
                    </a:cubicBezTo>
                    <a:lnTo>
                      <a:pt x="138" y="6875"/>
                    </a:lnTo>
                    <a:cubicBezTo>
                      <a:pt x="184" y="6875"/>
                      <a:pt x="253" y="6852"/>
                      <a:pt x="276" y="6737"/>
                    </a:cubicBezTo>
                    <a:cubicBezTo>
                      <a:pt x="1303" y="2907"/>
                      <a:pt x="6609" y="252"/>
                      <a:pt x="10806" y="252"/>
                    </a:cubicBezTo>
                    <a:cubicBezTo>
                      <a:pt x="11121" y="252"/>
                      <a:pt x="11429" y="267"/>
                      <a:pt x="11729" y="297"/>
                    </a:cubicBezTo>
                    <a:cubicBezTo>
                      <a:pt x="11737" y="301"/>
                      <a:pt x="11747" y="303"/>
                      <a:pt x="11756" y="303"/>
                    </a:cubicBezTo>
                    <a:cubicBezTo>
                      <a:pt x="11804" y="303"/>
                      <a:pt x="11867" y="259"/>
                      <a:pt x="11867" y="182"/>
                    </a:cubicBezTo>
                    <a:cubicBezTo>
                      <a:pt x="11890" y="113"/>
                      <a:pt x="11844" y="44"/>
                      <a:pt x="11752" y="44"/>
                    </a:cubicBezTo>
                    <a:cubicBezTo>
                      <a:pt x="11453" y="15"/>
                      <a:pt x="11146" y="0"/>
                      <a:pt x="10832" y="0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48"/>
              <p:cNvSpPr/>
              <p:nvPr/>
            </p:nvSpPr>
            <p:spPr>
              <a:xfrm>
                <a:off x="2733975" y="3321750"/>
                <a:ext cx="110975" cy="1662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6648" extrusionOk="0">
                    <a:moveTo>
                      <a:pt x="138" y="1"/>
                    </a:moveTo>
                    <a:cubicBezTo>
                      <a:pt x="69" y="1"/>
                      <a:pt x="0" y="70"/>
                      <a:pt x="0" y="162"/>
                    </a:cubicBezTo>
                    <a:cubicBezTo>
                      <a:pt x="46" y="553"/>
                      <a:pt x="690" y="967"/>
                      <a:pt x="1771" y="1565"/>
                    </a:cubicBezTo>
                    <a:cubicBezTo>
                      <a:pt x="2484" y="2002"/>
                      <a:pt x="3312" y="2462"/>
                      <a:pt x="3565" y="2853"/>
                    </a:cubicBezTo>
                    <a:cubicBezTo>
                      <a:pt x="3841" y="3198"/>
                      <a:pt x="3795" y="3865"/>
                      <a:pt x="3749" y="4485"/>
                    </a:cubicBezTo>
                    <a:cubicBezTo>
                      <a:pt x="3680" y="5313"/>
                      <a:pt x="3634" y="6187"/>
                      <a:pt x="4186" y="6624"/>
                    </a:cubicBezTo>
                    <a:cubicBezTo>
                      <a:pt x="4209" y="6647"/>
                      <a:pt x="4232" y="6647"/>
                      <a:pt x="4255" y="6647"/>
                    </a:cubicBezTo>
                    <a:cubicBezTo>
                      <a:pt x="4301" y="6647"/>
                      <a:pt x="4347" y="6647"/>
                      <a:pt x="4370" y="6624"/>
                    </a:cubicBezTo>
                    <a:cubicBezTo>
                      <a:pt x="4439" y="6555"/>
                      <a:pt x="4416" y="6486"/>
                      <a:pt x="4347" y="6417"/>
                    </a:cubicBezTo>
                    <a:cubicBezTo>
                      <a:pt x="3910" y="6072"/>
                      <a:pt x="3979" y="5290"/>
                      <a:pt x="4025" y="4554"/>
                    </a:cubicBezTo>
                    <a:cubicBezTo>
                      <a:pt x="4094" y="3865"/>
                      <a:pt x="4140" y="3175"/>
                      <a:pt x="3841" y="2715"/>
                    </a:cubicBezTo>
                    <a:cubicBezTo>
                      <a:pt x="3519" y="2255"/>
                      <a:pt x="2714" y="1795"/>
                      <a:pt x="1909" y="1335"/>
                    </a:cubicBezTo>
                    <a:cubicBezTo>
                      <a:pt x="1196" y="921"/>
                      <a:pt x="322" y="438"/>
                      <a:pt x="299" y="162"/>
                    </a:cubicBezTo>
                    <a:cubicBezTo>
                      <a:pt x="299" y="70"/>
                      <a:pt x="230" y="1"/>
                      <a:pt x="138" y="1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8"/>
              <p:cNvSpPr/>
              <p:nvPr/>
            </p:nvSpPr>
            <p:spPr>
              <a:xfrm>
                <a:off x="2709250" y="3390750"/>
                <a:ext cx="122475" cy="6582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2633" extrusionOk="0">
                    <a:moveTo>
                      <a:pt x="966" y="1"/>
                    </a:moveTo>
                    <a:cubicBezTo>
                      <a:pt x="966" y="1"/>
                      <a:pt x="0" y="553"/>
                      <a:pt x="483" y="1541"/>
                    </a:cubicBezTo>
                    <a:cubicBezTo>
                      <a:pt x="765" y="2118"/>
                      <a:pt x="1469" y="2632"/>
                      <a:pt x="2445" y="2632"/>
                    </a:cubicBezTo>
                    <a:cubicBezTo>
                      <a:pt x="3142" y="2632"/>
                      <a:pt x="3979" y="2370"/>
                      <a:pt x="4899" y="1679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CC8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48"/>
              <p:cNvSpPr/>
              <p:nvPr/>
            </p:nvSpPr>
            <p:spPr>
              <a:xfrm>
                <a:off x="2736275" y="3405425"/>
                <a:ext cx="581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516" extrusionOk="0">
                    <a:moveTo>
                      <a:pt x="537" y="1"/>
                    </a:moveTo>
                    <a:cubicBezTo>
                      <a:pt x="476" y="1"/>
                      <a:pt x="416" y="19"/>
                      <a:pt x="368" y="58"/>
                    </a:cubicBezTo>
                    <a:lnTo>
                      <a:pt x="345" y="81"/>
                    </a:lnTo>
                    <a:cubicBezTo>
                      <a:pt x="253" y="173"/>
                      <a:pt x="184" y="288"/>
                      <a:pt x="115" y="403"/>
                    </a:cubicBezTo>
                    <a:cubicBezTo>
                      <a:pt x="23" y="518"/>
                      <a:pt x="0" y="655"/>
                      <a:pt x="0" y="793"/>
                    </a:cubicBezTo>
                    <a:cubicBezTo>
                      <a:pt x="0" y="954"/>
                      <a:pt x="23" y="1069"/>
                      <a:pt x="92" y="1184"/>
                    </a:cubicBezTo>
                    <a:cubicBezTo>
                      <a:pt x="138" y="1299"/>
                      <a:pt x="230" y="1368"/>
                      <a:pt x="322" y="1460"/>
                    </a:cubicBezTo>
                    <a:cubicBezTo>
                      <a:pt x="335" y="1498"/>
                      <a:pt x="361" y="1515"/>
                      <a:pt x="391" y="1515"/>
                    </a:cubicBezTo>
                    <a:cubicBezTo>
                      <a:pt x="414" y="1515"/>
                      <a:pt x="440" y="1504"/>
                      <a:pt x="460" y="1483"/>
                    </a:cubicBezTo>
                    <a:cubicBezTo>
                      <a:pt x="529" y="1460"/>
                      <a:pt x="552" y="1368"/>
                      <a:pt x="529" y="1322"/>
                    </a:cubicBezTo>
                    <a:lnTo>
                      <a:pt x="529" y="1299"/>
                    </a:lnTo>
                    <a:cubicBezTo>
                      <a:pt x="483" y="1230"/>
                      <a:pt x="437" y="1138"/>
                      <a:pt x="437" y="1069"/>
                    </a:cubicBezTo>
                    <a:cubicBezTo>
                      <a:pt x="414" y="977"/>
                      <a:pt x="414" y="885"/>
                      <a:pt x="437" y="839"/>
                    </a:cubicBezTo>
                    <a:cubicBezTo>
                      <a:pt x="448" y="808"/>
                      <a:pt x="458" y="781"/>
                      <a:pt x="473" y="755"/>
                    </a:cubicBezTo>
                    <a:lnTo>
                      <a:pt x="473" y="755"/>
                    </a:lnTo>
                    <a:cubicBezTo>
                      <a:pt x="505" y="799"/>
                      <a:pt x="538" y="842"/>
                      <a:pt x="575" y="885"/>
                    </a:cubicBezTo>
                    <a:cubicBezTo>
                      <a:pt x="713" y="1023"/>
                      <a:pt x="897" y="1184"/>
                      <a:pt x="1127" y="1230"/>
                    </a:cubicBezTo>
                    <a:cubicBezTo>
                      <a:pt x="1212" y="1256"/>
                      <a:pt x="1293" y="1266"/>
                      <a:pt x="1371" y="1266"/>
                    </a:cubicBezTo>
                    <a:cubicBezTo>
                      <a:pt x="1506" y="1266"/>
                      <a:pt x="1632" y="1237"/>
                      <a:pt x="1748" y="1207"/>
                    </a:cubicBezTo>
                    <a:cubicBezTo>
                      <a:pt x="1840" y="1184"/>
                      <a:pt x="1932" y="1115"/>
                      <a:pt x="2024" y="1092"/>
                    </a:cubicBezTo>
                    <a:lnTo>
                      <a:pt x="2254" y="954"/>
                    </a:lnTo>
                    <a:cubicBezTo>
                      <a:pt x="2300" y="908"/>
                      <a:pt x="2323" y="862"/>
                      <a:pt x="2254" y="839"/>
                    </a:cubicBezTo>
                    <a:cubicBezTo>
                      <a:pt x="2254" y="788"/>
                      <a:pt x="2202" y="762"/>
                      <a:pt x="2147" y="762"/>
                    </a:cubicBezTo>
                    <a:cubicBezTo>
                      <a:pt x="2129" y="762"/>
                      <a:pt x="2110" y="765"/>
                      <a:pt x="2093" y="770"/>
                    </a:cubicBezTo>
                    <a:lnTo>
                      <a:pt x="1863" y="862"/>
                    </a:lnTo>
                    <a:cubicBezTo>
                      <a:pt x="1794" y="885"/>
                      <a:pt x="1725" y="908"/>
                      <a:pt x="1633" y="908"/>
                    </a:cubicBezTo>
                    <a:cubicBezTo>
                      <a:pt x="1495" y="908"/>
                      <a:pt x="1357" y="908"/>
                      <a:pt x="1242" y="862"/>
                    </a:cubicBezTo>
                    <a:cubicBezTo>
                      <a:pt x="1127" y="793"/>
                      <a:pt x="1035" y="724"/>
                      <a:pt x="943" y="609"/>
                    </a:cubicBezTo>
                    <a:cubicBezTo>
                      <a:pt x="897" y="495"/>
                      <a:pt x="828" y="334"/>
                      <a:pt x="805" y="219"/>
                    </a:cubicBezTo>
                    <a:cubicBezTo>
                      <a:pt x="805" y="196"/>
                      <a:pt x="782" y="150"/>
                      <a:pt x="759" y="104"/>
                    </a:cubicBezTo>
                    <a:cubicBezTo>
                      <a:pt x="706" y="37"/>
                      <a:pt x="621" y="1"/>
                      <a:pt x="537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8"/>
              <p:cNvSpPr/>
              <p:nvPr/>
            </p:nvSpPr>
            <p:spPr>
              <a:xfrm>
                <a:off x="2801825" y="3423250"/>
                <a:ext cx="345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24" extrusionOk="0">
                    <a:moveTo>
                      <a:pt x="656" y="0"/>
                    </a:moveTo>
                    <a:cubicBezTo>
                      <a:pt x="328" y="0"/>
                      <a:pt x="84" y="239"/>
                      <a:pt x="23" y="586"/>
                    </a:cubicBezTo>
                    <a:cubicBezTo>
                      <a:pt x="0" y="954"/>
                      <a:pt x="230" y="1276"/>
                      <a:pt x="598" y="1322"/>
                    </a:cubicBezTo>
                    <a:cubicBezTo>
                      <a:pt x="615" y="1323"/>
                      <a:pt x="632" y="1324"/>
                      <a:pt x="648" y="1324"/>
                    </a:cubicBezTo>
                    <a:cubicBezTo>
                      <a:pt x="995" y="1324"/>
                      <a:pt x="1291" y="1098"/>
                      <a:pt x="1357" y="747"/>
                    </a:cubicBezTo>
                    <a:cubicBezTo>
                      <a:pt x="1380" y="379"/>
                      <a:pt x="1150" y="57"/>
                      <a:pt x="782" y="11"/>
                    </a:cubicBezTo>
                    <a:cubicBezTo>
                      <a:pt x="739" y="4"/>
                      <a:pt x="697" y="0"/>
                      <a:pt x="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8"/>
              <p:cNvSpPr/>
              <p:nvPr/>
            </p:nvSpPr>
            <p:spPr>
              <a:xfrm>
                <a:off x="2359100" y="3339375"/>
                <a:ext cx="91450" cy="35037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14015" extrusionOk="0">
                    <a:moveTo>
                      <a:pt x="2571" y="0"/>
                    </a:moveTo>
                    <a:cubicBezTo>
                      <a:pt x="2514" y="0"/>
                      <a:pt x="2456" y="30"/>
                      <a:pt x="2438" y="101"/>
                    </a:cubicBezTo>
                    <a:cubicBezTo>
                      <a:pt x="1633" y="2263"/>
                      <a:pt x="2001" y="5758"/>
                      <a:pt x="2783" y="7782"/>
                    </a:cubicBezTo>
                    <a:cubicBezTo>
                      <a:pt x="3335" y="9162"/>
                      <a:pt x="2576" y="9875"/>
                      <a:pt x="1725" y="10680"/>
                    </a:cubicBezTo>
                    <a:cubicBezTo>
                      <a:pt x="921" y="11462"/>
                      <a:pt x="1" y="12336"/>
                      <a:pt x="1" y="13877"/>
                    </a:cubicBezTo>
                    <a:cubicBezTo>
                      <a:pt x="1" y="13969"/>
                      <a:pt x="47" y="14015"/>
                      <a:pt x="139" y="14015"/>
                    </a:cubicBezTo>
                    <a:cubicBezTo>
                      <a:pt x="208" y="14015"/>
                      <a:pt x="277" y="13969"/>
                      <a:pt x="254" y="13877"/>
                    </a:cubicBezTo>
                    <a:cubicBezTo>
                      <a:pt x="254" y="12428"/>
                      <a:pt x="1081" y="11646"/>
                      <a:pt x="1886" y="10887"/>
                    </a:cubicBezTo>
                    <a:cubicBezTo>
                      <a:pt x="2806" y="10036"/>
                      <a:pt x="3657" y="9208"/>
                      <a:pt x="3036" y="7667"/>
                    </a:cubicBezTo>
                    <a:cubicBezTo>
                      <a:pt x="2277" y="5712"/>
                      <a:pt x="1932" y="2286"/>
                      <a:pt x="2691" y="193"/>
                    </a:cubicBezTo>
                    <a:cubicBezTo>
                      <a:pt x="2737" y="124"/>
                      <a:pt x="2691" y="55"/>
                      <a:pt x="2622" y="9"/>
                    </a:cubicBezTo>
                    <a:cubicBezTo>
                      <a:pt x="2606" y="3"/>
                      <a:pt x="2588" y="0"/>
                      <a:pt x="2571" y="0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8"/>
              <p:cNvSpPr/>
              <p:nvPr/>
            </p:nvSpPr>
            <p:spPr>
              <a:xfrm>
                <a:off x="2827100" y="3536000"/>
                <a:ext cx="85125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9784" extrusionOk="0">
                    <a:moveTo>
                      <a:pt x="491" y="1"/>
                    </a:moveTo>
                    <a:cubicBezTo>
                      <a:pt x="444" y="1"/>
                      <a:pt x="386" y="31"/>
                      <a:pt x="369" y="101"/>
                    </a:cubicBezTo>
                    <a:cubicBezTo>
                      <a:pt x="1" y="1090"/>
                      <a:pt x="438" y="1780"/>
                      <a:pt x="1197" y="2930"/>
                    </a:cubicBezTo>
                    <a:cubicBezTo>
                      <a:pt x="1427" y="3275"/>
                      <a:pt x="1680" y="3689"/>
                      <a:pt x="1979" y="4149"/>
                    </a:cubicBezTo>
                    <a:cubicBezTo>
                      <a:pt x="2991" y="5805"/>
                      <a:pt x="3152" y="7851"/>
                      <a:pt x="2439" y="9576"/>
                    </a:cubicBezTo>
                    <a:cubicBezTo>
                      <a:pt x="2416" y="9668"/>
                      <a:pt x="2439" y="9760"/>
                      <a:pt x="2531" y="9783"/>
                    </a:cubicBezTo>
                    <a:lnTo>
                      <a:pt x="2577" y="9783"/>
                    </a:lnTo>
                    <a:cubicBezTo>
                      <a:pt x="2646" y="9783"/>
                      <a:pt x="2692" y="9760"/>
                      <a:pt x="2669" y="9691"/>
                    </a:cubicBezTo>
                    <a:cubicBezTo>
                      <a:pt x="3405" y="7874"/>
                      <a:pt x="3244" y="5759"/>
                      <a:pt x="2209" y="4011"/>
                    </a:cubicBezTo>
                    <a:cubicBezTo>
                      <a:pt x="1910" y="3505"/>
                      <a:pt x="1657" y="3114"/>
                      <a:pt x="1427" y="2769"/>
                    </a:cubicBezTo>
                    <a:cubicBezTo>
                      <a:pt x="691" y="1619"/>
                      <a:pt x="300" y="1044"/>
                      <a:pt x="622" y="170"/>
                    </a:cubicBezTo>
                    <a:cubicBezTo>
                      <a:pt x="645" y="124"/>
                      <a:pt x="622" y="32"/>
                      <a:pt x="530" y="9"/>
                    </a:cubicBezTo>
                    <a:cubicBezTo>
                      <a:pt x="519" y="4"/>
                      <a:pt x="506" y="1"/>
                      <a:pt x="491" y="1"/>
                    </a:cubicBezTo>
                    <a:close/>
                  </a:path>
                </a:pathLst>
              </a:custGeom>
              <a:solidFill>
                <a:srgbClr val="3F2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8"/>
              <p:cNvSpPr/>
              <p:nvPr/>
            </p:nvSpPr>
            <p:spPr>
              <a:xfrm>
                <a:off x="2788600" y="3203900"/>
                <a:ext cx="333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35" extrusionOk="0">
                    <a:moveTo>
                      <a:pt x="667" y="0"/>
                    </a:moveTo>
                    <a:cubicBezTo>
                      <a:pt x="299" y="0"/>
                      <a:pt x="0" y="299"/>
                      <a:pt x="0" y="667"/>
                    </a:cubicBezTo>
                    <a:cubicBezTo>
                      <a:pt x="0" y="1035"/>
                      <a:pt x="299" y="1334"/>
                      <a:pt x="667" y="1334"/>
                    </a:cubicBezTo>
                    <a:cubicBezTo>
                      <a:pt x="1035" y="1334"/>
                      <a:pt x="1334" y="1035"/>
                      <a:pt x="1334" y="667"/>
                    </a:cubicBezTo>
                    <a:cubicBezTo>
                      <a:pt x="1334" y="299"/>
                      <a:pt x="1035" y="0"/>
                      <a:pt x="667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8"/>
              <p:cNvSpPr/>
              <p:nvPr/>
            </p:nvSpPr>
            <p:spPr>
              <a:xfrm>
                <a:off x="2784575" y="3228625"/>
                <a:ext cx="138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76" fill="none" extrusionOk="0">
                    <a:moveTo>
                      <a:pt x="0" y="575"/>
                    </a:moveTo>
                    <a:cubicBezTo>
                      <a:pt x="0" y="575"/>
                      <a:pt x="552" y="506"/>
                      <a:pt x="552" y="0"/>
                    </a:cubicBezTo>
                  </a:path>
                </a:pathLst>
              </a:custGeom>
              <a:noFill/>
              <a:ln w="74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8"/>
              <p:cNvSpPr/>
              <p:nvPr/>
            </p:nvSpPr>
            <p:spPr>
              <a:xfrm>
                <a:off x="2802400" y="3232650"/>
                <a:ext cx="109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760" fill="none" extrusionOk="0">
                    <a:moveTo>
                      <a:pt x="0" y="759"/>
                    </a:moveTo>
                    <a:cubicBezTo>
                      <a:pt x="0" y="759"/>
                      <a:pt x="437" y="437"/>
                      <a:pt x="184" y="0"/>
                    </a:cubicBezTo>
                  </a:path>
                </a:pathLst>
              </a:custGeom>
              <a:noFill/>
              <a:ln w="7475" cap="rnd" cmpd="sng">
                <a:solidFill>
                  <a:srgbClr val="2318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8"/>
              <p:cNvSpPr/>
              <p:nvPr/>
            </p:nvSpPr>
            <p:spPr>
              <a:xfrm>
                <a:off x="3777500" y="3371775"/>
                <a:ext cx="140325" cy="19007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7603" extrusionOk="0">
                    <a:moveTo>
                      <a:pt x="2507" y="1"/>
                    </a:moveTo>
                    <a:cubicBezTo>
                      <a:pt x="2185" y="530"/>
                      <a:pt x="1" y="2461"/>
                      <a:pt x="1" y="2461"/>
                    </a:cubicBezTo>
                    <a:cubicBezTo>
                      <a:pt x="1" y="2461"/>
                      <a:pt x="1725" y="3634"/>
                      <a:pt x="2024" y="3795"/>
                    </a:cubicBezTo>
                    <a:cubicBezTo>
                      <a:pt x="2300" y="3956"/>
                      <a:pt x="1358" y="6026"/>
                      <a:pt x="1082" y="6440"/>
                    </a:cubicBezTo>
                    <a:cubicBezTo>
                      <a:pt x="860" y="6754"/>
                      <a:pt x="1098" y="7602"/>
                      <a:pt x="2035" y="7602"/>
                    </a:cubicBezTo>
                    <a:cubicBezTo>
                      <a:pt x="2264" y="7602"/>
                      <a:pt x="2535" y="7551"/>
                      <a:pt x="2852" y="7429"/>
                    </a:cubicBezTo>
                    <a:cubicBezTo>
                      <a:pt x="4439" y="6854"/>
                      <a:pt x="3496" y="4784"/>
                      <a:pt x="4554" y="4186"/>
                    </a:cubicBezTo>
                    <a:cubicBezTo>
                      <a:pt x="5612" y="3565"/>
                      <a:pt x="4991" y="2070"/>
                      <a:pt x="4117" y="1611"/>
                    </a:cubicBezTo>
                    <a:cubicBezTo>
                      <a:pt x="3220" y="1151"/>
                      <a:pt x="2507" y="1"/>
                      <a:pt x="2507" y="1"/>
                    </a:cubicBezTo>
                    <a:close/>
                  </a:path>
                </a:pathLst>
              </a:custGeom>
              <a:solidFill>
                <a:srgbClr val="C17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8"/>
              <p:cNvSpPr/>
              <p:nvPr/>
            </p:nvSpPr>
            <p:spPr>
              <a:xfrm>
                <a:off x="3575700" y="2860075"/>
                <a:ext cx="370300" cy="63535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5414" extrusionOk="0">
                    <a:moveTo>
                      <a:pt x="9039" y="0"/>
                    </a:moveTo>
                    <a:lnTo>
                      <a:pt x="644" y="9315"/>
                    </a:lnTo>
                    <a:lnTo>
                      <a:pt x="1840" y="10005"/>
                    </a:lnTo>
                    <a:cubicBezTo>
                      <a:pt x="1840" y="10005"/>
                      <a:pt x="0" y="15018"/>
                      <a:pt x="897" y="18652"/>
                    </a:cubicBezTo>
                    <a:cubicBezTo>
                      <a:pt x="1817" y="22263"/>
                      <a:pt x="9613" y="25413"/>
                      <a:pt x="9613" y="25413"/>
                    </a:cubicBezTo>
                    <a:cubicBezTo>
                      <a:pt x="11683" y="24309"/>
                      <a:pt x="12534" y="21803"/>
                      <a:pt x="12534" y="21803"/>
                    </a:cubicBezTo>
                    <a:cubicBezTo>
                      <a:pt x="12166" y="20699"/>
                      <a:pt x="10947" y="19319"/>
                      <a:pt x="10096" y="18629"/>
                    </a:cubicBezTo>
                    <a:cubicBezTo>
                      <a:pt x="9223" y="17939"/>
                      <a:pt x="9774" y="15294"/>
                      <a:pt x="9728" y="14742"/>
                    </a:cubicBezTo>
                    <a:cubicBezTo>
                      <a:pt x="9659" y="14213"/>
                      <a:pt x="11798" y="11086"/>
                      <a:pt x="13316" y="6739"/>
                    </a:cubicBezTo>
                    <a:cubicBezTo>
                      <a:pt x="14811" y="2415"/>
                      <a:pt x="9039" y="0"/>
                      <a:pt x="90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8"/>
              <p:cNvSpPr/>
              <p:nvPr/>
            </p:nvSpPr>
            <p:spPr>
              <a:xfrm>
                <a:off x="3676300" y="2946650"/>
                <a:ext cx="191500" cy="505650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20226" extrusionOk="0">
                    <a:moveTo>
                      <a:pt x="2008" y="0"/>
                    </a:moveTo>
                    <a:cubicBezTo>
                      <a:pt x="1864" y="0"/>
                      <a:pt x="1767" y="10"/>
                      <a:pt x="1749" y="10"/>
                    </a:cubicBezTo>
                    <a:lnTo>
                      <a:pt x="1795" y="286"/>
                    </a:lnTo>
                    <a:cubicBezTo>
                      <a:pt x="1795" y="280"/>
                      <a:pt x="1877" y="268"/>
                      <a:pt x="2005" y="268"/>
                    </a:cubicBezTo>
                    <a:cubicBezTo>
                      <a:pt x="2345" y="268"/>
                      <a:pt x="3009" y="348"/>
                      <a:pt x="3359" y="815"/>
                    </a:cubicBezTo>
                    <a:cubicBezTo>
                      <a:pt x="3750" y="1275"/>
                      <a:pt x="3704" y="2011"/>
                      <a:pt x="3313" y="3046"/>
                    </a:cubicBezTo>
                    <a:cubicBezTo>
                      <a:pt x="875" y="9370"/>
                      <a:pt x="1" y="13211"/>
                      <a:pt x="783" y="14407"/>
                    </a:cubicBezTo>
                    <a:cubicBezTo>
                      <a:pt x="1680" y="15856"/>
                      <a:pt x="3244" y="16891"/>
                      <a:pt x="4624" y="17811"/>
                    </a:cubicBezTo>
                    <a:cubicBezTo>
                      <a:pt x="5842" y="18593"/>
                      <a:pt x="7015" y="19374"/>
                      <a:pt x="7383" y="20225"/>
                    </a:cubicBezTo>
                    <a:lnTo>
                      <a:pt x="7659" y="20133"/>
                    </a:lnTo>
                    <a:cubicBezTo>
                      <a:pt x="7222" y="19213"/>
                      <a:pt x="6095" y="18455"/>
                      <a:pt x="4785" y="17604"/>
                    </a:cubicBezTo>
                    <a:cubicBezTo>
                      <a:pt x="3428" y="16684"/>
                      <a:pt x="1864" y="15649"/>
                      <a:pt x="1013" y="14292"/>
                    </a:cubicBezTo>
                    <a:cubicBezTo>
                      <a:pt x="507" y="13510"/>
                      <a:pt x="553" y="10957"/>
                      <a:pt x="3566" y="3161"/>
                    </a:cubicBezTo>
                    <a:cubicBezTo>
                      <a:pt x="4026" y="2034"/>
                      <a:pt x="4026" y="1183"/>
                      <a:pt x="3589" y="631"/>
                    </a:cubicBezTo>
                    <a:cubicBezTo>
                      <a:pt x="3150" y="75"/>
                      <a:pt x="2402" y="0"/>
                      <a:pt x="20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8"/>
              <p:cNvSpPr/>
              <p:nvPr/>
            </p:nvSpPr>
            <p:spPr>
              <a:xfrm>
                <a:off x="3265225" y="2765375"/>
                <a:ext cx="536450" cy="397150"/>
              </a:xfrm>
              <a:custGeom>
                <a:avLst/>
                <a:gdLst/>
                <a:ahLst/>
                <a:cxnLst/>
                <a:rect l="l" t="t" r="r" b="b"/>
                <a:pathLst>
                  <a:path w="21458" h="15886" extrusionOk="0">
                    <a:moveTo>
                      <a:pt x="4678" y="0"/>
                    </a:moveTo>
                    <a:cubicBezTo>
                      <a:pt x="4036" y="0"/>
                      <a:pt x="3385" y="86"/>
                      <a:pt x="2737" y="293"/>
                    </a:cubicBezTo>
                    <a:cubicBezTo>
                      <a:pt x="2139" y="477"/>
                      <a:pt x="2254" y="1788"/>
                      <a:pt x="2070" y="3559"/>
                    </a:cubicBezTo>
                    <a:cubicBezTo>
                      <a:pt x="1817" y="6019"/>
                      <a:pt x="0" y="7951"/>
                      <a:pt x="644" y="9078"/>
                    </a:cubicBezTo>
                    <a:cubicBezTo>
                      <a:pt x="1909" y="11332"/>
                      <a:pt x="4807" y="10527"/>
                      <a:pt x="6003" y="11769"/>
                    </a:cubicBezTo>
                    <a:cubicBezTo>
                      <a:pt x="8602" y="14414"/>
                      <a:pt x="11016" y="15885"/>
                      <a:pt x="11016" y="15885"/>
                    </a:cubicBezTo>
                    <a:cubicBezTo>
                      <a:pt x="13569" y="15264"/>
                      <a:pt x="12879" y="12505"/>
                      <a:pt x="15708" y="10826"/>
                    </a:cubicBezTo>
                    <a:cubicBezTo>
                      <a:pt x="18514" y="9147"/>
                      <a:pt x="21458" y="3765"/>
                      <a:pt x="21458" y="3765"/>
                    </a:cubicBezTo>
                    <a:cubicBezTo>
                      <a:pt x="19158" y="2386"/>
                      <a:pt x="13362" y="2455"/>
                      <a:pt x="11798" y="2133"/>
                    </a:cubicBezTo>
                    <a:cubicBezTo>
                      <a:pt x="10491" y="1886"/>
                      <a:pt x="7684" y="0"/>
                      <a:pt x="46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8"/>
              <p:cNvSpPr/>
              <p:nvPr/>
            </p:nvSpPr>
            <p:spPr>
              <a:xfrm>
                <a:off x="3112275" y="2797000"/>
                <a:ext cx="334075" cy="387375"/>
              </a:xfrm>
              <a:custGeom>
                <a:avLst/>
                <a:gdLst/>
                <a:ahLst/>
                <a:cxnLst/>
                <a:rect l="l" t="t" r="r" b="b"/>
                <a:pathLst>
                  <a:path w="13363" h="15495" extrusionOk="0">
                    <a:moveTo>
                      <a:pt x="10745" y="1"/>
                    </a:moveTo>
                    <a:cubicBezTo>
                      <a:pt x="10485" y="1"/>
                      <a:pt x="10214" y="45"/>
                      <a:pt x="9936" y="132"/>
                    </a:cubicBezTo>
                    <a:cubicBezTo>
                      <a:pt x="8257" y="615"/>
                      <a:pt x="8832" y="5237"/>
                      <a:pt x="8648" y="6364"/>
                    </a:cubicBezTo>
                    <a:cubicBezTo>
                      <a:pt x="8487" y="7514"/>
                      <a:pt x="6693" y="9354"/>
                      <a:pt x="5888" y="9584"/>
                    </a:cubicBezTo>
                    <a:cubicBezTo>
                      <a:pt x="5734" y="9637"/>
                      <a:pt x="5540" y="9657"/>
                      <a:pt x="5322" y="9657"/>
                    </a:cubicBezTo>
                    <a:cubicBezTo>
                      <a:pt x="4704" y="9657"/>
                      <a:pt x="3887" y="9499"/>
                      <a:pt x="3179" y="9499"/>
                    </a:cubicBezTo>
                    <a:cubicBezTo>
                      <a:pt x="2948" y="9499"/>
                      <a:pt x="2728" y="9516"/>
                      <a:pt x="2531" y="9561"/>
                    </a:cubicBezTo>
                    <a:cubicBezTo>
                      <a:pt x="2094" y="9630"/>
                      <a:pt x="1657" y="9722"/>
                      <a:pt x="1358" y="9745"/>
                    </a:cubicBezTo>
                    <a:cubicBezTo>
                      <a:pt x="1358" y="9814"/>
                      <a:pt x="1358" y="9906"/>
                      <a:pt x="1266" y="9952"/>
                    </a:cubicBezTo>
                    <a:cubicBezTo>
                      <a:pt x="1151" y="10059"/>
                      <a:pt x="1021" y="10095"/>
                      <a:pt x="898" y="10095"/>
                    </a:cubicBezTo>
                    <a:cubicBezTo>
                      <a:pt x="653" y="10095"/>
                      <a:pt x="438" y="9952"/>
                      <a:pt x="438" y="9952"/>
                    </a:cubicBezTo>
                    <a:lnTo>
                      <a:pt x="438" y="9952"/>
                    </a:lnTo>
                    <a:cubicBezTo>
                      <a:pt x="461" y="10090"/>
                      <a:pt x="599" y="10320"/>
                      <a:pt x="898" y="10435"/>
                    </a:cubicBezTo>
                    <a:cubicBezTo>
                      <a:pt x="1404" y="10642"/>
                      <a:pt x="2577" y="10665"/>
                      <a:pt x="2577" y="10665"/>
                    </a:cubicBezTo>
                    <a:cubicBezTo>
                      <a:pt x="2577" y="10665"/>
                      <a:pt x="2117" y="11286"/>
                      <a:pt x="1519" y="11815"/>
                    </a:cubicBezTo>
                    <a:cubicBezTo>
                      <a:pt x="898" y="12390"/>
                      <a:pt x="162" y="13011"/>
                      <a:pt x="1" y="13356"/>
                    </a:cubicBezTo>
                    <a:cubicBezTo>
                      <a:pt x="173" y="13218"/>
                      <a:pt x="396" y="13106"/>
                      <a:pt x="545" y="13106"/>
                    </a:cubicBezTo>
                    <a:cubicBezTo>
                      <a:pt x="596" y="13106"/>
                      <a:pt x="639" y="13119"/>
                      <a:pt x="668" y="13149"/>
                    </a:cubicBezTo>
                    <a:cubicBezTo>
                      <a:pt x="783" y="13287"/>
                      <a:pt x="507" y="13540"/>
                      <a:pt x="346" y="13654"/>
                    </a:cubicBezTo>
                    <a:cubicBezTo>
                      <a:pt x="898" y="13609"/>
                      <a:pt x="1726" y="13011"/>
                      <a:pt x="1726" y="13011"/>
                    </a:cubicBezTo>
                    <a:lnTo>
                      <a:pt x="1726" y="13011"/>
                    </a:lnTo>
                    <a:cubicBezTo>
                      <a:pt x="1726" y="13011"/>
                      <a:pt x="783" y="13862"/>
                      <a:pt x="668" y="14321"/>
                    </a:cubicBezTo>
                    <a:cubicBezTo>
                      <a:pt x="813" y="14159"/>
                      <a:pt x="1043" y="14010"/>
                      <a:pt x="1190" y="14010"/>
                    </a:cubicBezTo>
                    <a:cubicBezTo>
                      <a:pt x="1230" y="14010"/>
                      <a:pt x="1264" y="14021"/>
                      <a:pt x="1289" y="14045"/>
                    </a:cubicBezTo>
                    <a:cubicBezTo>
                      <a:pt x="1404" y="14160"/>
                      <a:pt x="1266" y="14344"/>
                      <a:pt x="1128" y="14505"/>
                    </a:cubicBezTo>
                    <a:cubicBezTo>
                      <a:pt x="1657" y="14275"/>
                      <a:pt x="2531" y="13655"/>
                      <a:pt x="2531" y="13654"/>
                    </a:cubicBezTo>
                    <a:lnTo>
                      <a:pt x="2531" y="13654"/>
                    </a:lnTo>
                    <a:cubicBezTo>
                      <a:pt x="2531" y="13655"/>
                      <a:pt x="1818" y="14482"/>
                      <a:pt x="1657" y="14965"/>
                    </a:cubicBezTo>
                    <a:cubicBezTo>
                      <a:pt x="1823" y="14799"/>
                      <a:pt x="2048" y="14633"/>
                      <a:pt x="2190" y="14633"/>
                    </a:cubicBezTo>
                    <a:cubicBezTo>
                      <a:pt x="2225" y="14633"/>
                      <a:pt x="2255" y="14644"/>
                      <a:pt x="2278" y="14666"/>
                    </a:cubicBezTo>
                    <a:cubicBezTo>
                      <a:pt x="2439" y="14850"/>
                      <a:pt x="2048" y="15195"/>
                      <a:pt x="1933" y="15310"/>
                    </a:cubicBezTo>
                    <a:cubicBezTo>
                      <a:pt x="2462" y="15195"/>
                      <a:pt x="3473" y="14115"/>
                      <a:pt x="3474" y="14114"/>
                    </a:cubicBezTo>
                    <a:lnTo>
                      <a:pt x="3474" y="14114"/>
                    </a:lnTo>
                    <a:cubicBezTo>
                      <a:pt x="3473" y="14115"/>
                      <a:pt x="3014" y="14781"/>
                      <a:pt x="2876" y="15218"/>
                    </a:cubicBezTo>
                    <a:cubicBezTo>
                      <a:pt x="3031" y="15063"/>
                      <a:pt x="3212" y="14947"/>
                      <a:pt x="3341" y="14947"/>
                    </a:cubicBezTo>
                    <a:cubicBezTo>
                      <a:pt x="3385" y="14947"/>
                      <a:pt x="3422" y="14960"/>
                      <a:pt x="3451" y="14988"/>
                    </a:cubicBezTo>
                    <a:cubicBezTo>
                      <a:pt x="3566" y="15126"/>
                      <a:pt x="3359" y="15356"/>
                      <a:pt x="3198" y="15494"/>
                    </a:cubicBezTo>
                    <a:cubicBezTo>
                      <a:pt x="3727" y="15218"/>
                      <a:pt x="4808" y="14206"/>
                      <a:pt x="5336" y="13654"/>
                    </a:cubicBezTo>
                    <a:cubicBezTo>
                      <a:pt x="6026" y="12988"/>
                      <a:pt x="7038" y="12689"/>
                      <a:pt x="7521" y="12551"/>
                    </a:cubicBezTo>
                    <a:cubicBezTo>
                      <a:pt x="8993" y="12114"/>
                      <a:pt x="11661" y="10734"/>
                      <a:pt x="12466" y="9584"/>
                    </a:cubicBezTo>
                    <a:cubicBezTo>
                      <a:pt x="13133" y="8664"/>
                      <a:pt x="13363" y="6226"/>
                      <a:pt x="13248" y="3926"/>
                    </a:cubicBezTo>
                    <a:cubicBezTo>
                      <a:pt x="13113" y="1175"/>
                      <a:pt x="12077" y="1"/>
                      <a:pt x="10745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8"/>
              <p:cNvSpPr/>
              <p:nvPr/>
            </p:nvSpPr>
            <p:spPr>
              <a:xfrm>
                <a:off x="3123200" y="3041750"/>
                <a:ext cx="230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29" extrusionOk="0">
                    <a:moveTo>
                      <a:pt x="921" y="1"/>
                    </a:moveTo>
                    <a:lnTo>
                      <a:pt x="921" y="1"/>
                    </a:lnTo>
                    <a:cubicBezTo>
                      <a:pt x="678" y="28"/>
                      <a:pt x="483" y="39"/>
                      <a:pt x="340" y="39"/>
                    </a:cubicBezTo>
                    <a:cubicBezTo>
                      <a:pt x="239" y="39"/>
                      <a:pt x="164" y="33"/>
                      <a:pt x="116" y="24"/>
                    </a:cubicBezTo>
                    <a:cubicBezTo>
                      <a:pt x="106" y="21"/>
                      <a:pt x="97" y="20"/>
                      <a:pt x="89" y="20"/>
                    </a:cubicBezTo>
                    <a:cubicBezTo>
                      <a:pt x="19" y="20"/>
                      <a:pt x="1" y="100"/>
                      <a:pt x="1" y="162"/>
                    </a:cubicBezTo>
                    <a:cubicBezTo>
                      <a:pt x="1" y="193"/>
                      <a:pt x="221" y="329"/>
                      <a:pt x="470" y="329"/>
                    </a:cubicBezTo>
                    <a:cubicBezTo>
                      <a:pt x="590" y="329"/>
                      <a:pt x="717" y="297"/>
                      <a:pt x="829" y="208"/>
                    </a:cubicBezTo>
                    <a:cubicBezTo>
                      <a:pt x="921" y="139"/>
                      <a:pt x="921" y="47"/>
                      <a:pt x="921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8"/>
              <p:cNvSpPr/>
              <p:nvPr/>
            </p:nvSpPr>
            <p:spPr>
              <a:xfrm>
                <a:off x="3110550" y="3124650"/>
                <a:ext cx="21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572" extrusionOk="0">
                    <a:moveTo>
                      <a:pt x="614" y="0"/>
                    </a:moveTo>
                    <a:cubicBezTo>
                      <a:pt x="465" y="0"/>
                      <a:pt x="242" y="112"/>
                      <a:pt x="70" y="250"/>
                    </a:cubicBezTo>
                    <a:cubicBezTo>
                      <a:pt x="1" y="342"/>
                      <a:pt x="1" y="411"/>
                      <a:pt x="70" y="480"/>
                    </a:cubicBezTo>
                    <a:cubicBezTo>
                      <a:pt x="162" y="571"/>
                      <a:pt x="277" y="571"/>
                      <a:pt x="415" y="571"/>
                    </a:cubicBezTo>
                    <a:cubicBezTo>
                      <a:pt x="576" y="411"/>
                      <a:pt x="852" y="181"/>
                      <a:pt x="737" y="43"/>
                    </a:cubicBezTo>
                    <a:cubicBezTo>
                      <a:pt x="708" y="13"/>
                      <a:pt x="665" y="0"/>
                      <a:pt x="614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8"/>
              <p:cNvSpPr/>
              <p:nvPr/>
            </p:nvSpPr>
            <p:spPr>
              <a:xfrm>
                <a:off x="3128950" y="3147300"/>
                <a:ext cx="1900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575" extrusionOk="0">
                    <a:moveTo>
                      <a:pt x="556" y="0"/>
                    </a:moveTo>
                    <a:cubicBezTo>
                      <a:pt x="414" y="0"/>
                      <a:pt x="189" y="162"/>
                      <a:pt x="24" y="309"/>
                    </a:cubicBezTo>
                    <a:cubicBezTo>
                      <a:pt x="1" y="401"/>
                      <a:pt x="1" y="470"/>
                      <a:pt x="24" y="516"/>
                    </a:cubicBezTo>
                    <a:cubicBezTo>
                      <a:pt x="44" y="557"/>
                      <a:pt x="91" y="575"/>
                      <a:pt x="154" y="575"/>
                    </a:cubicBezTo>
                    <a:cubicBezTo>
                      <a:pt x="236" y="575"/>
                      <a:pt x="345" y="545"/>
                      <a:pt x="461" y="493"/>
                    </a:cubicBezTo>
                    <a:cubicBezTo>
                      <a:pt x="599" y="355"/>
                      <a:pt x="760" y="125"/>
                      <a:pt x="645" y="33"/>
                    </a:cubicBezTo>
                    <a:cubicBezTo>
                      <a:pt x="622" y="10"/>
                      <a:pt x="591" y="0"/>
                      <a:pt x="556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8"/>
              <p:cNvSpPr/>
              <p:nvPr/>
            </p:nvSpPr>
            <p:spPr>
              <a:xfrm>
                <a:off x="3152525" y="3162825"/>
                <a:ext cx="207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78" extrusionOk="0">
                    <a:moveTo>
                      <a:pt x="580" y="0"/>
                    </a:moveTo>
                    <a:cubicBezTo>
                      <a:pt x="438" y="0"/>
                      <a:pt x="213" y="166"/>
                      <a:pt x="47" y="332"/>
                    </a:cubicBezTo>
                    <a:cubicBezTo>
                      <a:pt x="1" y="470"/>
                      <a:pt x="1" y="585"/>
                      <a:pt x="116" y="654"/>
                    </a:cubicBezTo>
                    <a:cubicBezTo>
                      <a:pt x="162" y="677"/>
                      <a:pt x="254" y="677"/>
                      <a:pt x="346" y="677"/>
                    </a:cubicBezTo>
                    <a:cubicBezTo>
                      <a:pt x="438" y="562"/>
                      <a:pt x="829" y="217"/>
                      <a:pt x="668" y="33"/>
                    </a:cubicBezTo>
                    <a:cubicBezTo>
                      <a:pt x="645" y="11"/>
                      <a:pt x="615" y="0"/>
                      <a:pt x="580" y="0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8"/>
              <p:cNvSpPr/>
              <p:nvPr/>
            </p:nvSpPr>
            <p:spPr>
              <a:xfrm>
                <a:off x="3182425" y="3170650"/>
                <a:ext cx="190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652" extrusionOk="0">
                    <a:moveTo>
                      <a:pt x="535" y="1"/>
                    </a:moveTo>
                    <a:cubicBezTo>
                      <a:pt x="406" y="1"/>
                      <a:pt x="225" y="117"/>
                      <a:pt x="70" y="272"/>
                    </a:cubicBezTo>
                    <a:cubicBezTo>
                      <a:pt x="1" y="456"/>
                      <a:pt x="1" y="571"/>
                      <a:pt x="70" y="617"/>
                    </a:cubicBezTo>
                    <a:cubicBezTo>
                      <a:pt x="86" y="641"/>
                      <a:pt x="110" y="651"/>
                      <a:pt x="142" y="651"/>
                    </a:cubicBezTo>
                    <a:cubicBezTo>
                      <a:pt x="201" y="651"/>
                      <a:pt x="287" y="616"/>
                      <a:pt x="392" y="571"/>
                    </a:cubicBezTo>
                    <a:cubicBezTo>
                      <a:pt x="553" y="387"/>
                      <a:pt x="760" y="157"/>
                      <a:pt x="645" y="42"/>
                    </a:cubicBezTo>
                    <a:cubicBezTo>
                      <a:pt x="616" y="14"/>
                      <a:pt x="579" y="1"/>
                      <a:pt x="535" y="1"/>
                    </a:cubicBezTo>
                    <a:close/>
                  </a:path>
                </a:pathLst>
              </a:custGeom>
              <a:solidFill>
                <a:srgbClr val="BA7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8"/>
              <p:cNvSpPr/>
              <p:nvPr/>
            </p:nvSpPr>
            <p:spPr>
              <a:xfrm>
                <a:off x="2967975" y="2805450"/>
                <a:ext cx="699725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7989" h="40452" extrusionOk="0">
                    <a:moveTo>
                      <a:pt x="24562" y="1"/>
                    </a:moveTo>
                    <a:cubicBezTo>
                      <a:pt x="23711" y="185"/>
                      <a:pt x="23803" y="1795"/>
                      <a:pt x="23757" y="2714"/>
                    </a:cubicBezTo>
                    <a:cubicBezTo>
                      <a:pt x="23711" y="3634"/>
                      <a:pt x="23573" y="4071"/>
                      <a:pt x="23251" y="5106"/>
                    </a:cubicBezTo>
                    <a:cubicBezTo>
                      <a:pt x="22937" y="6115"/>
                      <a:pt x="21924" y="7409"/>
                      <a:pt x="21362" y="7409"/>
                    </a:cubicBezTo>
                    <a:cubicBezTo>
                      <a:pt x="21347" y="7409"/>
                      <a:pt x="21333" y="7408"/>
                      <a:pt x="21320" y="7406"/>
                    </a:cubicBezTo>
                    <a:cubicBezTo>
                      <a:pt x="20929" y="7360"/>
                      <a:pt x="20929" y="6831"/>
                      <a:pt x="20998" y="6394"/>
                    </a:cubicBezTo>
                    <a:cubicBezTo>
                      <a:pt x="21113" y="5750"/>
                      <a:pt x="21044" y="4945"/>
                      <a:pt x="20745" y="4255"/>
                    </a:cubicBezTo>
                    <a:cubicBezTo>
                      <a:pt x="20621" y="3946"/>
                      <a:pt x="20474" y="3807"/>
                      <a:pt x="20333" y="3807"/>
                    </a:cubicBezTo>
                    <a:cubicBezTo>
                      <a:pt x="20159" y="3807"/>
                      <a:pt x="19995" y="4015"/>
                      <a:pt x="19894" y="4370"/>
                    </a:cubicBezTo>
                    <a:cubicBezTo>
                      <a:pt x="19687" y="4991"/>
                      <a:pt x="19480" y="8234"/>
                      <a:pt x="19480" y="9798"/>
                    </a:cubicBezTo>
                    <a:cubicBezTo>
                      <a:pt x="19480" y="11339"/>
                      <a:pt x="20147" y="12006"/>
                      <a:pt x="20515" y="13156"/>
                    </a:cubicBezTo>
                    <a:cubicBezTo>
                      <a:pt x="20929" y="14305"/>
                      <a:pt x="20699" y="17594"/>
                      <a:pt x="20699" y="17594"/>
                    </a:cubicBezTo>
                    <a:cubicBezTo>
                      <a:pt x="20584" y="19664"/>
                      <a:pt x="19503" y="25206"/>
                      <a:pt x="19664" y="26724"/>
                    </a:cubicBezTo>
                    <a:cubicBezTo>
                      <a:pt x="19664" y="26724"/>
                      <a:pt x="15087" y="29898"/>
                      <a:pt x="6578" y="32704"/>
                    </a:cubicBezTo>
                    <a:cubicBezTo>
                      <a:pt x="0" y="34882"/>
                      <a:pt x="1174" y="40452"/>
                      <a:pt x="5120" y="40452"/>
                    </a:cubicBezTo>
                    <a:cubicBezTo>
                      <a:pt x="5257" y="40452"/>
                      <a:pt x="5399" y="40445"/>
                      <a:pt x="5543" y="40431"/>
                    </a:cubicBezTo>
                    <a:cubicBezTo>
                      <a:pt x="11499" y="39856"/>
                      <a:pt x="16812" y="36015"/>
                      <a:pt x="19250" y="34866"/>
                    </a:cubicBezTo>
                    <a:cubicBezTo>
                      <a:pt x="21688" y="33693"/>
                      <a:pt x="24424" y="32842"/>
                      <a:pt x="25137" y="31991"/>
                    </a:cubicBezTo>
                    <a:cubicBezTo>
                      <a:pt x="25873" y="31117"/>
                      <a:pt x="25436" y="29484"/>
                      <a:pt x="25344" y="27414"/>
                    </a:cubicBezTo>
                    <a:cubicBezTo>
                      <a:pt x="25252" y="25344"/>
                      <a:pt x="25321" y="19802"/>
                      <a:pt x="24539" y="17134"/>
                    </a:cubicBezTo>
                    <a:cubicBezTo>
                      <a:pt x="24539" y="17134"/>
                      <a:pt x="23941" y="13960"/>
                      <a:pt x="23987" y="13133"/>
                    </a:cubicBezTo>
                    <a:cubicBezTo>
                      <a:pt x="24033" y="12305"/>
                      <a:pt x="26126" y="9016"/>
                      <a:pt x="26839" y="7866"/>
                    </a:cubicBezTo>
                    <a:cubicBezTo>
                      <a:pt x="27552" y="6716"/>
                      <a:pt x="27989" y="5566"/>
                      <a:pt x="27966" y="4715"/>
                    </a:cubicBezTo>
                    <a:lnTo>
                      <a:pt x="27966" y="4163"/>
                    </a:lnTo>
                    <a:cubicBezTo>
                      <a:pt x="27759" y="4048"/>
                      <a:pt x="27736" y="3565"/>
                      <a:pt x="27759" y="3243"/>
                    </a:cubicBezTo>
                    <a:lnTo>
                      <a:pt x="27759" y="3243"/>
                    </a:lnTo>
                    <a:cubicBezTo>
                      <a:pt x="27575" y="3358"/>
                      <a:pt x="27414" y="3565"/>
                      <a:pt x="27391" y="3956"/>
                    </a:cubicBezTo>
                    <a:cubicBezTo>
                      <a:pt x="27323" y="4811"/>
                      <a:pt x="26848" y="5729"/>
                      <a:pt x="26712" y="5729"/>
                    </a:cubicBezTo>
                    <a:cubicBezTo>
                      <a:pt x="26665" y="5729"/>
                      <a:pt x="26659" y="5619"/>
                      <a:pt x="26724" y="5359"/>
                    </a:cubicBezTo>
                    <a:cubicBezTo>
                      <a:pt x="26977" y="4370"/>
                      <a:pt x="26770" y="3404"/>
                      <a:pt x="26678" y="2783"/>
                    </a:cubicBezTo>
                    <a:cubicBezTo>
                      <a:pt x="26609" y="2484"/>
                      <a:pt x="26586" y="1956"/>
                      <a:pt x="26563" y="1450"/>
                    </a:cubicBezTo>
                    <a:cubicBezTo>
                      <a:pt x="26535" y="1464"/>
                      <a:pt x="26508" y="1471"/>
                      <a:pt x="26484" y="1471"/>
                    </a:cubicBezTo>
                    <a:cubicBezTo>
                      <a:pt x="26234" y="1471"/>
                      <a:pt x="26199" y="767"/>
                      <a:pt x="26241" y="369"/>
                    </a:cubicBezTo>
                    <a:lnTo>
                      <a:pt x="26241" y="369"/>
                    </a:lnTo>
                    <a:cubicBezTo>
                      <a:pt x="25942" y="507"/>
                      <a:pt x="25758" y="944"/>
                      <a:pt x="25758" y="944"/>
                    </a:cubicBezTo>
                    <a:cubicBezTo>
                      <a:pt x="25712" y="1036"/>
                      <a:pt x="25666" y="1059"/>
                      <a:pt x="25597" y="1082"/>
                    </a:cubicBezTo>
                    <a:cubicBezTo>
                      <a:pt x="25575" y="1087"/>
                      <a:pt x="25554" y="1089"/>
                      <a:pt x="25535" y="1089"/>
                    </a:cubicBezTo>
                    <a:cubicBezTo>
                      <a:pt x="25204" y="1089"/>
                      <a:pt x="25183" y="393"/>
                      <a:pt x="25183" y="24"/>
                    </a:cubicBezTo>
                    <a:cubicBezTo>
                      <a:pt x="24792" y="346"/>
                      <a:pt x="24677" y="1036"/>
                      <a:pt x="24677" y="1036"/>
                    </a:cubicBezTo>
                    <a:lnTo>
                      <a:pt x="24562" y="1"/>
                    </a:lnTo>
                    <a:close/>
                  </a:path>
                </a:pathLst>
              </a:custGeom>
              <a:solidFill>
                <a:srgbClr val="D88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8"/>
              <p:cNvSpPr/>
              <p:nvPr/>
            </p:nvSpPr>
            <p:spPr>
              <a:xfrm>
                <a:off x="3661950" y="2884225"/>
                <a:ext cx="6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990" extrusionOk="0">
                    <a:moveTo>
                      <a:pt x="253" y="0"/>
                    </a:moveTo>
                    <a:cubicBezTo>
                      <a:pt x="184" y="0"/>
                      <a:pt x="92" y="0"/>
                      <a:pt x="23" y="69"/>
                    </a:cubicBezTo>
                    <a:cubicBezTo>
                      <a:pt x="0" y="368"/>
                      <a:pt x="23" y="874"/>
                      <a:pt x="230" y="989"/>
                    </a:cubicBezTo>
                    <a:cubicBezTo>
                      <a:pt x="230" y="414"/>
                      <a:pt x="253" y="0"/>
                      <a:pt x="253" y="0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8"/>
              <p:cNvSpPr/>
              <p:nvPr/>
            </p:nvSpPr>
            <p:spPr>
              <a:xfrm>
                <a:off x="3575700" y="2828450"/>
                <a:ext cx="149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084" extrusionOk="0">
                    <a:moveTo>
                      <a:pt x="345" y="1"/>
                    </a:moveTo>
                    <a:cubicBezTo>
                      <a:pt x="322" y="1"/>
                      <a:pt x="299" y="47"/>
                      <a:pt x="299" y="70"/>
                    </a:cubicBezTo>
                    <a:cubicBezTo>
                      <a:pt x="299" y="116"/>
                      <a:pt x="460" y="2070"/>
                      <a:pt x="391" y="2760"/>
                    </a:cubicBezTo>
                    <a:cubicBezTo>
                      <a:pt x="345" y="3404"/>
                      <a:pt x="92" y="4416"/>
                      <a:pt x="92" y="4439"/>
                    </a:cubicBezTo>
                    <a:cubicBezTo>
                      <a:pt x="92" y="4508"/>
                      <a:pt x="0" y="4968"/>
                      <a:pt x="253" y="5083"/>
                    </a:cubicBezTo>
                    <a:lnTo>
                      <a:pt x="299" y="5083"/>
                    </a:lnTo>
                    <a:cubicBezTo>
                      <a:pt x="322" y="5083"/>
                      <a:pt x="345" y="5083"/>
                      <a:pt x="345" y="5014"/>
                    </a:cubicBezTo>
                    <a:cubicBezTo>
                      <a:pt x="368" y="4991"/>
                      <a:pt x="345" y="4968"/>
                      <a:pt x="322" y="4945"/>
                    </a:cubicBezTo>
                    <a:cubicBezTo>
                      <a:pt x="207" y="4876"/>
                      <a:pt x="207" y="4554"/>
                      <a:pt x="230" y="4485"/>
                    </a:cubicBezTo>
                    <a:cubicBezTo>
                      <a:pt x="230" y="4485"/>
                      <a:pt x="483" y="3450"/>
                      <a:pt x="552" y="2760"/>
                    </a:cubicBezTo>
                    <a:cubicBezTo>
                      <a:pt x="598" y="2070"/>
                      <a:pt x="437" y="139"/>
                      <a:pt x="437" y="47"/>
                    </a:cubicBezTo>
                    <a:cubicBezTo>
                      <a:pt x="437" y="24"/>
                      <a:pt x="368" y="1"/>
                      <a:pt x="345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8"/>
              <p:cNvSpPr/>
              <p:nvPr/>
            </p:nvSpPr>
            <p:spPr>
              <a:xfrm>
                <a:off x="3601000" y="2826150"/>
                <a:ext cx="17275" cy="1322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91" extrusionOk="0">
                    <a:moveTo>
                      <a:pt x="391" y="1"/>
                    </a:moveTo>
                    <a:cubicBezTo>
                      <a:pt x="368" y="1"/>
                      <a:pt x="345" y="47"/>
                      <a:pt x="345" y="93"/>
                    </a:cubicBezTo>
                    <a:cubicBezTo>
                      <a:pt x="345" y="93"/>
                      <a:pt x="552" y="2438"/>
                      <a:pt x="437" y="3220"/>
                    </a:cubicBezTo>
                    <a:cubicBezTo>
                      <a:pt x="322" y="4002"/>
                      <a:pt x="46" y="4830"/>
                      <a:pt x="46" y="4853"/>
                    </a:cubicBezTo>
                    <a:cubicBezTo>
                      <a:pt x="46" y="4922"/>
                      <a:pt x="0" y="5152"/>
                      <a:pt x="115" y="5267"/>
                    </a:cubicBezTo>
                    <a:cubicBezTo>
                      <a:pt x="138" y="5290"/>
                      <a:pt x="138" y="5290"/>
                      <a:pt x="161" y="5290"/>
                    </a:cubicBezTo>
                    <a:cubicBezTo>
                      <a:pt x="207" y="5290"/>
                      <a:pt x="230" y="5290"/>
                      <a:pt x="230" y="5267"/>
                    </a:cubicBezTo>
                    <a:cubicBezTo>
                      <a:pt x="253" y="5221"/>
                      <a:pt x="253" y="5175"/>
                      <a:pt x="230" y="5152"/>
                    </a:cubicBezTo>
                    <a:cubicBezTo>
                      <a:pt x="207" y="5106"/>
                      <a:pt x="161" y="4968"/>
                      <a:pt x="207" y="4876"/>
                    </a:cubicBezTo>
                    <a:cubicBezTo>
                      <a:pt x="207" y="4876"/>
                      <a:pt x="460" y="4025"/>
                      <a:pt x="575" y="3220"/>
                    </a:cubicBezTo>
                    <a:cubicBezTo>
                      <a:pt x="690" y="2438"/>
                      <a:pt x="483" y="139"/>
                      <a:pt x="483" y="47"/>
                    </a:cubicBezTo>
                    <a:cubicBezTo>
                      <a:pt x="483" y="24"/>
                      <a:pt x="437" y="1"/>
                      <a:pt x="391" y="1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8"/>
              <p:cNvSpPr/>
              <p:nvPr/>
            </p:nvSpPr>
            <p:spPr>
              <a:xfrm>
                <a:off x="3630325" y="2945525"/>
                <a:ext cx="750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539" extrusionOk="0">
                    <a:moveTo>
                      <a:pt x="211" y="0"/>
                    </a:moveTo>
                    <a:cubicBezTo>
                      <a:pt x="193" y="0"/>
                      <a:pt x="172" y="22"/>
                      <a:pt x="138" y="55"/>
                    </a:cubicBezTo>
                    <a:cubicBezTo>
                      <a:pt x="115" y="101"/>
                      <a:pt x="0" y="377"/>
                      <a:pt x="92" y="515"/>
                    </a:cubicBezTo>
                    <a:cubicBezTo>
                      <a:pt x="92" y="515"/>
                      <a:pt x="115" y="538"/>
                      <a:pt x="138" y="538"/>
                    </a:cubicBezTo>
                    <a:lnTo>
                      <a:pt x="184" y="538"/>
                    </a:lnTo>
                    <a:cubicBezTo>
                      <a:pt x="207" y="538"/>
                      <a:pt x="230" y="492"/>
                      <a:pt x="207" y="446"/>
                    </a:cubicBezTo>
                    <a:cubicBezTo>
                      <a:pt x="184" y="400"/>
                      <a:pt x="207" y="193"/>
                      <a:pt x="253" y="101"/>
                    </a:cubicBezTo>
                    <a:cubicBezTo>
                      <a:pt x="299" y="78"/>
                      <a:pt x="253" y="55"/>
                      <a:pt x="230" y="9"/>
                    </a:cubicBezTo>
                    <a:cubicBezTo>
                      <a:pt x="224" y="3"/>
                      <a:pt x="218" y="0"/>
                      <a:pt x="211" y="0"/>
                    </a:cubicBezTo>
                    <a:close/>
                  </a:path>
                </a:pathLst>
              </a:custGeom>
              <a:solidFill>
                <a:srgbClr val="2317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8"/>
              <p:cNvSpPr/>
              <p:nvPr/>
            </p:nvSpPr>
            <p:spPr>
              <a:xfrm>
                <a:off x="3595825" y="2801325"/>
                <a:ext cx="149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229" extrusionOk="0">
                    <a:moveTo>
                      <a:pt x="413" y="0"/>
                    </a:moveTo>
                    <a:cubicBezTo>
                      <a:pt x="258" y="0"/>
                      <a:pt x="120" y="66"/>
                      <a:pt x="0" y="166"/>
                    </a:cubicBezTo>
                    <a:cubicBezTo>
                      <a:pt x="22" y="539"/>
                      <a:pt x="65" y="1228"/>
                      <a:pt x="410" y="1228"/>
                    </a:cubicBezTo>
                    <a:cubicBezTo>
                      <a:pt x="426" y="1228"/>
                      <a:pt x="443" y="1227"/>
                      <a:pt x="460" y="1224"/>
                    </a:cubicBezTo>
                    <a:cubicBezTo>
                      <a:pt x="529" y="1201"/>
                      <a:pt x="575" y="1155"/>
                      <a:pt x="598" y="1086"/>
                    </a:cubicBezTo>
                    <a:lnTo>
                      <a:pt x="483" y="5"/>
                    </a:lnTo>
                    <a:cubicBezTo>
                      <a:pt x="459" y="2"/>
                      <a:pt x="436" y="0"/>
                      <a:pt x="413" y="0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8"/>
              <p:cNvSpPr/>
              <p:nvPr/>
            </p:nvSpPr>
            <p:spPr>
              <a:xfrm>
                <a:off x="3623450" y="2811550"/>
                <a:ext cx="86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76" extrusionOk="0">
                    <a:moveTo>
                      <a:pt x="214" y="1"/>
                    </a:moveTo>
                    <a:cubicBezTo>
                      <a:pt x="145" y="1"/>
                      <a:pt x="90" y="22"/>
                      <a:pt x="22" y="56"/>
                    </a:cubicBezTo>
                    <a:cubicBezTo>
                      <a:pt x="1" y="479"/>
                      <a:pt x="19" y="1176"/>
                      <a:pt x="273" y="1176"/>
                    </a:cubicBezTo>
                    <a:cubicBezTo>
                      <a:pt x="295" y="1176"/>
                      <a:pt x="319" y="1170"/>
                      <a:pt x="344" y="1160"/>
                    </a:cubicBezTo>
                    <a:cubicBezTo>
                      <a:pt x="298" y="562"/>
                      <a:pt x="298" y="10"/>
                      <a:pt x="298" y="10"/>
                    </a:cubicBezTo>
                    <a:cubicBezTo>
                      <a:pt x="267" y="4"/>
                      <a:pt x="240" y="1"/>
                      <a:pt x="214" y="1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8"/>
              <p:cNvSpPr/>
              <p:nvPr/>
            </p:nvSpPr>
            <p:spPr>
              <a:xfrm>
                <a:off x="3461275" y="2900475"/>
                <a:ext cx="2475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1882" extrusionOk="0">
                    <a:moveTo>
                      <a:pt x="585" y="1"/>
                    </a:moveTo>
                    <a:cubicBezTo>
                      <a:pt x="403" y="1"/>
                      <a:pt x="229" y="215"/>
                      <a:pt x="116" y="569"/>
                    </a:cubicBezTo>
                    <a:cubicBezTo>
                      <a:pt x="93" y="684"/>
                      <a:pt x="47" y="868"/>
                      <a:pt x="1" y="1144"/>
                    </a:cubicBezTo>
                    <a:cubicBezTo>
                      <a:pt x="1" y="1502"/>
                      <a:pt x="88" y="1881"/>
                      <a:pt x="304" y="1881"/>
                    </a:cubicBezTo>
                    <a:cubicBezTo>
                      <a:pt x="310" y="1881"/>
                      <a:pt x="316" y="1881"/>
                      <a:pt x="323" y="1880"/>
                    </a:cubicBezTo>
                    <a:cubicBezTo>
                      <a:pt x="668" y="1857"/>
                      <a:pt x="990" y="1443"/>
                      <a:pt x="921" y="270"/>
                    </a:cubicBezTo>
                    <a:cubicBezTo>
                      <a:pt x="815" y="85"/>
                      <a:pt x="698" y="1"/>
                      <a:pt x="585" y="1"/>
                    </a:cubicBez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48"/>
              <p:cNvSpPr/>
              <p:nvPr/>
            </p:nvSpPr>
            <p:spPr>
              <a:xfrm>
                <a:off x="3572825" y="2804875"/>
                <a:ext cx="121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1202" extrusionOk="0">
                    <a:moveTo>
                      <a:pt x="368" y="1"/>
                    </a:moveTo>
                    <a:cubicBezTo>
                      <a:pt x="230" y="47"/>
                      <a:pt x="138" y="93"/>
                      <a:pt x="69" y="185"/>
                    </a:cubicBezTo>
                    <a:cubicBezTo>
                      <a:pt x="0" y="438"/>
                      <a:pt x="23" y="829"/>
                      <a:pt x="184" y="1059"/>
                    </a:cubicBezTo>
                    <a:cubicBezTo>
                      <a:pt x="244" y="1138"/>
                      <a:pt x="339" y="1201"/>
                      <a:pt x="438" y="1201"/>
                    </a:cubicBezTo>
                    <a:cubicBezTo>
                      <a:pt x="453" y="1201"/>
                      <a:pt x="468" y="1200"/>
                      <a:pt x="483" y="1197"/>
                    </a:cubicBezTo>
                    <a:lnTo>
                      <a:pt x="483" y="1059"/>
                    </a:lnTo>
                    <a:lnTo>
                      <a:pt x="368" y="1"/>
                    </a:lnTo>
                    <a:close/>
                  </a:path>
                </a:pathLst>
              </a:custGeom>
              <a:solidFill>
                <a:srgbClr val="E5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48"/>
              <p:cNvSpPr/>
              <p:nvPr/>
            </p:nvSpPr>
            <p:spPr>
              <a:xfrm>
                <a:off x="2785725" y="3531625"/>
                <a:ext cx="465725" cy="449350"/>
              </a:xfrm>
              <a:custGeom>
                <a:avLst/>
                <a:gdLst/>
                <a:ahLst/>
                <a:cxnLst/>
                <a:rect l="l" t="t" r="r" b="b"/>
                <a:pathLst>
                  <a:path w="18629" h="17974" extrusionOk="0">
                    <a:moveTo>
                      <a:pt x="15800" y="0"/>
                    </a:moveTo>
                    <a:lnTo>
                      <a:pt x="15800" y="0"/>
                    </a:lnTo>
                    <a:cubicBezTo>
                      <a:pt x="15800" y="0"/>
                      <a:pt x="14190" y="690"/>
                      <a:pt x="12649" y="1219"/>
                    </a:cubicBezTo>
                    <a:cubicBezTo>
                      <a:pt x="11131" y="1725"/>
                      <a:pt x="0" y="3841"/>
                      <a:pt x="230" y="9889"/>
                    </a:cubicBezTo>
                    <a:cubicBezTo>
                      <a:pt x="504" y="15938"/>
                      <a:pt x="7574" y="17456"/>
                      <a:pt x="9479" y="17456"/>
                    </a:cubicBezTo>
                    <a:cubicBezTo>
                      <a:pt x="9493" y="17456"/>
                      <a:pt x="9507" y="17456"/>
                      <a:pt x="9521" y="17456"/>
                    </a:cubicBezTo>
                    <a:cubicBezTo>
                      <a:pt x="9552" y="17455"/>
                      <a:pt x="9584" y="17454"/>
                      <a:pt x="9616" y="17454"/>
                    </a:cubicBezTo>
                    <a:cubicBezTo>
                      <a:pt x="10821" y="17454"/>
                      <a:pt x="12959" y="17974"/>
                      <a:pt x="14281" y="17974"/>
                    </a:cubicBezTo>
                    <a:cubicBezTo>
                      <a:pt x="15057" y="17974"/>
                      <a:pt x="15551" y="17795"/>
                      <a:pt x="15409" y="17226"/>
                    </a:cubicBezTo>
                    <a:cubicBezTo>
                      <a:pt x="15409" y="17226"/>
                      <a:pt x="14029" y="16467"/>
                      <a:pt x="15156" y="14075"/>
                    </a:cubicBezTo>
                    <a:cubicBezTo>
                      <a:pt x="18628" y="6647"/>
                      <a:pt x="16789" y="368"/>
                      <a:pt x="15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4" name="Google Shape;2474;p48"/>
            <p:cNvSpPr/>
            <p:nvPr/>
          </p:nvSpPr>
          <p:spPr>
            <a:xfrm>
              <a:off x="6553850" y="1869575"/>
              <a:ext cx="58200" cy="4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8"/>
            <p:cNvSpPr/>
            <p:nvPr/>
          </p:nvSpPr>
          <p:spPr>
            <a:xfrm>
              <a:off x="6706250" y="2021975"/>
              <a:ext cx="58200" cy="4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8"/>
            <p:cNvSpPr/>
            <p:nvPr/>
          </p:nvSpPr>
          <p:spPr>
            <a:xfrm>
              <a:off x="7041475" y="2639775"/>
              <a:ext cx="58200" cy="4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7" name="Google Shape;2477;p48"/>
          <p:cNvGrpSpPr/>
          <p:nvPr/>
        </p:nvGrpSpPr>
        <p:grpSpPr>
          <a:xfrm>
            <a:off x="7737507" y="472791"/>
            <a:ext cx="1120311" cy="593917"/>
            <a:chOff x="7737507" y="472791"/>
            <a:chExt cx="1120311" cy="593917"/>
          </a:xfrm>
        </p:grpSpPr>
        <p:grpSp>
          <p:nvGrpSpPr>
            <p:cNvPr id="2478" name="Google Shape;2478;p48"/>
            <p:cNvGrpSpPr/>
            <p:nvPr/>
          </p:nvGrpSpPr>
          <p:grpSpPr>
            <a:xfrm rot="562519">
              <a:off x="8077949" y="506443"/>
              <a:ext cx="446169" cy="402403"/>
              <a:chOff x="7144013" y="1512200"/>
              <a:chExt cx="936616" cy="844916"/>
            </a:xfrm>
          </p:grpSpPr>
          <p:sp>
            <p:nvSpPr>
              <p:cNvPr id="2479" name="Google Shape;2479;p48"/>
              <p:cNvSpPr/>
              <p:nvPr/>
            </p:nvSpPr>
            <p:spPr>
              <a:xfrm>
                <a:off x="7144013" y="1512200"/>
                <a:ext cx="936616" cy="844916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8615" extrusionOk="0">
                    <a:moveTo>
                      <a:pt x="2189" y="1"/>
                    </a:moveTo>
                    <a:cubicBezTo>
                      <a:pt x="1712" y="1"/>
                      <a:pt x="1234" y="160"/>
                      <a:pt x="856" y="458"/>
                    </a:cubicBezTo>
                    <a:cubicBezTo>
                      <a:pt x="439" y="816"/>
                      <a:pt x="1" y="1453"/>
                      <a:pt x="220" y="2607"/>
                    </a:cubicBezTo>
                    <a:cubicBezTo>
                      <a:pt x="618" y="4576"/>
                      <a:pt x="1612" y="6207"/>
                      <a:pt x="2627" y="7699"/>
                    </a:cubicBezTo>
                    <a:cubicBezTo>
                      <a:pt x="3025" y="8296"/>
                      <a:pt x="3681" y="8614"/>
                      <a:pt x="4417" y="8614"/>
                    </a:cubicBezTo>
                    <a:cubicBezTo>
                      <a:pt x="4914" y="8614"/>
                      <a:pt x="5471" y="8475"/>
                      <a:pt x="5909" y="8177"/>
                    </a:cubicBezTo>
                    <a:cubicBezTo>
                      <a:pt x="6506" y="7779"/>
                      <a:pt x="6884" y="7282"/>
                      <a:pt x="7202" y="6824"/>
                    </a:cubicBezTo>
                    <a:cubicBezTo>
                      <a:pt x="7282" y="6725"/>
                      <a:pt x="7361" y="6625"/>
                      <a:pt x="7401" y="6565"/>
                    </a:cubicBezTo>
                    <a:cubicBezTo>
                      <a:pt x="8256" y="5471"/>
                      <a:pt x="9171" y="4138"/>
                      <a:pt x="9430" y="2487"/>
                    </a:cubicBezTo>
                    <a:cubicBezTo>
                      <a:pt x="9549" y="1692"/>
                      <a:pt x="9390" y="1055"/>
                      <a:pt x="8992" y="617"/>
                    </a:cubicBezTo>
                    <a:cubicBezTo>
                      <a:pt x="8754" y="339"/>
                      <a:pt x="8296" y="1"/>
                      <a:pt x="7500" y="1"/>
                    </a:cubicBezTo>
                    <a:cubicBezTo>
                      <a:pt x="7361" y="1"/>
                      <a:pt x="7202" y="1"/>
                      <a:pt x="7063" y="21"/>
                    </a:cubicBezTo>
                    <a:cubicBezTo>
                      <a:pt x="6008" y="160"/>
                      <a:pt x="5551" y="856"/>
                      <a:pt x="5272" y="1314"/>
                    </a:cubicBezTo>
                    <a:cubicBezTo>
                      <a:pt x="5213" y="1354"/>
                      <a:pt x="5193" y="1433"/>
                      <a:pt x="5153" y="1493"/>
                    </a:cubicBezTo>
                    <a:cubicBezTo>
                      <a:pt x="4994" y="1692"/>
                      <a:pt x="4875" y="1891"/>
                      <a:pt x="4755" y="2109"/>
                    </a:cubicBezTo>
                    <a:cubicBezTo>
                      <a:pt x="4576" y="1811"/>
                      <a:pt x="4417" y="1533"/>
                      <a:pt x="4258" y="1234"/>
                    </a:cubicBezTo>
                    <a:cubicBezTo>
                      <a:pt x="4019" y="836"/>
                      <a:pt x="3701" y="518"/>
                      <a:pt x="3323" y="319"/>
                    </a:cubicBezTo>
                    <a:cubicBezTo>
                      <a:pt x="2945" y="120"/>
                      <a:pt x="2587" y="1"/>
                      <a:pt x="21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8"/>
              <p:cNvSpPr/>
              <p:nvPr/>
            </p:nvSpPr>
            <p:spPr>
              <a:xfrm>
                <a:off x="7228008" y="1568170"/>
                <a:ext cx="768625" cy="732977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6666" extrusionOk="0">
                    <a:moveTo>
                      <a:pt x="1060" y="1"/>
                    </a:moveTo>
                    <a:cubicBezTo>
                      <a:pt x="826" y="1"/>
                      <a:pt x="594" y="80"/>
                      <a:pt x="378" y="254"/>
                    </a:cubicBezTo>
                    <a:cubicBezTo>
                      <a:pt x="0" y="573"/>
                      <a:pt x="0" y="1010"/>
                      <a:pt x="80" y="1428"/>
                    </a:cubicBezTo>
                    <a:cubicBezTo>
                      <a:pt x="438" y="3199"/>
                      <a:pt x="1333" y="4710"/>
                      <a:pt x="2328" y="6182"/>
                    </a:cubicBezTo>
                    <a:cubicBezTo>
                      <a:pt x="2566" y="6518"/>
                      <a:pt x="2928" y="6665"/>
                      <a:pt x="3312" y="6665"/>
                    </a:cubicBezTo>
                    <a:cubicBezTo>
                      <a:pt x="3632" y="6665"/>
                      <a:pt x="3968" y="6563"/>
                      <a:pt x="4257" y="6381"/>
                    </a:cubicBezTo>
                    <a:cubicBezTo>
                      <a:pt x="4814" y="6003"/>
                      <a:pt x="5153" y="5486"/>
                      <a:pt x="5511" y="4989"/>
                    </a:cubicBezTo>
                    <a:cubicBezTo>
                      <a:pt x="6366" y="3915"/>
                      <a:pt x="7142" y="2781"/>
                      <a:pt x="7341" y="1388"/>
                    </a:cubicBezTo>
                    <a:cubicBezTo>
                      <a:pt x="7449" y="580"/>
                      <a:pt x="7232" y="15"/>
                      <a:pt x="6370" y="15"/>
                    </a:cubicBezTo>
                    <a:cubicBezTo>
                      <a:pt x="6277" y="15"/>
                      <a:pt x="6176" y="22"/>
                      <a:pt x="6068" y="36"/>
                    </a:cubicBezTo>
                    <a:cubicBezTo>
                      <a:pt x="5371" y="135"/>
                      <a:pt x="5153" y="632"/>
                      <a:pt x="4854" y="1090"/>
                    </a:cubicBezTo>
                    <a:cubicBezTo>
                      <a:pt x="4397" y="1766"/>
                      <a:pt x="3999" y="2482"/>
                      <a:pt x="3601" y="3159"/>
                    </a:cubicBezTo>
                    <a:cubicBezTo>
                      <a:pt x="3124" y="2323"/>
                      <a:pt x="2726" y="1567"/>
                      <a:pt x="2268" y="732"/>
                    </a:cubicBezTo>
                    <a:cubicBezTo>
                      <a:pt x="2129" y="513"/>
                      <a:pt x="1930" y="314"/>
                      <a:pt x="1711" y="195"/>
                    </a:cubicBezTo>
                    <a:cubicBezTo>
                      <a:pt x="1500" y="70"/>
                      <a:pt x="1279" y="1"/>
                      <a:pt x="10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1" name="Google Shape;2481;p48"/>
            <p:cNvGrpSpPr/>
            <p:nvPr/>
          </p:nvGrpSpPr>
          <p:grpSpPr>
            <a:xfrm>
              <a:off x="7737507" y="587633"/>
              <a:ext cx="283911" cy="240024"/>
              <a:chOff x="559024" y="1870598"/>
              <a:chExt cx="735329" cy="621663"/>
            </a:xfrm>
          </p:grpSpPr>
          <p:sp>
            <p:nvSpPr>
              <p:cNvPr id="2482" name="Google Shape;2482;p48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8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8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48"/>
            <p:cNvGrpSpPr/>
            <p:nvPr/>
          </p:nvGrpSpPr>
          <p:grpSpPr>
            <a:xfrm rot="1472827" flipH="1">
              <a:off x="8536883" y="778560"/>
              <a:ext cx="283907" cy="240021"/>
              <a:chOff x="559024" y="1870598"/>
              <a:chExt cx="735329" cy="621663"/>
            </a:xfrm>
          </p:grpSpPr>
          <p:sp>
            <p:nvSpPr>
              <p:cNvPr id="2486" name="Google Shape;2486;p48"/>
              <p:cNvSpPr/>
              <p:nvPr/>
            </p:nvSpPr>
            <p:spPr>
              <a:xfrm>
                <a:off x="559024" y="2099338"/>
                <a:ext cx="735329" cy="10422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314" extrusionOk="0">
                    <a:moveTo>
                      <a:pt x="776" y="1"/>
                    </a:moveTo>
                    <a:cubicBezTo>
                      <a:pt x="418" y="1"/>
                      <a:pt x="140" y="120"/>
                      <a:pt x="40" y="418"/>
                    </a:cubicBezTo>
                    <a:cubicBezTo>
                      <a:pt x="1" y="558"/>
                      <a:pt x="1" y="717"/>
                      <a:pt x="80" y="796"/>
                    </a:cubicBezTo>
                    <a:cubicBezTo>
                      <a:pt x="238" y="970"/>
                      <a:pt x="433" y="1131"/>
                      <a:pt x="685" y="1131"/>
                    </a:cubicBezTo>
                    <a:cubicBezTo>
                      <a:pt x="751" y="1131"/>
                      <a:pt x="821" y="1119"/>
                      <a:pt x="896" y="1095"/>
                    </a:cubicBezTo>
                    <a:cubicBezTo>
                      <a:pt x="946" y="1075"/>
                      <a:pt x="1005" y="1070"/>
                      <a:pt x="1067" y="1070"/>
                    </a:cubicBezTo>
                    <a:cubicBezTo>
                      <a:pt x="1130" y="1070"/>
                      <a:pt x="1194" y="1075"/>
                      <a:pt x="1254" y="1075"/>
                    </a:cubicBezTo>
                    <a:cubicBezTo>
                      <a:pt x="2030" y="1095"/>
                      <a:pt x="2766" y="1154"/>
                      <a:pt x="3542" y="1174"/>
                    </a:cubicBezTo>
                    <a:cubicBezTo>
                      <a:pt x="3780" y="1184"/>
                      <a:pt x="4009" y="1184"/>
                      <a:pt x="4238" y="1184"/>
                    </a:cubicBezTo>
                    <a:cubicBezTo>
                      <a:pt x="4467" y="1184"/>
                      <a:pt x="4695" y="1184"/>
                      <a:pt x="4934" y="1194"/>
                    </a:cubicBezTo>
                    <a:cubicBezTo>
                      <a:pt x="5829" y="1254"/>
                      <a:pt x="6724" y="1274"/>
                      <a:pt x="7600" y="1313"/>
                    </a:cubicBezTo>
                    <a:cubicBezTo>
                      <a:pt x="7958" y="1294"/>
                      <a:pt x="8316" y="1274"/>
                      <a:pt x="8694" y="1214"/>
                    </a:cubicBezTo>
                    <a:cubicBezTo>
                      <a:pt x="8932" y="1174"/>
                      <a:pt x="9231" y="1095"/>
                      <a:pt x="9251" y="796"/>
                    </a:cubicBezTo>
                    <a:cubicBezTo>
                      <a:pt x="9271" y="498"/>
                      <a:pt x="9012" y="398"/>
                      <a:pt x="8773" y="319"/>
                    </a:cubicBezTo>
                    <a:cubicBezTo>
                      <a:pt x="8734" y="299"/>
                      <a:pt x="8714" y="299"/>
                      <a:pt x="8674" y="299"/>
                    </a:cubicBezTo>
                    <a:cubicBezTo>
                      <a:pt x="8316" y="259"/>
                      <a:pt x="7938" y="199"/>
                      <a:pt x="7560" y="180"/>
                    </a:cubicBezTo>
                    <a:cubicBezTo>
                      <a:pt x="7063" y="160"/>
                      <a:pt x="6545" y="160"/>
                      <a:pt x="6048" y="160"/>
                    </a:cubicBezTo>
                    <a:cubicBezTo>
                      <a:pt x="5511" y="160"/>
                      <a:pt x="4954" y="160"/>
                      <a:pt x="4397" y="120"/>
                    </a:cubicBezTo>
                    <a:cubicBezTo>
                      <a:pt x="3740" y="100"/>
                      <a:pt x="3084" y="60"/>
                      <a:pt x="2408" y="20"/>
                    </a:cubicBezTo>
                    <a:cubicBezTo>
                      <a:pt x="2139" y="11"/>
                      <a:pt x="1871" y="11"/>
                      <a:pt x="1600" y="11"/>
                    </a:cubicBezTo>
                    <a:cubicBezTo>
                      <a:pt x="1328" y="11"/>
                      <a:pt x="1055" y="1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8"/>
              <p:cNvSpPr/>
              <p:nvPr/>
            </p:nvSpPr>
            <p:spPr>
              <a:xfrm>
                <a:off x="888810" y="2280252"/>
                <a:ext cx="293545" cy="212009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673" extrusionOk="0">
                    <a:moveTo>
                      <a:pt x="3122" y="1"/>
                    </a:moveTo>
                    <a:cubicBezTo>
                      <a:pt x="2920" y="1"/>
                      <a:pt x="2703" y="33"/>
                      <a:pt x="2546" y="127"/>
                    </a:cubicBezTo>
                    <a:cubicBezTo>
                      <a:pt x="1771" y="604"/>
                      <a:pt x="1015" y="1101"/>
                      <a:pt x="299" y="1658"/>
                    </a:cubicBezTo>
                    <a:cubicBezTo>
                      <a:pt x="120" y="1778"/>
                      <a:pt x="20" y="2096"/>
                      <a:pt x="0" y="2315"/>
                    </a:cubicBezTo>
                    <a:cubicBezTo>
                      <a:pt x="0" y="2414"/>
                      <a:pt x="259" y="2554"/>
                      <a:pt x="398" y="2673"/>
                    </a:cubicBezTo>
                    <a:cubicBezTo>
                      <a:pt x="418" y="2673"/>
                      <a:pt x="458" y="2653"/>
                      <a:pt x="478" y="2613"/>
                    </a:cubicBezTo>
                    <a:cubicBezTo>
                      <a:pt x="597" y="2593"/>
                      <a:pt x="716" y="2573"/>
                      <a:pt x="816" y="2514"/>
                    </a:cubicBezTo>
                    <a:cubicBezTo>
                      <a:pt x="1094" y="2394"/>
                      <a:pt x="1373" y="2275"/>
                      <a:pt x="1612" y="2116"/>
                    </a:cubicBezTo>
                    <a:cubicBezTo>
                      <a:pt x="2248" y="1718"/>
                      <a:pt x="2865" y="1320"/>
                      <a:pt x="3462" y="902"/>
                    </a:cubicBezTo>
                    <a:cubicBezTo>
                      <a:pt x="3601" y="803"/>
                      <a:pt x="3700" y="564"/>
                      <a:pt x="3680" y="385"/>
                    </a:cubicBezTo>
                    <a:cubicBezTo>
                      <a:pt x="3660" y="226"/>
                      <a:pt x="3442" y="27"/>
                      <a:pt x="3282" y="7"/>
                    </a:cubicBezTo>
                    <a:cubicBezTo>
                      <a:pt x="3231" y="3"/>
                      <a:pt x="3177" y="1"/>
                      <a:pt x="3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8"/>
              <p:cNvSpPr/>
              <p:nvPr/>
            </p:nvSpPr>
            <p:spPr>
              <a:xfrm>
                <a:off x="896662" y="1870598"/>
                <a:ext cx="315674" cy="15847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998" extrusionOk="0">
                    <a:moveTo>
                      <a:pt x="697" y="0"/>
                    </a:moveTo>
                    <a:cubicBezTo>
                      <a:pt x="578" y="20"/>
                      <a:pt x="379" y="0"/>
                      <a:pt x="299" y="60"/>
                    </a:cubicBezTo>
                    <a:cubicBezTo>
                      <a:pt x="180" y="199"/>
                      <a:pt x="1" y="418"/>
                      <a:pt x="21" y="557"/>
                    </a:cubicBezTo>
                    <a:cubicBezTo>
                      <a:pt x="120" y="875"/>
                      <a:pt x="379" y="1054"/>
                      <a:pt x="717" y="1154"/>
                    </a:cubicBezTo>
                    <a:cubicBezTo>
                      <a:pt x="1194" y="1273"/>
                      <a:pt x="1652" y="1413"/>
                      <a:pt x="2089" y="1572"/>
                    </a:cubicBezTo>
                    <a:cubicBezTo>
                      <a:pt x="2567" y="1711"/>
                      <a:pt x="3024" y="1870"/>
                      <a:pt x="3502" y="1989"/>
                    </a:cubicBezTo>
                    <a:cubicBezTo>
                      <a:pt x="3528" y="1995"/>
                      <a:pt x="3554" y="1997"/>
                      <a:pt x="3579" y="1997"/>
                    </a:cubicBezTo>
                    <a:cubicBezTo>
                      <a:pt x="3746" y="1997"/>
                      <a:pt x="3888" y="1889"/>
                      <a:pt x="3939" y="1751"/>
                    </a:cubicBezTo>
                    <a:cubicBezTo>
                      <a:pt x="3979" y="1611"/>
                      <a:pt x="3900" y="1393"/>
                      <a:pt x="3800" y="1313"/>
                    </a:cubicBezTo>
                    <a:cubicBezTo>
                      <a:pt x="3542" y="1094"/>
                      <a:pt x="3243" y="895"/>
                      <a:pt x="2905" y="756"/>
                    </a:cubicBezTo>
                    <a:cubicBezTo>
                      <a:pt x="2388" y="517"/>
                      <a:pt x="1851" y="318"/>
                      <a:pt x="1294" y="119"/>
                    </a:cubicBezTo>
                    <a:cubicBezTo>
                      <a:pt x="1095" y="80"/>
                      <a:pt x="896" y="40"/>
                      <a:pt x="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28575" dir="6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2217;p45">
            <a:extLst>
              <a:ext uri="{FF2B5EF4-FFF2-40B4-BE49-F238E27FC236}">
                <a16:creationId xmlns:a16="http://schemas.microsoft.com/office/drawing/2014/main" id="{F0CC2F4A-68DB-02CF-C2A7-0AABA05FFA3E}"/>
              </a:ext>
            </a:extLst>
          </p:cNvPr>
          <p:cNvSpPr txBox="1">
            <a:spLocks/>
          </p:cNvSpPr>
          <p:nvPr/>
        </p:nvSpPr>
        <p:spPr>
          <a:xfrm>
            <a:off x="1031702" y="1980476"/>
            <a:ext cx="4106845" cy="1099523"/>
          </a:xfrm>
          <a:prstGeom prst="rect">
            <a:avLst/>
          </a:prstGeom>
        </p:spPr>
        <p:txBody>
          <a:bodyPr spcFirstLastPara="1" vert="horz" wrap="square" lIns="91425" tIns="0" rIns="91425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lang="en-US" sz="40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 algn="ctr"/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419"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61D0B4-AA6E-19FB-0A9C-D5F272B53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522096"/>
              </p:ext>
            </p:extLst>
          </p:nvPr>
        </p:nvGraphicFramePr>
        <p:xfrm>
          <a:off x="161841" y="202301"/>
          <a:ext cx="8844594" cy="475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30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398BE-2B74-416F-9F05-19AE20F0A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6AEFA-6248-4F88-91C6-AD27F925E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07470-7927-41AD-88C1-FC91428DE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D8E22D-A705-47E9-8A19-2439080EC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3BDC66-D510-4714-BC30-034E124BD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AA789-B653-4491-9103-06E4713A1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424221-B36C-4209-8355-A0262E94F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56F5A7-6844-4380-A91F-963BBA44E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75FB7A-9BE7-458B-A730-396B4518D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6C402-3662-4549-9984-8E6C1AB90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0213D-C6C4-4910-BFC8-D19DC8491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105</TotalTime>
  <Words>848</Words>
  <Application>Microsoft Office PowerPoint</Application>
  <PresentationFormat>On-screen Show (16:9)</PresentationFormat>
  <Paragraphs>69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Century Gothic</vt:lpstr>
      <vt:lpstr>Garamond</vt:lpstr>
      <vt:lpstr>Gill Sans MT</vt:lpstr>
      <vt:lpstr>Arial</vt:lpstr>
      <vt:lpstr>Anaheim</vt:lpstr>
      <vt:lpstr>Times New Roman</vt:lpstr>
      <vt:lpstr>Open Sans</vt:lpstr>
      <vt:lpstr>Grand Hotel</vt:lpstr>
      <vt:lpstr>Aptos</vt:lpstr>
      <vt:lpstr>Franklin Gothic Medium</vt:lpstr>
      <vt:lpstr>Roboto Condensed Light</vt:lpstr>
      <vt:lpstr>Savon</vt:lpstr>
      <vt:lpstr> KHỞI ĐỘNG Hãy chia sẻ câu chuyện cảm động nói về tình mẹ con mà em từng biết qua các tác phẩm nghệ thuật (văn học, sân khấu, điện ảnh…)</vt:lpstr>
      <vt:lpstr>“VÀ TÔI VẪN MUỐN MẸ…”</vt:lpstr>
      <vt:lpstr>ĐỌC VĂN BẢN</vt:lpstr>
      <vt:lpstr>KHÁM PHÁ VĂN BẢN</vt:lpstr>
      <vt:lpstr>TÁC GIẢ VÀ TÁC PHẨM</vt:lpstr>
      <vt:lpstr>TÁC GIẢ VÀ TÁC PHẨM</vt:lpstr>
      <vt:lpstr>TÓM TẮT  NỘI DUNG VĂN BẢN</vt:lpstr>
      <vt:lpstr>KHÁM PHÁ VĂN BẢN</vt:lpstr>
      <vt:lpstr>PowerPoint Presentation</vt:lpstr>
      <vt:lpstr>YẾU TỐ TẠO NÊN  TÍNH XÁC THỰC CỦA SỰ KIỆN</vt:lpstr>
      <vt:lpstr>TÍNH XÁC THỰC</vt:lpstr>
      <vt:lpstr>BỨC TRANH CUỘC SỐNG ĐƯỢC TÁI HIỆN</vt:lpstr>
      <vt:lpstr>HOÀN THÀNH PHT SAU:</vt:lpstr>
      <vt:lpstr>PowerPoint Presentation</vt:lpstr>
      <vt:lpstr>PHÂN TÍCH VAI TRÒ CỦA TÁC GIẢ</vt:lpstr>
      <vt:lpstr>Lựa chọn ngôn ngữ, giọng kể</vt:lpstr>
      <vt:lpstr>YẾU TỐ TẠO NÊN SỨC LAY ĐỘNG VÀ THÔNG ĐIỆP CỦA VĂN BẢN</vt:lpstr>
      <vt:lpstr>CÂU CHUYỆN</vt:lpstr>
      <vt:lpstr>Thông điệp mà em nhận được từ văn bản là gì?</vt:lpstr>
      <vt:lpstr>Những tình cảm thiêng liêng in sâu dù đi qua chiến tranh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“VÀ TÔI VẪN MUỐN MẸ…”</dc:title>
  <dc:creator>LENOVO</dc:creator>
  <cp:lastModifiedBy>Administrator</cp:lastModifiedBy>
  <cp:revision>10</cp:revision>
  <dcterms:modified xsi:type="dcterms:W3CDTF">2023-08-11T04:56:28Z</dcterms:modified>
</cp:coreProperties>
</file>