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57" r:id="rId3"/>
    <p:sldId id="258" r:id="rId4"/>
    <p:sldId id="277" r:id="rId5"/>
    <p:sldId id="264" r:id="rId6"/>
    <p:sldId id="260" r:id="rId7"/>
    <p:sldId id="288" r:id="rId8"/>
    <p:sldId id="289" r:id="rId9"/>
    <p:sldId id="261" r:id="rId10"/>
    <p:sldId id="262" r:id="rId11"/>
    <p:sldId id="290" r:id="rId12"/>
    <p:sldId id="266" r:id="rId13"/>
    <p:sldId id="272" r:id="rId14"/>
    <p:sldId id="296" r:id="rId15"/>
    <p:sldId id="297" r:id="rId16"/>
    <p:sldId id="284" r:id="rId17"/>
    <p:sldId id="298" r:id="rId18"/>
    <p:sldId id="283" r:id="rId19"/>
    <p:sldId id="270" r:id="rId20"/>
  </p:sldIdLst>
  <p:sldSz cx="18288000" cy="10287000"/>
  <p:notesSz cx="6858000" cy="9144000"/>
  <p:embeddedFontLst>
    <p:embeddedFont>
      <p:font typeface="Candara" panose="020E0502030303020204" pitchFamily="34" charset="0"/>
      <p:regular r:id="rId22"/>
      <p:bold r:id="rId23"/>
      <p:italic r:id="rId24"/>
      <p:boldItalic r:id="rId25"/>
    </p:embeddedFont>
    <p:embeddedFont>
      <p:font typeface="#9Slide03 Kaleko 105 Round Bold" panose="020B0604020202020204" charset="0"/>
      <p:bold r:id="rId26"/>
    </p:embeddedFont>
    <p:embeddedFont>
      <p:font typeface="Lemonada Semi Bold Bold" panose="020B0604020202020204" charset="-78"/>
      <p:regular r:id="rId27"/>
    </p:embeddedFont>
    <p:embeddedFont>
      <p:font typeface="Leelawadee UI" panose="020B0502040204020203" pitchFamily="34" charset="-34"/>
      <p:regular r:id="rId28"/>
      <p:bold r:id="rId29"/>
    </p:embeddedFont>
    <p:embeddedFont>
      <p:font typeface="Calibri" panose="020F0502020204030204" pitchFamily="34" charset="0"/>
      <p:regular r:id="rId30"/>
      <p:bold r:id="rId31"/>
      <p:italic r:id="rId32"/>
      <p:boldItalic r:id="rId33"/>
    </p:embeddedFont>
    <p:embeddedFont>
      <p:font typeface="Tahoma" panose="020B0604030504040204" pitchFamily="34" charset="0"/>
      <p:regular r:id="rId34"/>
      <p:bold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43E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38" autoAdjust="0"/>
    <p:restoredTop sz="92128" autoAdjust="0"/>
  </p:normalViewPr>
  <p:slideViewPr>
    <p:cSldViewPr>
      <p:cViewPr varScale="1">
        <p:scale>
          <a:sx n="45" d="100"/>
          <a:sy n="45" d="100"/>
        </p:scale>
        <p:origin x="30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1" d="100"/>
        <a:sy n="61"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tableStyles" Target="tableStyles.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79B671-B1A2-4D15-BC1A-F9AC15B87FC2}" type="datetimeFigureOut">
              <a:rPr lang="en-US" smtClean="0"/>
              <a:t>09/08/2023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41845A-6405-4E57-8048-675DD178C84C}" type="slidenum">
              <a:rPr lang="en-US" smtClean="0"/>
              <a:t>‹#›</a:t>
            </a:fld>
            <a:endParaRPr lang="en-US"/>
          </a:p>
        </p:txBody>
      </p:sp>
    </p:spTree>
    <p:extLst>
      <p:ext uri="{BB962C8B-B14F-4D97-AF65-F5344CB8AC3E}">
        <p14:creationId xmlns:p14="http://schemas.microsoft.com/office/powerpoint/2010/main" val="2336863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41845A-6405-4E57-8048-675DD178C84C}" type="slidenum">
              <a:rPr lang="en-US" smtClean="0"/>
              <a:t>7</a:t>
            </a:fld>
            <a:endParaRPr lang="en-US"/>
          </a:p>
        </p:txBody>
      </p:sp>
    </p:spTree>
    <p:extLst>
      <p:ext uri="{BB962C8B-B14F-4D97-AF65-F5344CB8AC3E}">
        <p14:creationId xmlns:p14="http://schemas.microsoft.com/office/powerpoint/2010/main" val="2150398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09/08/2023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09/08/2023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09/08/2023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09/08/2023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09/08/2023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09/08/2023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09/08/2023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09/08/2023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09/08/2023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09/08/2023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09/08/2023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09/08/2023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gif"/><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18.png"/><Relationship Id="rId7" Type="http://schemas.openxmlformats.org/officeDocument/2006/relationships/image" Target="../media/image14.png"/><Relationship Id="rId12"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 Id="rId11" Type="http://schemas.openxmlformats.org/officeDocument/2006/relationships/image" Target="../media/image16.png"/><Relationship Id="rId10" Type="http://schemas.openxmlformats.org/officeDocument/2006/relationships/image" Target="../media/image15.jpe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rcRect t="5000" b="5000"/>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156289" y="1028700"/>
            <a:ext cx="16230600" cy="8229600"/>
            <a:chOff x="0" y="0"/>
            <a:chExt cx="5490351" cy="2783840"/>
          </a:xfrm>
        </p:grpSpPr>
        <p:sp>
          <p:nvSpPr>
            <p:cNvPr id="3" name="Freeform 3"/>
            <p:cNvSpPr/>
            <p:nvPr/>
          </p:nvSpPr>
          <p:spPr>
            <a:xfrm>
              <a:off x="0" y="0"/>
              <a:ext cx="5490351" cy="2783840"/>
            </a:xfrm>
            <a:custGeom>
              <a:avLst/>
              <a:gdLst/>
              <a:ahLst/>
              <a:cxnLst/>
              <a:rect l="l" t="t" r="r" b="b"/>
              <a:pathLst>
                <a:path w="5490351" h="2783840">
                  <a:moveTo>
                    <a:pt x="0" y="0"/>
                  </a:moveTo>
                  <a:lnTo>
                    <a:pt x="5490351" y="0"/>
                  </a:lnTo>
                  <a:lnTo>
                    <a:pt x="5490351" y="2783840"/>
                  </a:lnTo>
                  <a:lnTo>
                    <a:pt x="0" y="2783840"/>
                  </a:lnTo>
                  <a:close/>
                </a:path>
              </a:pathLst>
            </a:custGeom>
            <a:solidFill>
              <a:srgbClr val="35474E">
                <a:alpha val="80784"/>
              </a:srgbClr>
            </a:solidFill>
          </p:spPr>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657600" y="6349615"/>
            <a:ext cx="7315200" cy="2322576"/>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510903"/>
            <a:ext cx="7315200" cy="2322576"/>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371961" y="8229600"/>
            <a:ext cx="6801322" cy="4114800"/>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657600" y="7851938"/>
            <a:ext cx="8814703" cy="2435062"/>
          </a:xfrm>
          <a:prstGeom prst="rect">
            <a:avLst/>
          </a:prstGeom>
        </p:spPr>
      </p:pic>
      <p:grpSp>
        <p:nvGrpSpPr>
          <p:cNvPr id="8" name="Group 8"/>
          <p:cNvGrpSpPr/>
          <p:nvPr/>
        </p:nvGrpSpPr>
        <p:grpSpPr>
          <a:xfrm>
            <a:off x="3124200" y="1995006"/>
            <a:ext cx="11765572" cy="5168269"/>
            <a:chOff x="-365371" y="-1509844"/>
            <a:chExt cx="15687430" cy="6891025"/>
          </a:xfrm>
        </p:grpSpPr>
        <p:sp>
          <p:nvSpPr>
            <p:cNvPr id="9" name="TextBox 9"/>
            <p:cNvSpPr txBox="1"/>
            <p:nvPr/>
          </p:nvSpPr>
          <p:spPr>
            <a:xfrm>
              <a:off x="-365371" y="-1509844"/>
              <a:ext cx="15322059" cy="5539978"/>
            </a:xfrm>
            <a:prstGeom prst="rect">
              <a:avLst/>
            </a:prstGeom>
          </p:spPr>
          <p:txBody>
            <a:bodyPr lIns="0" tIns="0" rIns="0" bIns="0" rtlCol="0" anchor="t">
              <a:spAutoFit/>
            </a:bodyPr>
            <a:lstStyle/>
            <a:p>
              <a:pPr algn="ctr"/>
              <a:r>
                <a:rPr lang="en-US" sz="13500" b="1" dirty="0" smtClean="0">
                  <a:solidFill>
                    <a:srgbClr val="FFFFFF"/>
                  </a:solidFill>
                  <a:latin typeface="#9Slide03 Kaleko 105 Round Bold" pitchFamily="2" charset="0"/>
                </a:rPr>
                <a:t>CÂY DIÊM CUỐI CÙNG</a:t>
              </a:r>
              <a:endParaRPr lang="en-US" sz="13500" b="1" dirty="0">
                <a:solidFill>
                  <a:srgbClr val="FFFFFF"/>
                </a:solidFill>
                <a:latin typeface="#9Slide03 Kaleko 105 Round Bold" pitchFamily="2" charset="0"/>
              </a:endParaRPr>
            </a:p>
          </p:txBody>
        </p:sp>
        <p:sp>
          <p:nvSpPr>
            <p:cNvPr id="10" name="TextBox 10"/>
            <p:cNvSpPr txBox="1"/>
            <p:nvPr/>
          </p:nvSpPr>
          <p:spPr>
            <a:xfrm>
              <a:off x="0" y="4455029"/>
              <a:ext cx="15322059" cy="926152"/>
            </a:xfrm>
            <a:prstGeom prst="rect">
              <a:avLst/>
            </a:prstGeom>
          </p:spPr>
          <p:txBody>
            <a:bodyPr lIns="0" tIns="0" rIns="0" bIns="0" rtlCol="0" anchor="t">
              <a:spAutoFit/>
            </a:bodyPr>
            <a:lstStyle/>
            <a:p>
              <a:pPr algn="ctr">
                <a:lnSpc>
                  <a:spcPts val="5708"/>
                </a:lnSpc>
              </a:pPr>
              <a:r>
                <a:rPr lang="en-US" sz="4324" b="1" i="1" spc="-150" dirty="0" err="1" smtClean="0">
                  <a:solidFill>
                    <a:srgbClr val="FFFFFF"/>
                  </a:solidFill>
                  <a:effectLst>
                    <a:outerShdw blurRad="38100" dist="38100" dir="2700000" algn="tl">
                      <a:srgbClr val="000000">
                        <a:alpha val="43137"/>
                      </a:srgbClr>
                    </a:outerShdw>
                  </a:effectLst>
                  <a:latin typeface="+mj-lt"/>
                </a:rPr>
                <a:t>Trích</a:t>
              </a:r>
              <a:r>
                <a:rPr lang="en-US" sz="4324" b="1" i="1" spc="-150" dirty="0" smtClean="0">
                  <a:solidFill>
                    <a:srgbClr val="FFFFFF"/>
                  </a:solidFill>
                  <a:effectLst>
                    <a:outerShdw blurRad="38100" dist="38100" dir="2700000" algn="tl">
                      <a:srgbClr val="000000">
                        <a:alpha val="43137"/>
                      </a:srgbClr>
                    </a:outerShdw>
                  </a:effectLst>
                  <a:latin typeface="+mj-lt"/>
                </a:rPr>
                <a:t> </a:t>
              </a:r>
              <a:r>
                <a:rPr lang="en-US" sz="4324" b="1" i="1" spc="-150" dirty="0" err="1" smtClean="0">
                  <a:solidFill>
                    <a:srgbClr val="FFFFFF"/>
                  </a:solidFill>
                  <a:effectLst>
                    <a:outerShdw blurRad="38100" dist="38100" dir="2700000" algn="tl">
                      <a:srgbClr val="000000">
                        <a:alpha val="43137"/>
                      </a:srgbClr>
                    </a:outerShdw>
                  </a:effectLst>
                  <a:latin typeface="+mj-lt"/>
                </a:rPr>
                <a:t>Chuyện</a:t>
              </a:r>
              <a:r>
                <a:rPr lang="en-US" sz="4324" b="1" i="1" spc="-150" dirty="0" smtClean="0">
                  <a:solidFill>
                    <a:srgbClr val="FFFFFF"/>
                  </a:solidFill>
                  <a:effectLst>
                    <a:outerShdw blurRad="38100" dist="38100" dir="2700000" algn="tl">
                      <a:srgbClr val="000000">
                        <a:alpha val="43137"/>
                      </a:srgbClr>
                    </a:outerShdw>
                  </a:effectLst>
                  <a:latin typeface="+mj-lt"/>
                </a:rPr>
                <a:t> </a:t>
              </a:r>
              <a:r>
                <a:rPr lang="en-US" sz="4324" b="1" i="1" spc="-150" dirty="0" err="1" smtClean="0">
                  <a:solidFill>
                    <a:srgbClr val="FFFFFF"/>
                  </a:solidFill>
                  <a:effectLst>
                    <a:outerShdw blurRad="38100" dist="38100" dir="2700000" algn="tl">
                      <a:srgbClr val="000000">
                        <a:alpha val="43137"/>
                      </a:srgbClr>
                    </a:outerShdw>
                  </a:effectLst>
                  <a:latin typeface="+mj-lt"/>
                </a:rPr>
                <a:t>trò</a:t>
              </a:r>
              <a:r>
                <a:rPr lang="en-US" sz="4324" b="1" i="1" spc="-150" dirty="0" smtClean="0">
                  <a:solidFill>
                    <a:srgbClr val="FFFFFF"/>
                  </a:solidFill>
                  <a:effectLst>
                    <a:outerShdw blurRad="38100" dist="38100" dir="2700000" algn="tl">
                      <a:srgbClr val="000000">
                        <a:alpha val="43137"/>
                      </a:srgbClr>
                    </a:outerShdw>
                  </a:effectLst>
                  <a:latin typeface="+mj-lt"/>
                </a:rPr>
                <a:t> – Cao </a:t>
              </a:r>
              <a:r>
                <a:rPr lang="en-US" sz="4324" b="1" i="1" spc="-150" dirty="0" err="1" smtClean="0">
                  <a:solidFill>
                    <a:srgbClr val="FFFFFF"/>
                  </a:solidFill>
                  <a:effectLst>
                    <a:outerShdw blurRad="38100" dist="38100" dir="2700000" algn="tl">
                      <a:srgbClr val="000000">
                        <a:alpha val="43137"/>
                      </a:srgbClr>
                    </a:outerShdw>
                  </a:effectLst>
                  <a:latin typeface="+mj-lt"/>
                </a:rPr>
                <a:t>Huy</a:t>
              </a:r>
              <a:r>
                <a:rPr lang="en-US" sz="4324" b="1" i="1" spc="-150" dirty="0" smtClean="0">
                  <a:solidFill>
                    <a:srgbClr val="FFFFFF"/>
                  </a:solidFill>
                  <a:effectLst>
                    <a:outerShdw blurRad="38100" dist="38100" dir="2700000" algn="tl">
                      <a:srgbClr val="000000">
                        <a:alpha val="43137"/>
                      </a:srgbClr>
                    </a:outerShdw>
                  </a:effectLst>
                  <a:latin typeface="+mj-lt"/>
                </a:rPr>
                <a:t> </a:t>
              </a:r>
              <a:r>
                <a:rPr lang="en-US" sz="4324" b="1" i="1" spc="-150" dirty="0" err="1" smtClean="0">
                  <a:solidFill>
                    <a:srgbClr val="FFFFFF"/>
                  </a:solidFill>
                  <a:effectLst>
                    <a:outerShdw blurRad="38100" dist="38100" dir="2700000" algn="tl">
                      <a:srgbClr val="000000">
                        <a:alpha val="43137"/>
                      </a:srgbClr>
                    </a:outerShdw>
                  </a:effectLst>
                  <a:latin typeface="+mj-lt"/>
                </a:rPr>
                <a:t>Thuần</a:t>
              </a:r>
              <a:endParaRPr lang="en-US" sz="4324" b="1" i="1" spc="-150" dirty="0">
                <a:solidFill>
                  <a:srgbClr val="FFFFFF"/>
                </a:solidFill>
                <a:effectLst>
                  <a:outerShdw blurRad="38100" dist="38100" dir="2700000" algn="tl">
                    <a:srgbClr val="000000">
                      <a:alpha val="43137"/>
                    </a:srgbClr>
                  </a:outerShdw>
                </a:effectLst>
                <a:latin typeface="+mj-lt"/>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advClick="0" advTm="3000">
        <p15:prstTrans prst="curtains"/>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rcRect l="5944" r="5944"/>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8039100" cy="8229600"/>
            <a:chOff x="0" y="0"/>
            <a:chExt cx="18216162" cy="9236364"/>
          </a:xfrm>
        </p:grpSpPr>
        <p:sp>
          <p:nvSpPr>
            <p:cNvPr id="3" name="Freeform 3"/>
            <p:cNvSpPr/>
            <p:nvPr/>
          </p:nvSpPr>
          <p:spPr>
            <a:xfrm>
              <a:off x="0" y="0"/>
              <a:ext cx="18216161" cy="9236363"/>
            </a:xfrm>
            <a:custGeom>
              <a:avLst/>
              <a:gdLst/>
              <a:ahLst/>
              <a:cxnLst/>
              <a:rect l="l" t="t" r="r" b="b"/>
              <a:pathLst>
                <a:path w="18216161" h="9236363">
                  <a:moveTo>
                    <a:pt x="16355611" y="0"/>
                  </a:moveTo>
                  <a:lnTo>
                    <a:pt x="1844040" y="0"/>
                  </a:lnTo>
                  <a:lnTo>
                    <a:pt x="1812290" y="0"/>
                  </a:lnTo>
                  <a:lnTo>
                    <a:pt x="0" y="0"/>
                  </a:lnTo>
                  <a:lnTo>
                    <a:pt x="0" y="1827530"/>
                  </a:lnTo>
                  <a:lnTo>
                    <a:pt x="0" y="1844040"/>
                  </a:lnTo>
                  <a:lnTo>
                    <a:pt x="0" y="7360573"/>
                  </a:lnTo>
                  <a:lnTo>
                    <a:pt x="0" y="7455823"/>
                  </a:lnTo>
                  <a:lnTo>
                    <a:pt x="0" y="9236363"/>
                  </a:lnTo>
                  <a:lnTo>
                    <a:pt x="1812290" y="9236363"/>
                  </a:lnTo>
                  <a:lnTo>
                    <a:pt x="1844040" y="9236363"/>
                  </a:lnTo>
                  <a:lnTo>
                    <a:pt x="16372122" y="9236363"/>
                  </a:lnTo>
                  <a:lnTo>
                    <a:pt x="16388632" y="9236363"/>
                  </a:lnTo>
                  <a:lnTo>
                    <a:pt x="18216161" y="9236363"/>
                  </a:lnTo>
                  <a:lnTo>
                    <a:pt x="18216161" y="7424073"/>
                  </a:lnTo>
                  <a:lnTo>
                    <a:pt x="18216161" y="7360573"/>
                  </a:lnTo>
                  <a:lnTo>
                    <a:pt x="18216161" y="1844040"/>
                  </a:lnTo>
                  <a:lnTo>
                    <a:pt x="18216161" y="1812290"/>
                  </a:lnTo>
                  <a:lnTo>
                    <a:pt x="18216161" y="0"/>
                  </a:lnTo>
                  <a:lnTo>
                    <a:pt x="16372122" y="0"/>
                  </a:lnTo>
                  <a:close/>
                </a:path>
              </a:pathLst>
            </a:custGeom>
            <a:solidFill>
              <a:srgbClr val="85976E">
                <a:alpha val="71765"/>
              </a:srgbClr>
            </a:solidFill>
          </p:spPr>
        </p:sp>
        <p:sp>
          <p:nvSpPr>
            <p:cNvPr id="4" name="Freeform 4"/>
            <p:cNvSpPr/>
            <p:nvPr/>
          </p:nvSpPr>
          <p:spPr>
            <a:xfrm>
              <a:off x="292100" y="292100"/>
              <a:ext cx="17631961" cy="8652163"/>
            </a:xfrm>
            <a:custGeom>
              <a:avLst/>
              <a:gdLst/>
              <a:ahLst/>
              <a:cxnLst/>
              <a:rect l="l" t="t" r="r" b="b"/>
              <a:pathLst>
                <a:path w="17631961" h="8652163">
                  <a:moveTo>
                    <a:pt x="15695532" y="330200"/>
                  </a:moveTo>
                  <a:lnTo>
                    <a:pt x="330200" y="330200"/>
                  </a:lnTo>
                  <a:lnTo>
                    <a:pt x="330200" y="8321963"/>
                  </a:lnTo>
                  <a:lnTo>
                    <a:pt x="17301761" y="8321963"/>
                  </a:lnTo>
                  <a:lnTo>
                    <a:pt x="17301761" y="330200"/>
                  </a:lnTo>
                  <a:lnTo>
                    <a:pt x="15695532" y="330200"/>
                  </a:lnTo>
                  <a:close/>
                  <a:moveTo>
                    <a:pt x="17263661" y="1803400"/>
                  </a:moveTo>
                  <a:lnTo>
                    <a:pt x="17263661" y="8283863"/>
                  </a:lnTo>
                  <a:lnTo>
                    <a:pt x="368300" y="8283863"/>
                  </a:lnTo>
                  <a:lnTo>
                    <a:pt x="368300" y="368300"/>
                  </a:lnTo>
                  <a:lnTo>
                    <a:pt x="17263661" y="368300"/>
                  </a:lnTo>
                  <a:lnTo>
                    <a:pt x="17263661" y="1803400"/>
                  </a:lnTo>
                  <a:close/>
                  <a:moveTo>
                    <a:pt x="15695532" y="0"/>
                  </a:moveTo>
                  <a:lnTo>
                    <a:pt x="0" y="0"/>
                  </a:lnTo>
                  <a:lnTo>
                    <a:pt x="0" y="8652163"/>
                  </a:lnTo>
                  <a:lnTo>
                    <a:pt x="17631961" y="8652163"/>
                  </a:lnTo>
                  <a:lnTo>
                    <a:pt x="17631961" y="0"/>
                  </a:lnTo>
                  <a:lnTo>
                    <a:pt x="15695532" y="0"/>
                  </a:lnTo>
                  <a:close/>
                  <a:moveTo>
                    <a:pt x="17492261" y="1790700"/>
                  </a:moveTo>
                  <a:lnTo>
                    <a:pt x="17492261" y="8512463"/>
                  </a:lnTo>
                  <a:lnTo>
                    <a:pt x="139700" y="8512463"/>
                  </a:lnTo>
                  <a:lnTo>
                    <a:pt x="139700" y="139700"/>
                  </a:lnTo>
                  <a:lnTo>
                    <a:pt x="17492261" y="139700"/>
                  </a:lnTo>
                  <a:lnTo>
                    <a:pt x="17492261" y="1790700"/>
                  </a:lnTo>
                  <a:close/>
                </a:path>
              </a:pathLst>
            </a:custGeom>
            <a:solidFill>
              <a:srgbClr val="FFFFFF">
                <a:alpha val="71765"/>
              </a:srgbClr>
            </a:solidFill>
          </p:spPr>
        </p:sp>
      </p:grpSp>
      <p:grpSp>
        <p:nvGrpSpPr>
          <p:cNvPr id="5" name="Group 5"/>
          <p:cNvGrpSpPr/>
          <p:nvPr/>
        </p:nvGrpSpPr>
        <p:grpSpPr>
          <a:xfrm>
            <a:off x="381001" y="342899"/>
            <a:ext cx="4419600" cy="1600201"/>
            <a:chOff x="0" y="0"/>
            <a:chExt cx="5869940" cy="2719070"/>
          </a:xfrm>
        </p:grpSpPr>
        <p:sp>
          <p:nvSpPr>
            <p:cNvPr id="6" name="Freeform 6"/>
            <p:cNvSpPr/>
            <p:nvPr/>
          </p:nvSpPr>
          <p:spPr>
            <a:xfrm>
              <a:off x="0" y="0"/>
              <a:ext cx="450850" cy="450850"/>
            </a:xfrm>
            <a:custGeom>
              <a:avLst/>
              <a:gdLst/>
              <a:ahLst/>
              <a:cxnLst/>
              <a:rect l="l" t="t" r="r" b="b"/>
              <a:pathLst>
                <a:path w="450850" h="450850">
                  <a:moveTo>
                    <a:pt x="450850" y="450850"/>
                  </a:moveTo>
                  <a:lnTo>
                    <a:pt x="0" y="450850"/>
                  </a:lnTo>
                  <a:lnTo>
                    <a:pt x="450850" y="0"/>
                  </a:lnTo>
                  <a:close/>
                </a:path>
              </a:pathLst>
            </a:custGeom>
            <a:solidFill>
              <a:srgbClr val="35474E"/>
            </a:solidFill>
          </p:spPr>
        </p:sp>
        <p:sp>
          <p:nvSpPr>
            <p:cNvPr id="7" name="Freeform 7"/>
            <p:cNvSpPr/>
            <p:nvPr/>
          </p:nvSpPr>
          <p:spPr>
            <a:xfrm>
              <a:off x="0" y="450850"/>
              <a:ext cx="5869940" cy="2269490"/>
            </a:xfrm>
            <a:custGeom>
              <a:avLst/>
              <a:gdLst/>
              <a:ahLst/>
              <a:cxnLst/>
              <a:rect l="l" t="t" r="r" b="b"/>
              <a:pathLst>
                <a:path w="5869940" h="2269490">
                  <a:moveTo>
                    <a:pt x="5280660" y="0"/>
                  </a:moveTo>
                  <a:lnTo>
                    <a:pt x="0" y="0"/>
                  </a:lnTo>
                  <a:lnTo>
                    <a:pt x="0" y="2269490"/>
                  </a:lnTo>
                  <a:lnTo>
                    <a:pt x="5280660" y="2269490"/>
                  </a:lnTo>
                  <a:lnTo>
                    <a:pt x="5280660" y="2268220"/>
                  </a:lnTo>
                  <a:lnTo>
                    <a:pt x="5869940" y="1134110"/>
                  </a:lnTo>
                  <a:close/>
                </a:path>
              </a:pathLst>
            </a:custGeom>
            <a:solidFill>
              <a:srgbClr val="799259"/>
            </a:solidFill>
          </p:spPr>
        </p:sp>
      </p:grpSp>
      <p:sp>
        <p:nvSpPr>
          <p:cNvPr id="8" name="TextBox 8"/>
          <p:cNvSpPr txBox="1"/>
          <p:nvPr/>
        </p:nvSpPr>
        <p:spPr>
          <a:xfrm>
            <a:off x="1520633" y="2226698"/>
            <a:ext cx="7055234" cy="5539978"/>
          </a:xfrm>
          <a:prstGeom prst="rect">
            <a:avLst/>
          </a:prstGeom>
        </p:spPr>
        <p:txBody>
          <a:bodyPr wrap="square" lIns="0" tIns="0" rIns="0" bIns="0" rtlCol="0" anchor="t">
            <a:spAutoFit/>
          </a:bodyPr>
          <a:lstStyle/>
          <a:p>
            <a:pPr marL="571500" indent="-571500" algn="just">
              <a:lnSpc>
                <a:spcPts val="5444"/>
              </a:lnSpc>
              <a:spcBef>
                <a:spcPct val="0"/>
              </a:spcBef>
              <a:buFont typeface="Arial" panose="020B0604020202020204" pitchFamily="34" charset="0"/>
              <a:buChar char="•"/>
            </a:pPr>
            <a:r>
              <a:rPr lang="vi-VN" sz="3600" dirty="0">
                <a:solidFill>
                  <a:srgbClr val="FFFFFF"/>
                </a:solidFill>
                <a:latin typeface="Calibri (Body)"/>
              </a:rPr>
              <a:t>Cuộc gặp gỡ </a:t>
            </a:r>
            <a:r>
              <a:rPr lang="vi-VN" sz="3600" dirty="0" smtClean="0">
                <a:solidFill>
                  <a:srgbClr val="FFFFFF"/>
                </a:solidFill>
                <a:latin typeface="Calibri (Body)"/>
              </a:rPr>
              <a:t>giữa </a:t>
            </a:r>
            <a:r>
              <a:rPr lang="vi-VN" sz="3600" dirty="0">
                <a:solidFill>
                  <a:srgbClr val="FFFFFF"/>
                </a:solidFill>
                <a:latin typeface="Calibri (Body)"/>
              </a:rPr>
              <a:t>nhân vật </a:t>
            </a:r>
            <a:r>
              <a:rPr lang="vi-VN" sz="3600" dirty="0" smtClean="0">
                <a:solidFill>
                  <a:srgbClr val="FFFFFF"/>
                </a:solidFill>
                <a:latin typeface="Calibri (Body)"/>
              </a:rPr>
              <a:t>“tôi” và người lính đối địch.</a:t>
            </a:r>
            <a:r>
              <a:rPr lang="vi-VN" sz="3600" dirty="0">
                <a:solidFill>
                  <a:srgbClr val="FFFFFF"/>
                </a:solidFill>
                <a:latin typeface="Calibri (Body)"/>
              </a:rPr>
              <a:t> </a:t>
            </a:r>
          </a:p>
          <a:p>
            <a:pPr marL="571500" indent="-571500" algn="just">
              <a:lnSpc>
                <a:spcPts val="5444"/>
              </a:lnSpc>
              <a:spcBef>
                <a:spcPct val="0"/>
              </a:spcBef>
              <a:buFont typeface="Arial" panose="020B0604020202020204" pitchFamily="34" charset="0"/>
              <a:buChar char="•"/>
            </a:pPr>
            <a:endParaRPr lang="vi-VN" sz="3600" dirty="0">
              <a:solidFill>
                <a:srgbClr val="FFFFFF"/>
              </a:solidFill>
              <a:latin typeface="Calibri (Body)"/>
            </a:endParaRPr>
          </a:p>
          <a:p>
            <a:pPr marL="571500" indent="-571500" algn="just">
              <a:lnSpc>
                <a:spcPts val="5444"/>
              </a:lnSpc>
              <a:spcBef>
                <a:spcPct val="0"/>
              </a:spcBef>
              <a:buFont typeface="Arial" panose="020B0604020202020204" pitchFamily="34" charset="0"/>
              <a:buChar char="•"/>
            </a:pPr>
            <a:r>
              <a:rPr lang="vi-VN" sz="3600" b="1" dirty="0">
                <a:solidFill>
                  <a:srgbClr val="FFFFFF"/>
                </a:solidFill>
                <a:latin typeface="Calibri (Body)"/>
              </a:rPr>
              <a:t>Nhận xét</a:t>
            </a:r>
            <a:r>
              <a:rPr lang="vi-VN" sz="3600" dirty="0">
                <a:solidFill>
                  <a:srgbClr val="FFFFFF"/>
                </a:solidFill>
                <a:latin typeface="Calibri (Body)"/>
              </a:rPr>
              <a:t>: Tình huống truyện đơn giản. </a:t>
            </a:r>
            <a:r>
              <a:rPr lang="vi-VN" sz="3600" dirty="0" smtClean="0">
                <a:solidFill>
                  <a:srgbClr val="FFFFFF"/>
                </a:solidFill>
                <a:latin typeface="Calibri (Body)"/>
              </a:rPr>
              <a:t>Qua đó làm nổi bật lên vẻ đẹp của những con người trong hoàn cảnh khó khăn, khắc nghiệt.</a:t>
            </a:r>
            <a:endParaRPr lang="vi-VN" sz="3600" dirty="0">
              <a:solidFill>
                <a:srgbClr val="FFFFFF"/>
              </a:solidFill>
              <a:latin typeface="Calibri (Body)"/>
            </a:endParaRPr>
          </a:p>
        </p:txBody>
      </p:sp>
      <p:sp>
        <p:nvSpPr>
          <p:cNvPr id="9" name="TextBox 9"/>
          <p:cNvSpPr txBox="1"/>
          <p:nvPr/>
        </p:nvSpPr>
        <p:spPr>
          <a:xfrm>
            <a:off x="266300" y="883709"/>
            <a:ext cx="4534301" cy="712503"/>
          </a:xfrm>
          <a:prstGeom prst="rect">
            <a:avLst/>
          </a:prstGeom>
        </p:spPr>
        <p:txBody>
          <a:bodyPr wrap="square" lIns="0" tIns="0" rIns="0" bIns="0" rtlCol="0" anchor="t">
            <a:spAutoFit/>
          </a:bodyPr>
          <a:lstStyle/>
          <a:p>
            <a:pPr algn="ctr">
              <a:lnSpc>
                <a:spcPts val="6023"/>
              </a:lnSpc>
              <a:spcBef>
                <a:spcPct val="0"/>
              </a:spcBef>
            </a:pPr>
            <a:r>
              <a:rPr lang="vi-VN" sz="3600" b="1" spc="-80" dirty="0">
                <a:solidFill>
                  <a:srgbClr val="FFFFFF"/>
                </a:solidFill>
                <a:latin typeface="Calibri (Body)"/>
              </a:rPr>
              <a:t>TÌNH HUỐNG TRUYỆN</a:t>
            </a:r>
            <a:endParaRPr lang="en-US" sz="3600" b="1" spc="-80" dirty="0">
              <a:solidFill>
                <a:srgbClr val="FFFFFF"/>
              </a:solidFill>
              <a:latin typeface="Calibri (Body)"/>
            </a:endParaRPr>
          </a:p>
        </p:txBody>
      </p:sp>
      <p:grpSp>
        <p:nvGrpSpPr>
          <p:cNvPr id="10" name="Group 2">
            <a:extLst>
              <a:ext uri="{FF2B5EF4-FFF2-40B4-BE49-F238E27FC236}">
                <a16:creationId xmlns:a16="http://schemas.microsoft.com/office/drawing/2014/main" id="{25045382-5147-4F83-A97D-3D5C51BC388A}"/>
              </a:ext>
            </a:extLst>
          </p:cNvPr>
          <p:cNvGrpSpPr/>
          <p:nvPr/>
        </p:nvGrpSpPr>
        <p:grpSpPr>
          <a:xfrm>
            <a:off x="9829800" y="1028699"/>
            <a:ext cx="8039100" cy="8229600"/>
            <a:chOff x="0" y="0"/>
            <a:chExt cx="18216162" cy="9236364"/>
          </a:xfrm>
        </p:grpSpPr>
        <p:sp>
          <p:nvSpPr>
            <p:cNvPr id="11" name="Freeform 3">
              <a:extLst>
                <a:ext uri="{FF2B5EF4-FFF2-40B4-BE49-F238E27FC236}">
                  <a16:creationId xmlns:a16="http://schemas.microsoft.com/office/drawing/2014/main" id="{DDBF00F3-D987-4270-89AD-E0E55B813F93}"/>
                </a:ext>
              </a:extLst>
            </p:cNvPr>
            <p:cNvSpPr/>
            <p:nvPr/>
          </p:nvSpPr>
          <p:spPr>
            <a:xfrm>
              <a:off x="0" y="0"/>
              <a:ext cx="18216161" cy="9236363"/>
            </a:xfrm>
            <a:custGeom>
              <a:avLst/>
              <a:gdLst/>
              <a:ahLst/>
              <a:cxnLst/>
              <a:rect l="l" t="t" r="r" b="b"/>
              <a:pathLst>
                <a:path w="18216161" h="9236363">
                  <a:moveTo>
                    <a:pt x="16355611" y="0"/>
                  </a:moveTo>
                  <a:lnTo>
                    <a:pt x="1844040" y="0"/>
                  </a:lnTo>
                  <a:lnTo>
                    <a:pt x="1812290" y="0"/>
                  </a:lnTo>
                  <a:lnTo>
                    <a:pt x="0" y="0"/>
                  </a:lnTo>
                  <a:lnTo>
                    <a:pt x="0" y="1827530"/>
                  </a:lnTo>
                  <a:lnTo>
                    <a:pt x="0" y="1844040"/>
                  </a:lnTo>
                  <a:lnTo>
                    <a:pt x="0" y="7360573"/>
                  </a:lnTo>
                  <a:lnTo>
                    <a:pt x="0" y="7455823"/>
                  </a:lnTo>
                  <a:lnTo>
                    <a:pt x="0" y="9236363"/>
                  </a:lnTo>
                  <a:lnTo>
                    <a:pt x="1812290" y="9236363"/>
                  </a:lnTo>
                  <a:lnTo>
                    <a:pt x="1844040" y="9236363"/>
                  </a:lnTo>
                  <a:lnTo>
                    <a:pt x="16372122" y="9236363"/>
                  </a:lnTo>
                  <a:lnTo>
                    <a:pt x="16388632" y="9236363"/>
                  </a:lnTo>
                  <a:lnTo>
                    <a:pt x="18216161" y="9236363"/>
                  </a:lnTo>
                  <a:lnTo>
                    <a:pt x="18216161" y="7424073"/>
                  </a:lnTo>
                  <a:lnTo>
                    <a:pt x="18216161" y="7360573"/>
                  </a:lnTo>
                  <a:lnTo>
                    <a:pt x="18216161" y="1844040"/>
                  </a:lnTo>
                  <a:lnTo>
                    <a:pt x="18216161" y="1812290"/>
                  </a:lnTo>
                  <a:lnTo>
                    <a:pt x="18216161" y="0"/>
                  </a:lnTo>
                  <a:lnTo>
                    <a:pt x="16372122" y="0"/>
                  </a:lnTo>
                  <a:close/>
                </a:path>
              </a:pathLst>
            </a:custGeom>
            <a:solidFill>
              <a:srgbClr val="85976E">
                <a:alpha val="71765"/>
              </a:srgbClr>
            </a:solidFill>
          </p:spPr>
        </p:sp>
        <p:sp>
          <p:nvSpPr>
            <p:cNvPr id="12" name="Freeform 4">
              <a:extLst>
                <a:ext uri="{FF2B5EF4-FFF2-40B4-BE49-F238E27FC236}">
                  <a16:creationId xmlns:a16="http://schemas.microsoft.com/office/drawing/2014/main" id="{968664B2-B6FF-4520-923C-4F857A68D985}"/>
                </a:ext>
              </a:extLst>
            </p:cNvPr>
            <p:cNvSpPr/>
            <p:nvPr/>
          </p:nvSpPr>
          <p:spPr>
            <a:xfrm>
              <a:off x="292100" y="292100"/>
              <a:ext cx="17631961" cy="8652163"/>
            </a:xfrm>
            <a:custGeom>
              <a:avLst/>
              <a:gdLst/>
              <a:ahLst/>
              <a:cxnLst/>
              <a:rect l="l" t="t" r="r" b="b"/>
              <a:pathLst>
                <a:path w="17631961" h="8652163">
                  <a:moveTo>
                    <a:pt x="15695532" y="330200"/>
                  </a:moveTo>
                  <a:lnTo>
                    <a:pt x="330200" y="330200"/>
                  </a:lnTo>
                  <a:lnTo>
                    <a:pt x="330200" y="8321963"/>
                  </a:lnTo>
                  <a:lnTo>
                    <a:pt x="17301761" y="8321963"/>
                  </a:lnTo>
                  <a:lnTo>
                    <a:pt x="17301761" y="330200"/>
                  </a:lnTo>
                  <a:lnTo>
                    <a:pt x="15695532" y="330200"/>
                  </a:lnTo>
                  <a:close/>
                  <a:moveTo>
                    <a:pt x="17263661" y="1803400"/>
                  </a:moveTo>
                  <a:lnTo>
                    <a:pt x="17263661" y="8283863"/>
                  </a:lnTo>
                  <a:lnTo>
                    <a:pt x="368300" y="8283863"/>
                  </a:lnTo>
                  <a:lnTo>
                    <a:pt x="368300" y="368300"/>
                  </a:lnTo>
                  <a:lnTo>
                    <a:pt x="17263661" y="368300"/>
                  </a:lnTo>
                  <a:lnTo>
                    <a:pt x="17263661" y="1803400"/>
                  </a:lnTo>
                  <a:close/>
                  <a:moveTo>
                    <a:pt x="15695532" y="0"/>
                  </a:moveTo>
                  <a:lnTo>
                    <a:pt x="0" y="0"/>
                  </a:lnTo>
                  <a:lnTo>
                    <a:pt x="0" y="8652163"/>
                  </a:lnTo>
                  <a:lnTo>
                    <a:pt x="17631961" y="8652163"/>
                  </a:lnTo>
                  <a:lnTo>
                    <a:pt x="17631961" y="0"/>
                  </a:lnTo>
                  <a:lnTo>
                    <a:pt x="15695532" y="0"/>
                  </a:lnTo>
                  <a:close/>
                  <a:moveTo>
                    <a:pt x="17492261" y="1790700"/>
                  </a:moveTo>
                  <a:lnTo>
                    <a:pt x="17492261" y="8512463"/>
                  </a:lnTo>
                  <a:lnTo>
                    <a:pt x="139700" y="8512463"/>
                  </a:lnTo>
                  <a:lnTo>
                    <a:pt x="139700" y="139700"/>
                  </a:lnTo>
                  <a:lnTo>
                    <a:pt x="17492261" y="139700"/>
                  </a:lnTo>
                  <a:lnTo>
                    <a:pt x="17492261" y="1790700"/>
                  </a:lnTo>
                  <a:close/>
                </a:path>
              </a:pathLst>
            </a:custGeom>
            <a:solidFill>
              <a:srgbClr val="FFFFFF">
                <a:alpha val="71765"/>
              </a:srgbClr>
            </a:solidFill>
          </p:spPr>
        </p:sp>
      </p:grpSp>
      <p:grpSp>
        <p:nvGrpSpPr>
          <p:cNvPr id="13" name="Group 5">
            <a:extLst>
              <a:ext uri="{FF2B5EF4-FFF2-40B4-BE49-F238E27FC236}">
                <a16:creationId xmlns:a16="http://schemas.microsoft.com/office/drawing/2014/main" id="{D5031556-FDA0-4BD5-9086-4946F20D3B17}"/>
              </a:ext>
            </a:extLst>
          </p:cNvPr>
          <p:cNvGrpSpPr/>
          <p:nvPr/>
        </p:nvGrpSpPr>
        <p:grpSpPr>
          <a:xfrm>
            <a:off x="9182101" y="342898"/>
            <a:ext cx="4419600" cy="1600201"/>
            <a:chOff x="0" y="0"/>
            <a:chExt cx="5869940" cy="2719070"/>
          </a:xfrm>
        </p:grpSpPr>
        <p:sp>
          <p:nvSpPr>
            <p:cNvPr id="14" name="Freeform 6">
              <a:extLst>
                <a:ext uri="{FF2B5EF4-FFF2-40B4-BE49-F238E27FC236}">
                  <a16:creationId xmlns:a16="http://schemas.microsoft.com/office/drawing/2014/main" id="{0D69D313-1F17-4679-9099-4363F06F9C09}"/>
                </a:ext>
              </a:extLst>
            </p:cNvPr>
            <p:cNvSpPr/>
            <p:nvPr/>
          </p:nvSpPr>
          <p:spPr>
            <a:xfrm>
              <a:off x="0" y="0"/>
              <a:ext cx="450850" cy="450850"/>
            </a:xfrm>
            <a:custGeom>
              <a:avLst/>
              <a:gdLst/>
              <a:ahLst/>
              <a:cxnLst/>
              <a:rect l="l" t="t" r="r" b="b"/>
              <a:pathLst>
                <a:path w="450850" h="450850">
                  <a:moveTo>
                    <a:pt x="450850" y="450850"/>
                  </a:moveTo>
                  <a:lnTo>
                    <a:pt x="0" y="450850"/>
                  </a:lnTo>
                  <a:lnTo>
                    <a:pt x="450850" y="0"/>
                  </a:lnTo>
                  <a:close/>
                </a:path>
              </a:pathLst>
            </a:custGeom>
            <a:solidFill>
              <a:srgbClr val="35474E"/>
            </a:solidFill>
          </p:spPr>
        </p:sp>
        <p:sp>
          <p:nvSpPr>
            <p:cNvPr id="15" name="Freeform 7">
              <a:extLst>
                <a:ext uri="{FF2B5EF4-FFF2-40B4-BE49-F238E27FC236}">
                  <a16:creationId xmlns:a16="http://schemas.microsoft.com/office/drawing/2014/main" id="{4D41F0F7-8D93-4339-8444-05E24F23BC8D}"/>
                </a:ext>
              </a:extLst>
            </p:cNvPr>
            <p:cNvSpPr/>
            <p:nvPr/>
          </p:nvSpPr>
          <p:spPr>
            <a:xfrm>
              <a:off x="0" y="450850"/>
              <a:ext cx="5869940" cy="2269490"/>
            </a:xfrm>
            <a:custGeom>
              <a:avLst/>
              <a:gdLst/>
              <a:ahLst/>
              <a:cxnLst/>
              <a:rect l="l" t="t" r="r" b="b"/>
              <a:pathLst>
                <a:path w="5869940" h="2269490">
                  <a:moveTo>
                    <a:pt x="5280660" y="0"/>
                  </a:moveTo>
                  <a:lnTo>
                    <a:pt x="0" y="0"/>
                  </a:lnTo>
                  <a:lnTo>
                    <a:pt x="0" y="2269490"/>
                  </a:lnTo>
                  <a:lnTo>
                    <a:pt x="5280660" y="2269490"/>
                  </a:lnTo>
                  <a:lnTo>
                    <a:pt x="5280660" y="2268220"/>
                  </a:lnTo>
                  <a:lnTo>
                    <a:pt x="5869940" y="1134110"/>
                  </a:lnTo>
                  <a:close/>
                </a:path>
              </a:pathLst>
            </a:custGeom>
            <a:solidFill>
              <a:srgbClr val="799259"/>
            </a:solidFill>
          </p:spPr>
        </p:sp>
      </p:grpSp>
      <p:sp>
        <p:nvSpPr>
          <p:cNvPr id="16" name="TextBox 8">
            <a:extLst>
              <a:ext uri="{FF2B5EF4-FFF2-40B4-BE49-F238E27FC236}">
                <a16:creationId xmlns:a16="http://schemas.microsoft.com/office/drawing/2014/main" id="{4EBB3031-E426-41D7-B7A6-D0447BFF514D}"/>
              </a:ext>
            </a:extLst>
          </p:cNvPr>
          <p:cNvSpPr txBox="1"/>
          <p:nvPr/>
        </p:nvSpPr>
        <p:spPr>
          <a:xfrm>
            <a:off x="10321733" y="2226697"/>
            <a:ext cx="7055234" cy="7376315"/>
          </a:xfrm>
          <a:prstGeom prst="rect">
            <a:avLst/>
          </a:prstGeom>
        </p:spPr>
        <p:txBody>
          <a:bodyPr wrap="square" lIns="0" tIns="0" rIns="0" bIns="0" rtlCol="0" anchor="t">
            <a:spAutoFit/>
          </a:bodyPr>
          <a:lstStyle/>
          <a:p>
            <a:pPr marL="571500" indent="-571500" algn="just" rtl="0" fontAlgn="base">
              <a:lnSpc>
                <a:spcPct val="150000"/>
              </a:lnSpc>
              <a:spcBef>
                <a:spcPts val="0"/>
              </a:spcBef>
              <a:spcAft>
                <a:spcPts val="0"/>
              </a:spcAft>
              <a:buFont typeface="Arial" panose="020B0604020202020204" pitchFamily="34" charset="0"/>
              <a:buChar char="•"/>
            </a:pPr>
            <a:r>
              <a:rPr lang="vi-VN" sz="3600" b="0" i="0" u="none" strike="noStrike" dirty="0">
                <a:solidFill>
                  <a:schemeClr val="bg1"/>
                </a:solidFill>
                <a:effectLst/>
                <a:latin typeface="Calibri (Body)"/>
                <a:cs typeface="Calibri" panose="020F0502020204030204" pitchFamily="34" charset="0"/>
              </a:rPr>
              <a:t>Ngôi kể ở </a:t>
            </a:r>
            <a:r>
              <a:rPr lang="vi-VN" sz="3600" b="1" i="1" u="none" strike="noStrike" dirty="0">
                <a:solidFill>
                  <a:schemeClr val="bg1"/>
                </a:solidFill>
                <a:effectLst/>
                <a:latin typeface="Calibri (Body)"/>
                <a:cs typeface="Calibri" panose="020F0502020204030204" pitchFamily="34" charset="0"/>
              </a:rPr>
              <a:t>ngôi thứ </a:t>
            </a:r>
            <a:r>
              <a:rPr lang="vi-VN" sz="3600" b="1" i="1" u="none" strike="noStrike" dirty="0" smtClean="0">
                <a:solidFill>
                  <a:schemeClr val="bg1"/>
                </a:solidFill>
                <a:effectLst/>
                <a:latin typeface="Calibri (Body)"/>
                <a:cs typeface="Calibri" panose="020F0502020204030204" pitchFamily="34" charset="0"/>
              </a:rPr>
              <a:t>nhất </a:t>
            </a:r>
            <a:r>
              <a:rPr lang="vi-VN" sz="3600" b="1" i="1" u="none" strike="noStrike" dirty="0">
                <a:solidFill>
                  <a:schemeClr val="bg1"/>
                </a:solidFill>
                <a:effectLst/>
                <a:latin typeface="Calibri (Body)"/>
                <a:cs typeface="Calibri" panose="020F0502020204030204" pitchFamily="34" charset="0"/>
              </a:rPr>
              <a:t>điểm nhìn của </a:t>
            </a:r>
            <a:r>
              <a:rPr lang="vi-VN" sz="3600" b="1" i="1" u="none" strike="noStrike" dirty="0" smtClean="0">
                <a:solidFill>
                  <a:schemeClr val="bg1"/>
                </a:solidFill>
                <a:effectLst/>
                <a:latin typeface="Calibri (Body)"/>
                <a:cs typeface="Calibri" panose="020F0502020204030204" pitchFamily="34" charset="0"/>
              </a:rPr>
              <a:t>nhân vật tôi</a:t>
            </a:r>
            <a:r>
              <a:rPr lang="vi-VN" sz="3600" b="1" i="1" u="none" strike="noStrike" dirty="0">
                <a:solidFill>
                  <a:schemeClr val="bg1"/>
                </a:solidFill>
                <a:effectLst/>
                <a:latin typeface="Calibri (Body)"/>
                <a:cs typeface="Calibri" panose="020F0502020204030204" pitchFamily="34" charset="0"/>
              </a:rPr>
              <a:t> </a:t>
            </a:r>
          </a:p>
          <a:p>
            <a:pPr marL="571500" indent="-571500" algn="just" rtl="0" fontAlgn="base">
              <a:lnSpc>
                <a:spcPct val="150000"/>
              </a:lnSpc>
              <a:spcBef>
                <a:spcPts val="0"/>
              </a:spcBef>
              <a:spcAft>
                <a:spcPts val="0"/>
              </a:spcAft>
              <a:buFont typeface="Arial" panose="020B0604020202020204" pitchFamily="34" charset="0"/>
              <a:buChar char="•"/>
            </a:pPr>
            <a:r>
              <a:rPr lang="vi-VN" sz="3600" b="1" i="0" u="none" strike="noStrike" dirty="0">
                <a:solidFill>
                  <a:schemeClr val="bg1"/>
                </a:solidFill>
                <a:effectLst/>
                <a:latin typeface="Calibri (Body)"/>
                <a:cs typeface="Calibri" panose="020F0502020204030204" pitchFamily="34" charset="0"/>
              </a:rPr>
              <a:t>Tác dụng</a:t>
            </a:r>
            <a:r>
              <a:rPr lang="vi-VN" sz="3600" b="0" i="0" u="none" strike="noStrike" dirty="0">
                <a:solidFill>
                  <a:schemeClr val="bg1"/>
                </a:solidFill>
                <a:effectLst/>
                <a:latin typeface="Calibri (Body)"/>
                <a:cs typeface="Calibri" panose="020F0502020204030204" pitchFamily="34" charset="0"/>
              </a:rPr>
              <a:t>: Qua điểm nhìn ấy, chân dung </a:t>
            </a:r>
            <a:r>
              <a:rPr lang="vi-VN" sz="3600" b="0" i="0" u="none" strike="noStrike" dirty="0" smtClean="0">
                <a:solidFill>
                  <a:schemeClr val="bg1"/>
                </a:solidFill>
                <a:effectLst/>
                <a:latin typeface="Calibri (Body)"/>
                <a:cs typeface="Calibri" panose="020F0502020204030204" pitchFamily="34" charset="0"/>
              </a:rPr>
              <a:t>hai người lính hiện ra một cách chân thực.</a:t>
            </a:r>
            <a:endParaRPr lang="vi-VN" sz="3600" b="0" i="0" u="none" strike="noStrike" dirty="0">
              <a:solidFill>
                <a:schemeClr val="bg1"/>
              </a:solidFill>
              <a:effectLst/>
              <a:latin typeface="Calibri (Body)"/>
              <a:cs typeface="Calibri" panose="020F0502020204030204" pitchFamily="34" charset="0"/>
            </a:endParaRPr>
          </a:p>
          <a:p>
            <a:pPr marL="571500" indent="-571500" algn="just" rtl="0" fontAlgn="base">
              <a:lnSpc>
                <a:spcPct val="150000"/>
              </a:lnSpc>
              <a:spcBef>
                <a:spcPts val="0"/>
              </a:spcBef>
              <a:spcAft>
                <a:spcPts val="0"/>
              </a:spcAft>
              <a:buFont typeface="Arial" panose="020B0604020202020204" pitchFamily="34" charset="0"/>
              <a:buChar char="•"/>
            </a:pPr>
            <a:r>
              <a:rPr lang="vi-VN" sz="3600" dirty="0" smtClean="0">
                <a:solidFill>
                  <a:schemeClr val="bg1"/>
                </a:solidFill>
                <a:latin typeface="Calibri (Body)"/>
                <a:cs typeface="Calibri" panose="020F0502020204030204" pitchFamily="34" charset="0"/>
              </a:rPr>
              <a:t>Những khó khăn trong chiến tranh</a:t>
            </a:r>
            <a:r>
              <a:rPr lang="vi-VN" sz="3600" b="0" i="0" u="none" strike="noStrike" dirty="0">
                <a:solidFill>
                  <a:schemeClr val="bg1"/>
                </a:solidFill>
                <a:effectLst/>
                <a:latin typeface="Calibri (Body)"/>
                <a:cs typeface="Calibri" panose="020F0502020204030204" pitchFamily="34" charset="0"/>
              </a:rPr>
              <a:t> </a:t>
            </a:r>
            <a:r>
              <a:rPr lang="vi-VN" sz="3600" b="0" i="0" u="none" strike="noStrike" dirty="0" smtClean="0">
                <a:solidFill>
                  <a:schemeClr val="bg1"/>
                </a:solidFill>
                <a:effectLst/>
                <a:latin typeface="Calibri (Body)"/>
                <a:cs typeface="Calibri" panose="020F0502020204030204" pitchFamily="34" charset="0"/>
              </a:rPr>
              <a:t>chân thực hơn, đáng tin cậy hơn.</a:t>
            </a:r>
            <a:endParaRPr lang="vi-VN" sz="3600" b="0" i="0" u="none" strike="noStrike" dirty="0">
              <a:solidFill>
                <a:schemeClr val="bg1"/>
              </a:solidFill>
              <a:effectLst/>
              <a:latin typeface="Calibri (Body)"/>
              <a:cs typeface="Calibri" panose="020F0502020204030204" pitchFamily="34" charset="0"/>
            </a:endParaRPr>
          </a:p>
          <a:p>
            <a:pPr marL="571500" indent="-571500" algn="just">
              <a:lnSpc>
                <a:spcPct val="150000"/>
              </a:lnSpc>
              <a:spcBef>
                <a:spcPct val="0"/>
              </a:spcBef>
              <a:buFont typeface="Arial" panose="020B0604020202020204" pitchFamily="34" charset="0"/>
              <a:buChar char="•"/>
            </a:pPr>
            <a:endParaRPr lang="vi-VN" sz="3600" dirty="0">
              <a:solidFill>
                <a:srgbClr val="FFFFFF"/>
              </a:solidFill>
              <a:latin typeface="Calibri (Body)"/>
            </a:endParaRPr>
          </a:p>
        </p:txBody>
      </p:sp>
      <p:sp>
        <p:nvSpPr>
          <p:cNvPr id="17" name="TextBox 9">
            <a:extLst>
              <a:ext uri="{FF2B5EF4-FFF2-40B4-BE49-F238E27FC236}">
                <a16:creationId xmlns:a16="http://schemas.microsoft.com/office/drawing/2014/main" id="{8D62C604-B1D0-4BC7-AA88-3EA90F6C53D3}"/>
              </a:ext>
            </a:extLst>
          </p:cNvPr>
          <p:cNvSpPr txBox="1"/>
          <p:nvPr/>
        </p:nvSpPr>
        <p:spPr>
          <a:xfrm>
            <a:off x="9067400" y="883708"/>
            <a:ext cx="4534301" cy="682174"/>
          </a:xfrm>
          <a:prstGeom prst="rect">
            <a:avLst/>
          </a:prstGeom>
        </p:spPr>
        <p:txBody>
          <a:bodyPr wrap="square" lIns="0" tIns="0" rIns="0" bIns="0" rtlCol="0" anchor="t">
            <a:spAutoFit/>
          </a:bodyPr>
          <a:lstStyle/>
          <a:p>
            <a:pPr algn="ctr">
              <a:lnSpc>
                <a:spcPts val="6023"/>
              </a:lnSpc>
              <a:spcBef>
                <a:spcPct val="0"/>
              </a:spcBef>
            </a:pPr>
            <a:r>
              <a:rPr lang="vi-VN" sz="3600" b="1" spc="-80" dirty="0">
                <a:solidFill>
                  <a:srgbClr val="FFFFFF"/>
                </a:solidFill>
                <a:latin typeface="Calibri (Body)"/>
              </a:rPr>
              <a:t>NGÔI </a:t>
            </a:r>
            <a:r>
              <a:rPr lang="vi-VN" sz="3600" b="1" spc="-80" dirty="0" smtClean="0">
                <a:solidFill>
                  <a:srgbClr val="FFFFFF"/>
                </a:solidFill>
                <a:latin typeface="Calibri (Body)"/>
              </a:rPr>
              <a:t>KỂ</a:t>
            </a:r>
            <a:endParaRPr lang="en-US" sz="3600" b="1" spc="-80" dirty="0">
              <a:solidFill>
                <a:srgbClr val="FFFFFF"/>
              </a:solidFill>
              <a:latin typeface="Calibri (Body)"/>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BE1D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4456" b="14456"/>
          <a:stretch>
            <a:fillRect/>
          </a:stretch>
        </p:blipFill>
        <p:spPr>
          <a:xfrm>
            <a:off x="0" y="0"/>
            <a:ext cx="9647242" cy="10287000"/>
          </a:xfrm>
          <a:prstGeom prst="rect">
            <a:avLst/>
          </a:prstGeom>
        </p:spPr>
      </p:pic>
      <p:grpSp>
        <p:nvGrpSpPr>
          <p:cNvPr id="3" name="Group 3"/>
          <p:cNvGrpSpPr/>
          <p:nvPr/>
        </p:nvGrpSpPr>
        <p:grpSpPr>
          <a:xfrm>
            <a:off x="6398431" y="1894689"/>
            <a:ext cx="6497622" cy="6497622"/>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7194A8">
                <a:alpha val="89804"/>
              </a:srgbClr>
            </a:solidFill>
          </p:spPr>
        </p:sp>
      </p:grpSp>
      <p:sp>
        <p:nvSpPr>
          <p:cNvPr id="5" name="TextBox 4">
            <a:extLst>
              <a:ext uri="{FF2B5EF4-FFF2-40B4-BE49-F238E27FC236}">
                <a16:creationId xmlns:a16="http://schemas.microsoft.com/office/drawing/2014/main" id="{2831385B-6501-4636-AD7C-E01F87442A58}"/>
              </a:ext>
            </a:extLst>
          </p:cNvPr>
          <p:cNvSpPr txBox="1"/>
          <p:nvPr/>
        </p:nvSpPr>
        <p:spPr>
          <a:xfrm>
            <a:off x="6065841" y="3924300"/>
            <a:ext cx="71628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black"/>
                </a:solidFill>
                <a:effectLst/>
                <a:uLnTx/>
                <a:uFillTx/>
                <a:latin typeface="Calibri"/>
                <a:ea typeface="+mn-ea"/>
                <a:cs typeface="+mn-cs"/>
              </a:rPr>
              <a:t>HÌNH THÀNH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white"/>
                </a:solidFill>
                <a:effectLst/>
                <a:uLnTx/>
                <a:uFillTx/>
                <a:latin typeface="Calibri"/>
                <a:ea typeface="+mn-ea"/>
                <a:cs typeface="+mn-cs"/>
              </a:rPr>
              <a:t>KIẾN THỨC</a:t>
            </a:r>
            <a:endParaRPr kumimoji="0" lang="vi-VN" sz="8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7" name="TextBox 6">
            <a:extLst>
              <a:ext uri="{FF2B5EF4-FFF2-40B4-BE49-F238E27FC236}">
                <a16:creationId xmlns:a16="http://schemas.microsoft.com/office/drawing/2014/main" id="{C2B77275-F6F7-4730-8F3F-3A070E77BDA3}"/>
              </a:ext>
            </a:extLst>
          </p:cNvPr>
          <p:cNvSpPr txBox="1"/>
          <p:nvPr/>
        </p:nvSpPr>
        <p:spPr>
          <a:xfrm>
            <a:off x="3810000" y="8597402"/>
            <a:ext cx="104394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EEECE1"/>
                </a:solidFill>
                <a:effectLst/>
                <a:uLnTx/>
                <a:uFillTx/>
                <a:latin typeface="Calibri (Body)"/>
                <a:ea typeface="+mn-ea"/>
                <a:cs typeface="+mn-cs"/>
              </a:rPr>
              <a:t>II. </a:t>
            </a:r>
            <a:r>
              <a:rPr lang="vi-VN" sz="7200" b="1" dirty="0">
                <a:solidFill>
                  <a:srgbClr val="EEECE1"/>
                </a:solidFill>
                <a:latin typeface="Calibri (Body)"/>
              </a:rPr>
              <a:t>ĐỌC HIỂU </a:t>
            </a:r>
            <a:r>
              <a:rPr lang="vi-VN" sz="7200" b="1" dirty="0">
                <a:latin typeface="Calibri (Body)"/>
              </a:rPr>
              <a:t>VĂN BẢN</a:t>
            </a:r>
            <a:endParaRPr kumimoji="0" lang="vi-VN" sz="7200" b="1" i="0" u="none" strike="noStrike" kern="1200" cap="none" spc="0" normalizeH="0" baseline="0" noProof="0" dirty="0">
              <a:ln>
                <a:noFill/>
              </a:ln>
              <a:effectLst/>
              <a:uLnTx/>
              <a:uFillTx/>
              <a:latin typeface="Calibri (Body)"/>
              <a:ea typeface="+mn-ea"/>
              <a:cs typeface="+mn-cs"/>
            </a:endParaRPr>
          </a:p>
        </p:txBody>
      </p:sp>
    </p:spTree>
    <p:extLst>
      <p:ext uri="{BB962C8B-B14F-4D97-AF65-F5344CB8AC3E}">
        <p14:creationId xmlns:p14="http://schemas.microsoft.com/office/powerpoint/2010/main" val="7439335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rcRect t="6937" b="6937"/>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8216162" cy="9236364"/>
          </a:xfrm>
        </p:grpSpPr>
        <p:sp>
          <p:nvSpPr>
            <p:cNvPr id="3" name="Freeform 3"/>
            <p:cNvSpPr/>
            <p:nvPr/>
          </p:nvSpPr>
          <p:spPr>
            <a:xfrm>
              <a:off x="0" y="0"/>
              <a:ext cx="18216161" cy="9236363"/>
            </a:xfrm>
            <a:custGeom>
              <a:avLst/>
              <a:gdLst/>
              <a:ahLst/>
              <a:cxnLst/>
              <a:rect l="l" t="t" r="r" b="b"/>
              <a:pathLst>
                <a:path w="18216161" h="9236363">
                  <a:moveTo>
                    <a:pt x="1324610" y="0"/>
                  </a:moveTo>
                  <a:lnTo>
                    <a:pt x="0" y="0"/>
                  </a:lnTo>
                  <a:lnTo>
                    <a:pt x="0" y="7911754"/>
                  </a:lnTo>
                  <a:lnTo>
                    <a:pt x="1324610" y="9236363"/>
                  </a:lnTo>
                  <a:lnTo>
                    <a:pt x="18216161" y="9236363"/>
                  </a:lnTo>
                  <a:lnTo>
                    <a:pt x="18216161" y="0"/>
                  </a:lnTo>
                  <a:lnTo>
                    <a:pt x="1324610" y="0"/>
                  </a:lnTo>
                  <a:lnTo>
                    <a:pt x="1324610" y="0"/>
                  </a:lnTo>
                  <a:close/>
                </a:path>
              </a:pathLst>
            </a:custGeom>
            <a:solidFill>
              <a:srgbClr val="442D4F">
                <a:alpha val="68627"/>
              </a:srgbClr>
            </a:solidFill>
          </p:spPr>
        </p:sp>
      </p:grpSp>
      <p:grpSp>
        <p:nvGrpSpPr>
          <p:cNvPr id="4" name="Group 4"/>
          <p:cNvGrpSpPr/>
          <p:nvPr/>
        </p:nvGrpSpPr>
        <p:grpSpPr>
          <a:xfrm>
            <a:off x="766582" y="754999"/>
            <a:ext cx="3573416" cy="3573416"/>
            <a:chOff x="0" y="0"/>
            <a:chExt cx="927100" cy="927100"/>
          </a:xfrm>
        </p:grpSpPr>
        <p:sp>
          <p:nvSpPr>
            <p:cNvPr id="5" name="Freeform 5"/>
            <p:cNvSpPr/>
            <p:nvPr/>
          </p:nvSpPr>
          <p:spPr>
            <a:xfrm>
              <a:off x="0" y="0"/>
              <a:ext cx="927100" cy="927100"/>
            </a:xfrm>
            <a:custGeom>
              <a:avLst/>
              <a:gdLst/>
              <a:ahLst/>
              <a:cxnLst/>
              <a:rect l="l" t="t" r="r" b="b"/>
              <a:pathLst>
                <a:path w="927100" h="927100">
                  <a:moveTo>
                    <a:pt x="763270" y="0"/>
                  </a:moveTo>
                  <a:lnTo>
                    <a:pt x="0" y="0"/>
                  </a:lnTo>
                  <a:lnTo>
                    <a:pt x="0" y="927100"/>
                  </a:lnTo>
                  <a:lnTo>
                    <a:pt x="76200" y="927100"/>
                  </a:lnTo>
                  <a:lnTo>
                    <a:pt x="76200" y="76200"/>
                  </a:lnTo>
                  <a:lnTo>
                    <a:pt x="927100" y="76200"/>
                  </a:lnTo>
                  <a:lnTo>
                    <a:pt x="927100" y="0"/>
                  </a:lnTo>
                  <a:close/>
                </a:path>
              </a:pathLst>
            </a:custGeom>
            <a:solidFill>
              <a:srgbClr val="C7754D"/>
            </a:solidFill>
          </p:spPr>
        </p:sp>
      </p:grpSp>
      <p:grpSp>
        <p:nvGrpSpPr>
          <p:cNvPr id="6" name="Group 6"/>
          <p:cNvGrpSpPr/>
          <p:nvPr/>
        </p:nvGrpSpPr>
        <p:grpSpPr>
          <a:xfrm rot="-10800000">
            <a:off x="13835843" y="5714876"/>
            <a:ext cx="3753367" cy="3753367"/>
            <a:chOff x="0" y="0"/>
            <a:chExt cx="927100" cy="927100"/>
          </a:xfrm>
        </p:grpSpPr>
        <p:sp>
          <p:nvSpPr>
            <p:cNvPr id="7" name="Freeform 7"/>
            <p:cNvSpPr/>
            <p:nvPr/>
          </p:nvSpPr>
          <p:spPr>
            <a:xfrm>
              <a:off x="0" y="0"/>
              <a:ext cx="927100" cy="927100"/>
            </a:xfrm>
            <a:custGeom>
              <a:avLst/>
              <a:gdLst/>
              <a:ahLst/>
              <a:cxnLst/>
              <a:rect l="l" t="t" r="r" b="b"/>
              <a:pathLst>
                <a:path w="927100" h="927100">
                  <a:moveTo>
                    <a:pt x="763270" y="0"/>
                  </a:moveTo>
                  <a:lnTo>
                    <a:pt x="0" y="0"/>
                  </a:lnTo>
                  <a:lnTo>
                    <a:pt x="0" y="927100"/>
                  </a:lnTo>
                  <a:lnTo>
                    <a:pt x="76200" y="927100"/>
                  </a:lnTo>
                  <a:lnTo>
                    <a:pt x="76200" y="76200"/>
                  </a:lnTo>
                  <a:lnTo>
                    <a:pt x="927100" y="76200"/>
                  </a:lnTo>
                  <a:lnTo>
                    <a:pt x="927100" y="0"/>
                  </a:lnTo>
                  <a:close/>
                </a:path>
              </a:pathLst>
            </a:custGeom>
            <a:solidFill>
              <a:srgbClr val="C7754D"/>
            </a:solidFill>
          </p:spPr>
        </p:sp>
      </p:grpSp>
      <p:grpSp>
        <p:nvGrpSpPr>
          <p:cNvPr id="8" name="Group 8"/>
          <p:cNvGrpSpPr/>
          <p:nvPr/>
        </p:nvGrpSpPr>
        <p:grpSpPr>
          <a:xfrm rot="-5400000">
            <a:off x="13436496" y="-2277899"/>
            <a:ext cx="2151859" cy="7487353"/>
            <a:chOff x="0" y="0"/>
            <a:chExt cx="3816834" cy="13280598"/>
          </a:xfrm>
        </p:grpSpPr>
        <p:sp>
          <p:nvSpPr>
            <p:cNvPr id="9" name="Freeform 9"/>
            <p:cNvSpPr/>
            <p:nvPr/>
          </p:nvSpPr>
          <p:spPr>
            <a:xfrm>
              <a:off x="0" y="0"/>
              <a:ext cx="3816834" cy="13280597"/>
            </a:xfrm>
            <a:custGeom>
              <a:avLst/>
              <a:gdLst/>
              <a:ahLst/>
              <a:cxnLst/>
              <a:rect l="l" t="t" r="r" b="b"/>
              <a:pathLst>
                <a:path w="3816834" h="13280597">
                  <a:moveTo>
                    <a:pt x="3816834" y="439420"/>
                  </a:moveTo>
                  <a:lnTo>
                    <a:pt x="3816834" y="11594037"/>
                  </a:lnTo>
                  <a:cubicBezTo>
                    <a:pt x="3816834" y="11836608"/>
                    <a:pt x="3619984" y="12033458"/>
                    <a:pt x="3377414" y="12033458"/>
                  </a:cubicBezTo>
                  <a:lnTo>
                    <a:pt x="1780540" y="12033458"/>
                  </a:lnTo>
                  <a:cubicBezTo>
                    <a:pt x="1925320" y="12460177"/>
                    <a:pt x="2146300" y="12862768"/>
                    <a:pt x="2298700" y="13280597"/>
                  </a:cubicBezTo>
                  <a:cubicBezTo>
                    <a:pt x="2123440" y="13026597"/>
                    <a:pt x="1510030" y="12510977"/>
                    <a:pt x="1162050" y="12033458"/>
                  </a:cubicBezTo>
                  <a:lnTo>
                    <a:pt x="439420" y="12033458"/>
                  </a:lnTo>
                  <a:cubicBezTo>
                    <a:pt x="196850" y="12033458"/>
                    <a:pt x="0" y="11836608"/>
                    <a:pt x="0" y="11594038"/>
                  </a:cubicBezTo>
                  <a:lnTo>
                    <a:pt x="0" y="439420"/>
                  </a:lnTo>
                  <a:cubicBezTo>
                    <a:pt x="0" y="196850"/>
                    <a:pt x="196850" y="0"/>
                    <a:pt x="439420" y="0"/>
                  </a:cubicBezTo>
                  <a:lnTo>
                    <a:pt x="3377414" y="0"/>
                  </a:lnTo>
                  <a:cubicBezTo>
                    <a:pt x="3619984" y="0"/>
                    <a:pt x="3816834" y="196850"/>
                    <a:pt x="3816834" y="439420"/>
                  </a:cubicBezTo>
                  <a:close/>
                </a:path>
              </a:pathLst>
            </a:custGeom>
            <a:solidFill>
              <a:srgbClr val="C7754D"/>
            </a:solidFill>
          </p:spPr>
        </p:sp>
      </p:grpSp>
      <p:sp>
        <p:nvSpPr>
          <p:cNvPr id="10" name="TextBox 10"/>
          <p:cNvSpPr txBox="1"/>
          <p:nvPr/>
        </p:nvSpPr>
        <p:spPr>
          <a:xfrm>
            <a:off x="1235705" y="2576016"/>
            <a:ext cx="15911436" cy="6647974"/>
          </a:xfrm>
          <a:prstGeom prst="rect">
            <a:avLst/>
          </a:prstGeom>
        </p:spPr>
        <p:txBody>
          <a:bodyPr lIns="0" tIns="0" rIns="0" bIns="0" rtlCol="0" anchor="t">
            <a:spAutoFit/>
          </a:bodyPr>
          <a:lstStyle/>
          <a:p>
            <a:pPr fontAlgn="base"/>
            <a:r>
              <a:rPr lang="vi-VN" sz="3600" dirty="0">
                <a:solidFill>
                  <a:schemeClr val="bg1"/>
                </a:solidFill>
                <a:latin typeface="Leelawadee UI" panose="020B0502040204020203" pitchFamily="34" charset="-34"/>
                <a:cs typeface="Leelawadee UI" panose="020B0502040204020203" pitchFamily="34" charset="-34"/>
              </a:rPr>
              <a:t>Tác phẩm Cây diêm cuối cùng kể về câu chuyện chiến tranh trên đỉnh núi cao Hy Mã Lạp Sơn của nhân vật “tôi”, cuộc chiến cứ diễn ra dai dẳng cho đến khi hai bên kiệt sức, nhân vật “tôi” lần mò đi theo vách núi và thiếp đi cho đến khi tỉnh lại vừa đói và mệt thì nhìn thấy một ngôi chùa không một bóng người, thấy một bóng người đang ngồi, sau đó chĩa súng vào nhân vật “tôi”. Sau đó, nhìn bộ quân phục và biết hai người là kẻ thù, lúc đó nhân vật tôi vo cùng sợ hãi, cả hai bị cơn bão tuyết thổi tốc vào ngôi nhà này. Sau đó là những lần quẹt diêm để nhóm lửa, người kia quăng cho nhân vật tôi một mẩu giấy, súng vẫn chìa về phía nhân vật “tôi”, quẹt nhiều lần đến cây diêm cuối cùng thì ngọn lửa cháy, chúng tôi vẫn còn sống. Từ đó, trong suy nghĩ của nhân vật “tôi” hiện lên nhiều câu hỏi, nhất là cây diêm cuối cùng và ngọn lửa thắp sáng từ người mà anh coi là kẻ thù.</a:t>
            </a:r>
            <a:endParaRPr lang="vi-VN" sz="3600" dirty="0">
              <a:solidFill>
                <a:schemeClr val="bg1"/>
              </a:solidFill>
              <a:latin typeface="Leelawadee UI" panose="020B0502040204020203" pitchFamily="34" charset="-34"/>
              <a:cs typeface="Leelawadee UI" panose="020B0502040204020203" pitchFamily="34" charset="-34"/>
            </a:endParaRPr>
          </a:p>
        </p:txBody>
      </p:sp>
      <p:sp>
        <p:nvSpPr>
          <p:cNvPr id="11" name="TextBox 11"/>
          <p:cNvSpPr txBox="1"/>
          <p:nvPr/>
        </p:nvSpPr>
        <p:spPr>
          <a:xfrm>
            <a:off x="10879896" y="1285004"/>
            <a:ext cx="6641521" cy="769441"/>
          </a:xfrm>
          <a:prstGeom prst="rect">
            <a:avLst/>
          </a:prstGeom>
        </p:spPr>
        <p:txBody>
          <a:bodyPr wrap="square" lIns="0" tIns="0" rIns="0" bIns="0" rtlCol="0" anchor="t">
            <a:spAutoFit/>
          </a:bodyPr>
          <a:lstStyle/>
          <a:p>
            <a:pPr algn="ctr">
              <a:lnSpc>
                <a:spcPts val="6023"/>
              </a:lnSpc>
              <a:spcBef>
                <a:spcPct val="0"/>
              </a:spcBef>
            </a:pPr>
            <a:r>
              <a:rPr lang="vi-VN" sz="7200" b="1" spc="-80" dirty="0" smtClean="0">
                <a:solidFill>
                  <a:srgbClr val="FFFFFF"/>
                </a:solidFill>
                <a:latin typeface="Leelawadee UI" panose="020B0502040204020203" pitchFamily="34" charset="-34"/>
                <a:cs typeface="Leelawadee UI" panose="020B0502040204020203" pitchFamily="34" charset="-34"/>
              </a:rPr>
              <a:t>1. CỐT </a:t>
            </a:r>
            <a:r>
              <a:rPr lang="vi-VN" sz="7200" b="1" spc="-80" dirty="0">
                <a:solidFill>
                  <a:srgbClr val="FFFFFF"/>
                </a:solidFill>
                <a:latin typeface="Leelawadee UI" panose="020B0502040204020203" pitchFamily="34" charset="-34"/>
                <a:cs typeface="Leelawadee UI" panose="020B0502040204020203" pitchFamily="34" charset="-34"/>
              </a:rPr>
              <a:t>TRUYỆN</a:t>
            </a:r>
            <a:endParaRPr lang="en-US" sz="7200" b="1" spc="-80" dirty="0">
              <a:solidFill>
                <a:srgbClr val="FFFFFF"/>
              </a:solidFill>
              <a:latin typeface="Leelawadee UI" panose="020B0502040204020203" pitchFamily="34" charset="-34"/>
              <a:cs typeface="Leelawadee UI" panose="020B0502040204020203" pitchFamily="34" charset="-34"/>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3000">
        <p14:prism isInverted="1"/>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53"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fltVal val="0"/>
                                          </p:val>
                                        </p:tav>
                                        <p:tav tm="100000">
                                          <p:val>
                                            <p:strVal val="#ppt_w"/>
                                          </p:val>
                                        </p:tav>
                                      </p:tavLst>
                                    </p:anim>
                                    <p:anim calcmode="lin" valueType="num">
                                      <p:cBhvr>
                                        <p:cTn id="11" dur="500" fill="hold"/>
                                        <p:tgtEl>
                                          <p:spTgt spid="8"/>
                                        </p:tgtEl>
                                        <p:attrNameLst>
                                          <p:attrName>ppt_h</p:attrName>
                                        </p:attrNameLst>
                                      </p:cBhvr>
                                      <p:tavLst>
                                        <p:tav tm="0">
                                          <p:val>
                                            <p:fltVal val="0"/>
                                          </p:val>
                                        </p:tav>
                                        <p:tav tm="100000">
                                          <p:val>
                                            <p:strVal val="#ppt_h"/>
                                          </p:val>
                                        </p:tav>
                                      </p:tavLst>
                                    </p:anim>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7" presetClass="emph" presetSubtype="2" fill="hold" nodeType="clickEffect">
                                  <p:stCondLst>
                                    <p:cond delay="0"/>
                                  </p:stCondLst>
                                  <p:childTnLst>
                                    <p:animClr clrSpc="rgb" dir="cw">
                                      <p:cBhvr>
                                        <p:cTn id="16" dur="2000" fill="hold"/>
                                        <p:tgtEl>
                                          <p:spTgt spid="10"/>
                                        </p:tgtEl>
                                        <p:attrNameLst>
                                          <p:attrName>stroke.color</p:attrName>
                                        </p:attrNameLst>
                                      </p:cBhvr>
                                      <p:to>
                                        <a:schemeClr val="accent2"/>
                                      </p:to>
                                    </p:animClr>
                                    <p:set>
                                      <p:cBhvr>
                                        <p:cTn id="17" dur="2000" fill="hold"/>
                                        <p:tgtEl>
                                          <p:spTgt spid="10"/>
                                        </p:tgtEl>
                                        <p:attrNameLst>
                                          <p:attrName>stroke.on</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19" presetClass="emph" presetSubtype="0" fill="hold" nodeType="clickEffect">
                                  <p:stCondLst>
                                    <p:cond delay="0"/>
                                  </p:stCondLst>
                                  <p:childTnLst>
                                    <p:animClr clrSpc="rgb" dir="cw">
                                      <p:cBhvr override="childStyle">
                                        <p:cTn id="21" dur="2500" fill="hold"/>
                                        <p:tgtEl>
                                          <p:spTgt spid="10">
                                            <p:txEl>
                                              <p:pRg st="0" end="0"/>
                                            </p:txEl>
                                          </p:spTgt>
                                        </p:tgtEl>
                                        <p:attrNameLst>
                                          <p:attrName>style.color</p:attrName>
                                        </p:attrNameLst>
                                      </p:cBhvr>
                                      <p:to>
                                        <a:schemeClr val="accent2"/>
                                      </p:to>
                                    </p:animClr>
                                    <p:animClr clrSpc="rgb" dir="cw">
                                      <p:cBhvr>
                                        <p:cTn id="22" dur="2500" fill="hold"/>
                                        <p:tgtEl>
                                          <p:spTgt spid="10">
                                            <p:txEl>
                                              <p:pRg st="0" end="0"/>
                                            </p:txEl>
                                          </p:spTgt>
                                        </p:tgtEl>
                                        <p:attrNameLst>
                                          <p:attrName>fillcolor</p:attrName>
                                        </p:attrNameLst>
                                      </p:cBhvr>
                                      <p:to>
                                        <a:schemeClr val="accent2"/>
                                      </p:to>
                                    </p:animClr>
                                    <p:set>
                                      <p:cBhvr>
                                        <p:cTn id="23" dur="2500" fill="hold"/>
                                        <p:tgtEl>
                                          <p:spTgt spid="10">
                                            <p:txEl>
                                              <p:pRg st="0" end="0"/>
                                            </p:txEl>
                                          </p:spTgt>
                                        </p:tgtEl>
                                        <p:attrNameLst>
                                          <p:attrName>fill.type</p:attrName>
                                        </p:attrNameLst>
                                      </p:cBhvr>
                                      <p:to>
                                        <p:strVal val="solid"/>
                                      </p:to>
                                    </p:set>
                                    <p:set>
                                      <p:cBhvr>
                                        <p:cTn id="24" dur="2500" fill="hold"/>
                                        <p:tgtEl>
                                          <p:spTgt spid="10">
                                            <p:txEl>
                                              <p:pRg st="0" end="0"/>
                                            </p:txEl>
                                          </p:spTgt>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fade">
                                      <p:cBhvr>
                                        <p:cTn id="2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rcRect t="7547" b="7547"/>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7088" y="952500"/>
            <a:ext cx="13126555" cy="8763000"/>
            <a:chOff x="0" y="0"/>
            <a:chExt cx="4358929" cy="2079838"/>
          </a:xfrm>
        </p:grpSpPr>
        <p:sp>
          <p:nvSpPr>
            <p:cNvPr id="3" name="Freeform 3"/>
            <p:cNvSpPr/>
            <p:nvPr/>
          </p:nvSpPr>
          <p:spPr>
            <a:xfrm>
              <a:off x="0" y="0"/>
              <a:ext cx="4358929" cy="2079838"/>
            </a:xfrm>
            <a:custGeom>
              <a:avLst/>
              <a:gdLst/>
              <a:ahLst/>
              <a:cxnLst/>
              <a:rect l="l" t="t" r="r" b="b"/>
              <a:pathLst>
                <a:path w="4358929" h="2079838">
                  <a:moveTo>
                    <a:pt x="0" y="0"/>
                  </a:moveTo>
                  <a:lnTo>
                    <a:pt x="4358929" y="0"/>
                  </a:lnTo>
                  <a:lnTo>
                    <a:pt x="4358929" y="2079838"/>
                  </a:lnTo>
                  <a:lnTo>
                    <a:pt x="0" y="2079838"/>
                  </a:lnTo>
                  <a:close/>
                </a:path>
              </a:pathLst>
            </a:custGeom>
            <a:solidFill>
              <a:schemeClr val="bg1">
                <a:alpha val="41961"/>
              </a:schemeClr>
            </a:solidFill>
          </p:spPr>
        </p:sp>
      </p:grpSp>
      <p:grpSp>
        <p:nvGrpSpPr>
          <p:cNvPr id="4" name="Group 4"/>
          <p:cNvGrpSpPr/>
          <p:nvPr/>
        </p:nvGrpSpPr>
        <p:grpSpPr>
          <a:xfrm>
            <a:off x="10463048" y="0"/>
            <a:ext cx="7824952" cy="10287000"/>
            <a:chOff x="0" y="0"/>
            <a:chExt cx="3374390" cy="4436110"/>
          </a:xfrm>
        </p:grpSpPr>
        <p:sp>
          <p:nvSpPr>
            <p:cNvPr id="5" name="Freeform 5"/>
            <p:cNvSpPr/>
            <p:nvPr/>
          </p:nvSpPr>
          <p:spPr>
            <a:xfrm>
              <a:off x="-59690" y="0"/>
              <a:ext cx="1205230" cy="4436110"/>
            </a:xfrm>
            <a:custGeom>
              <a:avLst/>
              <a:gdLst/>
              <a:ahLst/>
              <a:cxnLst/>
              <a:rect l="l" t="t" r="r" b="b"/>
              <a:pathLst>
                <a:path w="1205230" h="4436110">
                  <a:moveTo>
                    <a:pt x="720090" y="2504440"/>
                  </a:moveTo>
                  <a:cubicBezTo>
                    <a:pt x="1205230" y="1358900"/>
                    <a:pt x="641350" y="843280"/>
                    <a:pt x="461010" y="548640"/>
                  </a:cubicBezTo>
                  <a:cubicBezTo>
                    <a:pt x="195580" y="115570"/>
                    <a:pt x="262890" y="0"/>
                    <a:pt x="262890" y="0"/>
                  </a:cubicBezTo>
                  <a:lnTo>
                    <a:pt x="59690" y="0"/>
                  </a:lnTo>
                  <a:cubicBezTo>
                    <a:pt x="119380" y="441960"/>
                    <a:pt x="1139190" y="1212850"/>
                    <a:pt x="678180" y="2147570"/>
                  </a:cubicBezTo>
                  <a:cubicBezTo>
                    <a:pt x="0" y="3520440"/>
                    <a:pt x="516890" y="4436110"/>
                    <a:pt x="516890" y="4436110"/>
                  </a:cubicBezTo>
                  <a:lnTo>
                    <a:pt x="745490" y="4436110"/>
                  </a:lnTo>
                  <a:cubicBezTo>
                    <a:pt x="745490" y="4436110"/>
                    <a:pt x="185420" y="3768090"/>
                    <a:pt x="720090" y="2504440"/>
                  </a:cubicBezTo>
                  <a:lnTo>
                    <a:pt x="720090" y="2504440"/>
                  </a:lnTo>
                  <a:close/>
                </a:path>
              </a:pathLst>
            </a:custGeom>
            <a:solidFill>
              <a:srgbClr val="36895B"/>
            </a:solidFill>
          </p:spPr>
        </p:sp>
        <p:sp>
          <p:nvSpPr>
            <p:cNvPr id="6" name="Freeform 6"/>
            <p:cNvSpPr/>
            <p:nvPr/>
          </p:nvSpPr>
          <p:spPr>
            <a:xfrm>
              <a:off x="125730" y="0"/>
              <a:ext cx="1019810" cy="4436110"/>
            </a:xfrm>
            <a:custGeom>
              <a:avLst/>
              <a:gdLst/>
              <a:ahLst/>
              <a:cxnLst/>
              <a:rect l="l" t="t" r="r" b="b"/>
              <a:pathLst>
                <a:path w="1019810" h="4436110">
                  <a:moveTo>
                    <a:pt x="511810" y="3030220"/>
                  </a:moveTo>
                  <a:cubicBezTo>
                    <a:pt x="892810" y="1957070"/>
                    <a:pt x="1009650" y="1464310"/>
                    <a:pt x="585470" y="820420"/>
                  </a:cubicBezTo>
                  <a:cubicBezTo>
                    <a:pt x="212090" y="254000"/>
                    <a:pt x="264160" y="0"/>
                    <a:pt x="264160" y="0"/>
                  </a:cubicBezTo>
                  <a:lnTo>
                    <a:pt x="77470" y="0"/>
                  </a:lnTo>
                  <a:cubicBezTo>
                    <a:pt x="77470" y="0"/>
                    <a:pt x="10160" y="115570"/>
                    <a:pt x="275590" y="548640"/>
                  </a:cubicBezTo>
                  <a:cubicBezTo>
                    <a:pt x="455930" y="843280"/>
                    <a:pt x="1019810" y="1358900"/>
                    <a:pt x="534670" y="2504440"/>
                  </a:cubicBezTo>
                  <a:cubicBezTo>
                    <a:pt x="0" y="3766820"/>
                    <a:pt x="558800" y="4434840"/>
                    <a:pt x="558800" y="4434840"/>
                  </a:cubicBezTo>
                  <a:lnTo>
                    <a:pt x="830580" y="4434840"/>
                  </a:lnTo>
                  <a:cubicBezTo>
                    <a:pt x="830580" y="4436110"/>
                    <a:pt x="264160" y="3724910"/>
                    <a:pt x="511810" y="3030220"/>
                  </a:cubicBezTo>
                  <a:close/>
                </a:path>
              </a:pathLst>
            </a:custGeom>
            <a:solidFill>
              <a:srgbClr val="2E8229"/>
            </a:solidFill>
          </p:spPr>
        </p:sp>
        <p:sp>
          <p:nvSpPr>
            <p:cNvPr id="7" name="Freeform 7"/>
            <p:cNvSpPr/>
            <p:nvPr/>
          </p:nvSpPr>
          <p:spPr>
            <a:xfrm>
              <a:off x="337820" y="0"/>
              <a:ext cx="3035300" cy="4436110"/>
            </a:xfrm>
            <a:custGeom>
              <a:avLst/>
              <a:gdLst/>
              <a:ahLst/>
              <a:cxnLst/>
              <a:rect l="l" t="t" r="r" b="b"/>
              <a:pathLst>
                <a:path w="3035300" h="4436110">
                  <a:moveTo>
                    <a:pt x="1898650" y="0"/>
                  </a:moveTo>
                  <a:lnTo>
                    <a:pt x="50800" y="0"/>
                  </a:lnTo>
                  <a:cubicBezTo>
                    <a:pt x="50800" y="0"/>
                    <a:pt x="0" y="254000"/>
                    <a:pt x="372110" y="820420"/>
                  </a:cubicBezTo>
                  <a:cubicBezTo>
                    <a:pt x="795020" y="1463040"/>
                    <a:pt x="679450" y="1957070"/>
                    <a:pt x="298450" y="3030220"/>
                  </a:cubicBezTo>
                  <a:cubicBezTo>
                    <a:pt x="52070" y="3724910"/>
                    <a:pt x="618490" y="4436110"/>
                    <a:pt x="618490" y="4436110"/>
                  </a:cubicBezTo>
                  <a:lnTo>
                    <a:pt x="3035300" y="4436110"/>
                  </a:lnTo>
                  <a:lnTo>
                    <a:pt x="3035300" y="0"/>
                  </a:lnTo>
                  <a:lnTo>
                    <a:pt x="1898650" y="0"/>
                  </a:lnTo>
                  <a:close/>
                </a:path>
              </a:pathLst>
            </a:custGeom>
            <a:solidFill>
              <a:srgbClr val="044F2B"/>
            </a:solidFill>
          </p:spPr>
        </p:sp>
      </p:grpSp>
      <p:sp>
        <p:nvSpPr>
          <p:cNvPr id="8" name="TextBox 8"/>
          <p:cNvSpPr txBox="1"/>
          <p:nvPr/>
        </p:nvSpPr>
        <p:spPr>
          <a:xfrm>
            <a:off x="299919" y="2123120"/>
            <a:ext cx="10672881" cy="809261"/>
          </a:xfrm>
          <a:prstGeom prst="rect">
            <a:avLst/>
          </a:prstGeom>
        </p:spPr>
        <p:txBody>
          <a:bodyPr wrap="square" lIns="0" tIns="0" rIns="0" bIns="0" rtlCol="0" anchor="t">
            <a:spAutoFit/>
          </a:bodyPr>
          <a:lstStyle/>
          <a:p>
            <a:pPr marL="571500" indent="-571500" algn="just">
              <a:lnSpc>
                <a:spcPct val="150000"/>
              </a:lnSpc>
              <a:spcBef>
                <a:spcPct val="0"/>
              </a:spcBef>
              <a:buFont typeface="Wingdings" panose="05000000000000000000" pitchFamily="2" charset="2"/>
              <a:buChar char="v"/>
            </a:pPr>
            <a:endParaRPr lang="vi-VN" sz="4000" dirty="0">
              <a:solidFill>
                <a:srgbClr val="FFFFFF"/>
              </a:solidFill>
              <a:latin typeface="Calibri (Body)"/>
            </a:endParaRPr>
          </a:p>
        </p:txBody>
      </p:sp>
      <p:sp>
        <p:nvSpPr>
          <p:cNvPr id="9" name="TextBox 9"/>
          <p:cNvSpPr txBox="1"/>
          <p:nvPr/>
        </p:nvSpPr>
        <p:spPr>
          <a:xfrm>
            <a:off x="13524248" y="405380"/>
            <a:ext cx="3725325" cy="9694962"/>
          </a:xfrm>
          <a:prstGeom prst="rect">
            <a:avLst/>
          </a:prstGeom>
        </p:spPr>
        <p:txBody>
          <a:bodyPr wrap="square" lIns="0" tIns="0" rIns="0" bIns="0" rtlCol="0" anchor="t">
            <a:spAutoFit/>
          </a:bodyPr>
          <a:lstStyle/>
          <a:p>
            <a:pPr algn="ctr">
              <a:lnSpc>
                <a:spcPct val="150000"/>
              </a:lnSpc>
              <a:spcBef>
                <a:spcPct val="0"/>
              </a:spcBef>
            </a:pPr>
            <a:r>
              <a:rPr lang="vi-VN" sz="6000" spc="-99" dirty="0" smtClean="0">
                <a:solidFill>
                  <a:srgbClr val="FFFFFF"/>
                </a:solidFill>
                <a:latin typeface="Lemonada Semi Bold Bold"/>
              </a:rPr>
              <a:t>2. </a:t>
            </a:r>
          </a:p>
          <a:p>
            <a:pPr algn="ctr">
              <a:lnSpc>
                <a:spcPct val="150000"/>
              </a:lnSpc>
              <a:spcBef>
                <a:spcPct val="0"/>
              </a:spcBef>
            </a:pPr>
            <a:r>
              <a:rPr lang="vi-VN" sz="6000" spc="-99" dirty="0" smtClean="0">
                <a:solidFill>
                  <a:srgbClr val="FFFFFF"/>
                </a:solidFill>
                <a:latin typeface="Lemonada Semi Bold Bold"/>
              </a:rPr>
              <a:t>Yếu tố tự sự và trữ tình trong tác phẩm</a:t>
            </a:r>
          </a:p>
        </p:txBody>
      </p:sp>
      <p:sp>
        <p:nvSpPr>
          <p:cNvPr id="10" name="Rectangle 9"/>
          <p:cNvSpPr/>
          <p:nvPr/>
        </p:nvSpPr>
        <p:spPr>
          <a:xfrm>
            <a:off x="423199" y="2324100"/>
            <a:ext cx="11293534" cy="6555641"/>
          </a:xfrm>
          <a:prstGeom prst="rect">
            <a:avLst/>
          </a:prstGeom>
        </p:spPr>
        <p:txBody>
          <a:bodyPr wrap="square">
            <a:spAutoFit/>
          </a:bodyPr>
          <a:lstStyle/>
          <a:p>
            <a:pPr marL="571500" indent="-571500">
              <a:lnSpc>
                <a:spcPct val="150000"/>
              </a:lnSpc>
              <a:buFont typeface="Wingdings" panose="05000000000000000000" pitchFamily="2" charset="2"/>
              <a:buChar char="v"/>
            </a:pPr>
            <a:r>
              <a:rPr lang="vi-VN" sz="4000" dirty="0" smtClean="0">
                <a:latin typeface="Calibri (Body)"/>
              </a:rPr>
              <a:t>Kể lại hành trình khi </a:t>
            </a:r>
            <a:r>
              <a:rPr lang="vi-VN" sz="4000" dirty="0">
                <a:latin typeface="Calibri (Body)"/>
              </a:rPr>
              <a:t>bị bão tuyết cuốn đi </a:t>
            </a:r>
            <a:r>
              <a:rPr lang="vi-VN" sz="4000" dirty="0" smtClean="0">
                <a:latin typeface="Calibri (Body)"/>
              </a:rPr>
              <a:t>và lạc đến ngôi chùa hoang</a:t>
            </a:r>
          </a:p>
          <a:p>
            <a:pPr marL="571500" indent="-571500">
              <a:lnSpc>
                <a:spcPct val="150000"/>
              </a:lnSpc>
              <a:buFont typeface="Wingdings" panose="05000000000000000000" pitchFamily="2" charset="2"/>
              <a:buChar char="v"/>
            </a:pPr>
            <a:r>
              <a:rPr lang="vi-VN" sz="4000" dirty="0">
                <a:latin typeface="Calibri (Body)"/>
              </a:rPr>
              <a:t>C</a:t>
            </a:r>
            <a:r>
              <a:rPr lang="vi-VN" sz="4000" dirty="0" smtClean="0">
                <a:latin typeface="Calibri (Body)"/>
              </a:rPr>
              <a:t>ảm </a:t>
            </a:r>
            <a:r>
              <a:rPr lang="vi-VN" sz="4000" dirty="0">
                <a:latin typeface="Calibri (Body)"/>
              </a:rPr>
              <a:t>giác hoang mang tột độ khi nhìn thấy kẻ thù đang cầm súng chĩa về phía mình; </a:t>
            </a:r>
            <a:endParaRPr lang="vi-VN" sz="4000" dirty="0" smtClean="0">
              <a:latin typeface="Calibri (Body)"/>
            </a:endParaRPr>
          </a:p>
          <a:p>
            <a:pPr marL="571500" indent="-571500">
              <a:lnSpc>
                <a:spcPct val="150000"/>
              </a:lnSpc>
              <a:buFont typeface="Wingdings" panose="05000000000000000000" pitchFamily="2" charset="2"/>
              <a:buChar char="v"/>
            </a:pPr>
            <a:r>
              <a:rPr lang="vi-VN" sz="4000" dirty="0" smtClean="0">
                <a:latin typeface="Calibri (Body)"/>
              </a:rPr>
              <a:t>Hành </a:t>
            </a:r>
            <a:r>
              <a:rPr lang="vi-VN" sz="4000" dirty="0">
                <a:latin typeface="Calibri (Body)"/>
              </a:rPr>
              <a:t>động run rẩy khi quẹt que diêm để sưởi ấm trong bão tuyết</a:t>
            </a:r>
            <a:r>
              <a:rPr lang="vi-VN" sz="4000" dirty="0" smtClean="0">
                <a:latin typeface="Calibri (Body)"/>
              </a:rPr>
              <a:t>…</a:t>
            </a:r>
          </a:p>
          <a:p>
            <a:pPr marL="571500" indent="-571500">
              <a:lnSpc>
                <a:spcPct val="150000"/>
              </a:lnSpc>
              <a:buFont typeface="Wingdings" panose="05000000000000000000" pitchFamily="2" charset="2"/>
              <a:buChar char="v"/>
            </a:pPr>
            <a:r>
              <a:rPr lang="vi-VN" sz="4000" dirty="0" smtClean="0">
                <a:latin typeface="Calibri (Body)"/>
              </a:rPr>
              <a:t>Hình ảnh bài thơ, cây diêm cuối cùng,..</a:t>
            </a:r>
            <a:endParaRPr lang="vi-VN" sz="4000" dirty="0">
              <a:latin typeface="Calibri (Body)"/>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400"/>
                                        <p:tgtEl>
                                          <p:spTgt spid="10"/>
                                        </p:tgtEl>
                                      </p:cBhvr>
                                    </p:animEffect>
                                    <p:anim calcmode="lin" valueType="num">
                                      <p:cBhvr>
                                        <p:cTn id="14" dur="1400" fill="hold"/>
                                        <p:tgtEl>
                                          <p:spTgt spid="10"/>
                                        </p:tgtEl>
                                        <p:attrNameLst>
                                          <p:attrName>ppt_x</p:attrName>
                                        </p:attrNameLst>
                                      </p:cBhvr>
                                      <p:tavLst>
                                        <p:tav tm="0">
                                          <p:val>
                                            <p:strVal val="#ppt_x"/>
                                          </p:val>
                                        </p:tav>
                                        <p:tav tm="100000">
                                          <p:val>
                                            <p:strVal val="#ppt_x"/>
                                          </p:val>
                                        </p:tav>
                                      </p:tavLst>
                                    </p:anim>
                                    <p:anim calcmode="lin" valueType="num">
                                      <p:cBhvr>
                                        <p:cTn id="15" dur="14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rcRect t="12500" b="12500"/>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0" y="114300"/>
            <a:ext cx="13639618" cy="10287000"/>
            <a:chOff x="0" y="0"/>
            <a:chExt cx="6350000" cy="4789170"/>
          </a:xfrm>
        </p:grpSpPr>
        <p:sp>
          <p:nvSpPr>
            <p:cNvPr id="3" name="Freeform 3"/>
            <p:cNvSpPr/>
            <p:nvPr/>
          </p:nvSpPr>
          <p:spPr>
            <a:xfrm>
              <a:off x="0" y="-55880"/>
              <a:ext cx="6350000" cy="4845050"/>
            </a:xfrm>
            <a:custGeom>
              <a:avLst/>
              <a:gdLst/>
              <a:ahLst/>
              <a:cxnLst/>
              <a:rect l="l" t="t" r="r" b="b"/>
              <a:pathLst>
                <a:path w="6350000" h="4845050">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4845050"/>
                  </a:lnTo>
                  <a:lnTo>
                    <a:pt x="6350000" y="4845050"/>
                  </a:lnTo>
                  <a:lnTo>
                    <a:pt x="6350000" y="327660"/>
                  </a:lnTo>
                  <a:cubicBezTo>
                    <a:pt x="6112510" y="265430"/>
                    <a:pt x="5867400" y="220980"/>
                    <a:pt x="5628640" y="177800"/>
                  </a:cubicBezTo>
                  <a:close/>
                </a:path>
              </a:pathLst>
            </a:custGeom>
            <a:solidFill>
              <a:srgbClr val="85976E">
                <a:alpha val="63922"/>
              </a:srgbClr>
            </a:solidFill>
          </p:spPr>
        </p:sp>
      </p:grpSp>
      <p:grpSp>
        <p:nvGrpSpPr>
          <p:cNvPr id="4" name="Group 4"/>
          <p:cNvGrpSpPr/>
          <p:nvPr/>
        </p:nvGrpSpPr>
        <p:grpSpPr>
          <a:xfrm>
            <a:off x="12649200" y="1028699"/>
            <a:ext cx="5638800" cy="8763001"/>
            <a:chOff x="0" y="0"/>
            <a:chExt cx="18116005" cy="5078039"/>
          </a:xfrm>
        </p:grpSpPr>
        <p:sp>
          <p:nvSpPr>
            <p:cNvPr id="5" name="Freeform 5"/>
            <p:cNvSpPr/>
            <p:nvPr/>
          </p:nvSpPr>
          <p:spPr>
            <a:xfrm>
              <a:off x="0" y="0"/>
              <a:ext cx="18116004" cy="5078038"/>
            </a:xfrm>
            <a:custGeom>
              <a:avLst/>
              <a:gdLst/>
              <a:ahLst/>
              <a:cxnLst/>
              <a:rect l="l" t="t" r="r" b="b"/>
              <a:pathLst>
                <a:path w="18116004" h="5078038">
                  <a:moveTo>
                    <a:pt x="17409885" y="1894840"/>
                  </a:moveTo>
                  <a:lnTo>
                    <a:pt x="17409885" y="0"/>
                  </a:lnTo>
                  <a:lnTo>
                    <a:pt x="17040315" y="0"/>
                  </a:lnTo>
                  <a:lnTo>
                    <a:pt x="0" y="0"/>
                  </a:lnTo>
                  <a:lnTo>
                    <a:pt x="0" y="5078038"/>
                  </a:lnTo>
                  <a:lnTo>
                    <a:pt x="17040315" y="5078038"/>
                  </a:lnTo>
                  <a:lnTo>
                    <a:pt x="17409885" y="5078038"/>
                  </a:lnTo>
                  <a:lnTo>
                    <a:pt x="17409885" y="2476500"/>
                  </a:lnTo>
                  <a:lnTo>
                    <a:pt x="18116004" y="2185670"/>
                  </a:lnTo>
                  <a:lnTo>
                    <a:pt x="17409885" y="1894840"/>
                  </a:lnTo>
                  <a:close/>
                </a:path>
              </a:pathLst>
            </a:custGeom>
            <a:solidFill>
              <a:srgbClr val="3C4E3A"/>
            </a:solidFill>
          </p:spPr>
        </p:sp>
      </p:grpSp>
      <p:sp>
        <p:nvSpPr>
          <p:cNvPr id="6" name="TextBox 6"/>
          <p:cNvSpPr txBox="1"/>
          <p:nvPr/>
        </p:nvSpPr>
        <p:spPr>
          <a:xfrm>
            <a:off x="381000" y="1248883"/>
            <a:ext cx="11887200" cy="8771632"/>
          </a:xfrm>
          <a:prstGeom prst="rect">
            <a:avLst/>
          </a:prstGeom>
        </p:spPr>
        <p:txBody>
          <a:bodyPr wrap="square" lIns="0" tIns="0" rIns="0" bIns="0" rtlCol="0" anchor="t">
            <a:spAutoFit/>
          </a:bodyPr>
          <a:lstStyle/>
          <a:p>
            <a:pPr marL="571500" lvl="0" indent="-571500" algn="just">
              <a:lnSpc>
                <a:spcPct val="150000"/>
              </a:lnSpc>
              <a:spcBef>
                <a:spcPct val="0"/>
              </a:spcBef>
              <a:buFont typeface="Wingdings" panose="05000000000000000000" pitchFamily="2" charset="2"/>
              <a:buChar char="v"/>
              <a:defRPr/>
            </a:pPr>
            <a:r>
              <a:rPr lang="vi-VN" sz="3800" dirty="0">
                <a:solidFill>
                  <a:schemeClr val="bg1"/>
                </a:solidFill>
              </a:rPr>
              <a:t> </a:t>
            </a:r>
            <a:r>
              <a:rPr lang="vi-VN" sz="3800" b="1" dirty="0" smtClean="0">
                <a:solidFill>
                  <a:schemeClr val="bg1"/>
                </a:solidFill>
              </a:rPr>
              <a:t>Là </a:t>
            </a:r>
            <a:r>
              <a:rPr lang="vi-VN" sz="3800" b="1" dirty="0">
                <a:solidFill>
                  <a:schemeClr val="bg1"/>
                </a:solidFill>
              </a:rPr>
              <a:t>một người lính có đời sống nội tâm phong phú, từng trải, biết yêu ghét rõ ràng, biết đối nhân xử thế. </a:t>
            </a:r>
            <a:endParaRPr lang="vi-VN" sz="3800" b="1" dirty="0" smtClean="0">
              <a:solidFill>
                <a:schemeClr val="bg1"/>
              </a:solidFill>
            </a:endParaRPr>
          </a:p>
          <a:p>
            <a:pPr marL="571500" lvl="0" indent="-571500" algn="just">
              <a:lnSpc>
                <a:spcPct val="150000"/>
              </a:lnSpc>
              <a:spcBef>
                <a:spcPct val="0"/>
              </a:spcBef>
              <a:buFont typeface="Wingdings" panose="05000000000000000000" pitchFamily="2" charset="2"/>
              <a:buChar char="v"/>
              <a:defRPr/>
            </a:pPr>
            <a:r>
              <a:rPr lang="vi-VN" sz="3800" b="1" dirty="0" smtClean="0">
                <a:solidFill>
                  <a:schemeClr val="bg1"/>
                </a:solidFill>
              </a:rPr>
              <a:t>Dù </a:t>
            </a:r>
            <a:r>
              <a:rPr lang="vi-VN" sz="3800" b="1" dirty="0">
                <a:solidFill>
                  <a:schemeClr val="bg1"/>
                </a:solidFill>
              </a:rPr>
              <a:t>không tránh khỏi những lúc hoảng hốt, sợ sệt vì phải đối diện với kẻ thù song vẫn bình tĩnh xử lý tình huống để thoát chết trong gang tấc. </a:t>
            </a:r>
            <a:endParaRPr lang="vi-VN" sz="3800" b="1" dirty="0" smtClean="0">
              <a:solidFill>
                <a:schemeClr val="bg1"/>
              </a:solidFill>
            </a:endParaRPr>
          </a:p>
          <a:p>
            <a:pPr marL="571500" lvl="0" indent="-571500" algn="just">
              <a:lnSpc>
                <a:spcPct val="150000"/>
              </a:lnSpc>
              <a:spcBef>
                <a:spcPct val="0"/>
              </a:spcBef>
              <a:buFont typeface="Wingdings" panose="05000000000000000000" pitchFamily="2" charset="2"/>
              <a:buChar char="v"/>
              <a:defRPr/>
            </a:pPr>
            <a:r>
              <a:rPr lang="vi-VN" sz="3800" b="1" dirty="0" smtClean="0">
                <a:solidFill>
                  <a:schemeClr val="bg1"/>
                </a:solidFill>
              </a:rPr>
              <a:t>Đặc </a:t>
            </a:r>
            <a:r>
              <a:rPr lang="vi-VN" sz="3800" b="1" dirty="0">
                <a:solidFill>
                  <a:schemeClr val="bg1"/>
                </a:solidFill>
              </a:rPr>
              <a:t>biệt chi tiết miêu tả ở cuối truyện nhân vật tôi trở lại ngôi chùa, tưởng nhớ “</a:t>
            </a:r>
            <a:r>
              <a:rPr lang="vi-VN" sz="3800" b="1" i="1" dirty="0">
                <a:solidFill>
                  <a:schemeClr val="bg1"/>
                </a:solidFill>
              </a:rPr>
              <a:t>người đồng đội bất đắc dĩ</a:t>
            </a:r>
            <a:r>
              <a:rPr lang="vi-VN" sz="3800" b="1" dirty="0">
                <a:solidFill>
                  <a:schemeClr val="bg1"/>
                </a:solidFill>
              </a:rPr>
              <a:t>” của mình, cho thấy tôi còn là người lính có trái tim ấm áp, nhân hậu, tử tế.</a:t>
            </a:r>
            <a:endParaRPr kumimoji="0" lang="vi-VN" sz="3800" b="1" i="0" u="none" strike="noStrike" kern="1200" cap="none" normalizeH="0" baseline="0" noProof="0" dirty="0">
              <a:ln>
                <a:noFill/>
              </a:ln>
              <a:solidFill>
                <a:schemeClr val="bg1"/>
              </a:solidFill>
              <a:effectLst/>
              <a:uLnTx/>
              <a:uFillTx/>
              <a:latin typeface="Calibri (Body)"/>
            </a:endParaRPr>
          </a:p>
        </p:txBody>
      </p:sp>
      <p:sp>
        <p:nvSpPr>
          <p:cNvPr id="7" name="TextBox 7"/>
          <p:cNvSpPr txBox="1"/>
          <p:nvPr/>
        </p:nvSpPr>
        <p:spPr>
          <a:xfrm>
            <a:off x="13182600" y="1248883"/>
            <a:ext cx="4343400" cy="8309967"/>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vi-VN" sz="6000" b="0" i="0" u="none" strike="noStrike" kern="1200" cap="none" spc="-80" normalizeH="0" baseline="0" noProof="0" dirty="0" smtClean="0">
                <a:ln>
                  <a:noFill/>
                </a:ln>
                <a:solidFill>
                  <a:srgbClr val="FFFFFF"/>
                </a:solidFill>
                <a:effectLst/>
                <a:uLnTx/>
                <a:uFillTx/>
                <a:latin typeface="Lemonada Semi Bold Bold"/>
                <a:ea typeface="+mn-ea"/>
                <a:cs typeface="+mn-cs"/>
              </a:rPr>
              <a:t>2. </a:t>
            </a:r>
          </a:p>
          <a:p>
            <a:pPr marL="0" marR="0" lvl="0" indent="0" algn="ctr" defTabSz="914400" rtl="0" eaLnBrk="1" fontAlgn="auto" latinLnBrk="0" hangingPunct="1">
              <a:lnSpc>
                <a:spcPct val="150000"/>
              </a:lnSpc>
              <a:spcBef>
                <a:spcPct val="0"/>
              </a:spcBef>
              <a:spcAft>
                <a:spcPts val="0"/>
              </a:spcAft>
              <a:buClrTx/>
              <a:buSzTx/>
              <a:buFontTx/>
              <a:buNone/>
              <a:tabLst/>
              <a:defRPr/>
            </a:pPr>
            <a:r>
              <a:rPr lang="vi-VN" sz="6000" spc="-80" dirty="0" smtClean="0">
                <a:solidFill>
                  <a:srgbClr val="FFFFFF"/>
                </a:solidFill>
                <a:latin typeface="Lemonada Semi Bold Bold"/>
              </a:rPr>
              <a:t>Yếu tố tự sự và trữ tình trong tác phẩm</a:t>
            </a:r>
            <a:endParaRPr kumimoji="0" lang="en-US" sz="6000" b="0" i="0" u="none" strike="noStrike" kern="1200" cap="none" spc="-80" normalizeH="0" baseline="0" noProof="0" dirty="0">
              <a:ln>
                <a:noFill/>
              </a:ln>
              <a:solidFill>
                <a:srgbClr val="FFFFFF"/>
              </a:solidFill>
              <a:effectLst/>
              <a:uLnTx/>
              <a:uFillTx/>
              <a:latin typeface="Lemonada Semi Bold Bold"/>
              <a:ea typeface="+mn-ea"/>
              <a:cs typeface="+mn-cs"/>
            </a:endParaRPr>
          </a:p>
        </p:txBody>
      </p:sp>
    </p:spTree>
    <p:extLst>
      <p:ext uri="{BB962C8B-B14F-4D97-AF65-F5344CB8AC3E}">
        <p14:creationId xmlns:p14="http://schemas.microsoft.com/office/powerpoint/2010/main" val="15869001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BE1D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4456" b="14456"/>
          <a:stretch>
            <a:fillRect/>
          </a:stretch>
        </p:blipFill>
        <p:spPr>
          <a:xfrm>
            <a:off x="0" y="0"/>
            <a:ext cx="9647242" cy="10287000"/>
          </a:xfrm>
          <a:prstGeom prst="rect">
            <a:avLst/>
          </a:prstGeom>
        </p:spPr>
      </p:pic>
      <p:grpSp>
        <p:nvGrpSpPr>
          <p:cNvPr id="3" name="Group 3"/>
          <p:cNvGrpSpPr/>
          <p:nvPr/>
        </p:nvGrpSpPr>
        <p:grpSpPr>
          <a:xfrm>
            <a:off x="6398431" y="1894689"/>
            <a:ext cx="6497622" cy="6497622"/>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7194A8">
                <a:alpha val="89804"/>
              </a:srgbClr>
            </a:solidFill>
          </p:spPr>
        </p:sp>
      </p:grpSp>
      <p:sp>
        <p:nvSpPr>
          <p:cNvPr id="5" name="TextBox 4">
            <a:extLst>
              <a:ext uri="{FF2B5EF4-FFF2-40B4-BE49-F238E27FC236}">
                <a16:creationId xmlns:a16="http://schemas.microsoft.com/office/drawing/2014/main" id="{2831385B-6501-4636-AD7C-E01F87442A58}"/>
              </a:ext>
            </a:extLst>
          </p:cNvPr>
          <p:cNvSpPr txBox="1"/>
          <p:nvPr/>
        </p:nvSpPr>
        <p:spPr>
          <a:xfrm>
            <a:off x="6065841" y="3924300"/>
            <a:ext cx="71628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black"/>
                </a:solidFill>
                <a:effectLst/>
                <a:uLnTx/>
                <a:uFillTx/>
                <a:latin typeface="Calibri"/>
                <a:ea typeface="+mn-ea"/>
                <a:cs typeface="+mn-cs"/>
              </a:rPr>
              <a:t>HÌNH THÀNH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white"/>
                </a:solidFill>
                <a:effectLst/>
                <a:uLnTx/>
                <a:uFillTx/>
                <a:latin typeface="Calibri"/>
                <a:ea typeface="+mn-ea"/>
                <a:cs typeface="+mn-cs"/>
              </a:rPr>
              <a:t>KIẾN THỨC</a:t>
            </a:r>
            <a:endParaRPr kumimoji="0" lang="vi-VN" sz="8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7" name="TextBox 6">
            <a:extLst>
              <a:ext uri="{FF2B5EF4-FFF2-40B4-BE49-F238E27FC236}">
                <a16:creationId xmlns:a16="http://schemas.microsoft.com/office/drawing/2014/main" id="{C2B77275-F6F7-4730-8F3F-3A070E77BDA3}"/>
              </a:ext>
            </a:extLst>
          </p:cNvPr>
          <p:cNvSpPr txBox="1"/>
          <p:nvPr/>
        </p:nvSpPr>
        <p:spPr>
          <a:xfrm>
            <a:off x="4008441" y="8496300"/>
            <a:ext cx="92202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chemeClr val="bg2"/>
                </a:solidFill>
                <a:effectLst/>
                <a:uLnTx/>
                <a:uFillTx/>
                <a:latin typeface="Calibri (Body)"/>
                <a:ea typeface="+mn-ea"/>
                <a:cs typeface="+mn-cs"/>
              </a:rPr>
              <a:t>III. TỔNG </a:t>
            </a:r>
            <a:r>
              <a:rPr kumimoji="0" lang="vi-VN" sz="7200" b="1" i="0" u="none" strike="noStrike" kern="1200" cap="none" spc="0" normalizeH="0" baseline="0" noProof="0" dirty="0">
                <a:ln>
                  <a:noFill/>
                </a:ln>
                <a:effectLst/>
                <a:uLnTx/>
                <a:uFillTx/>
                <a:latin typeface="Calibri (Body)"/>
                <a:ea typeface="+mn-ea"/>
                <a:cs typeface="+mn-cs"/>
              </a:rPr>
              <a:t>KẾT</a:t>
            </a:r>
          </a:p>
        </p:txBody>
      </p:sp>
    </p:spTree>
    <p:extLst>
      <p:ext uri="{BB962C8B-B14F-4D97-AF65-F5344CB8AC3E}">
        <p14:creationId xmlns:p14="http://schemas.microsoft.com/office/powerpoint/2010/main" val="27191747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B7F6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156" r="14639" b="8156"/>
          <a:stretch>
            <a:fillRect/>
          </a:stretch>
        </p:blipFill>
        <p:spPr>
          <a:xfrm>
            <a:off x="-23037" y="94196"/>
            <a:ext cx="8394204" cy="10287000"/>
          </a:xfrm>
          <a:prstGeom prst="rect">
            <a:avLst/>
          </a:prstGeom>
        </p:spPr>
      </p:pic>
      <p:grpSp>
        <p:nvGrpSpPr>
          <p:cNvPr id="3" name="Group 3"/>
          <p:cNvGrpSpPr/>
          <p:nvPr/>
        </p:nvGrpSpPr>
        <p:grpSpPr>
          <a:xfrm>
            <a:off x="5896841" y="2314575"/>
            <a:ext cx="6494318" cy="5657850"/>
            <a:chOff x="0" y="0"/>
            <a:chExt cx="6350000" cy="5532120"/>
          </a:xfrm>
        </p:grpSpPr>
        <p:sp>
          <p:nvSpPr>
            <p:cNvPr id="4" name="Freeform 4"/>
            <p:cNvSpPr/>
            <p:nvPr/>
          </p:nvSpPr>
          <p:spPr>
            <a:xfrm>
              <a:off x="0" y="0"/>
              <a:ext cx="6350000" cy="5532120"/>
            </a:xfrm>
            <a:custGeom>
              <a:avLst/>
              <a:gdLst/>
              <a:ahLst/>
              <a:cxnLst/>
              <a:rect l="l" t="t" r="r" b="b"/>
              <a:pathLst>
                <a:path w="6350000" h="5532120">
                  <a:moveTo>
                    <a:pt x="4762500" y="0"/>
                  </a:moveTo>
                  <a:lnTo>
                    <a:pt x="1587500" y="0"/>
                  </a:lnTo>
                  <a:lnTo>
                    <a:pt x="0" y="2766060"/>
                  </a:lnTo>
                  <a:lnTo>
                    <a:pt x="1587500" y="5532120"/>
                  </a:lnTo>
                  <a:lnTo>
                    <a:pt x="4762500" y="5532120"/>
                  </a:lnTo>
                  <a:lnTo>
                    <a:pt x="6350000" y="2766060"/>
                  </a:lnTo>
                  <a:lnTo>
                    <a:pt x="4762500" y="0"/>
                  </a:lnTo>
                  <a:lnTo>
                    <a:pt x="4762500" y="0"/>
                  </a:lnTo>
                  <a:close/>
                  <a:moveTo>
                    <a:pt x="4676140" y="5382260"/>
                  </a:moveTo>
                  <a:lnTo>
                    <a:pt x="1673860" y="5382260"/>
                  </a:lnTo>
                  <a:lnTo>
                    <a:pt x="172720" y="2766060"/>
                  </a:lnTo>
                  <a:lnTo>
                    <a:pt x="1673860" y="149860"/>
                  </a:lnTo>
                  <a:lnTo>
                    <a:pt x="4676140" y="149860"/>
                  </a:lnTo>
                  <a:lnTo>
                    <a:pt x="6177280" y="2766060"/>
                  </a:lnTo>
                  <a:lnTo>
                    <a:pt x="4676140" y="5382260"/>
                  </a:lnTo>
                  <a:close/>
                </a:path>
              </a:pathLst>
            </a:custGeom>
            <a:solidFill>
              <a:srgbClr val="8F6D52"/>
            </a:solidFill>
          </p:spPr>
        </p:sp>
      </p:grpSp>
      <p:grpSp>
        <p:nvGrpSpPr>
          <p:cNvPr id="5" name="Group 5"/>
          <p:cNvGrpSpPr/>
          <p:nvPr/>
        </p:nvGrpSpPr>
        <p:grpSpPr>
          <a:xfrm rot="2700000">
            <a:off x="6378453" y="2734155"/>
            <a:ext cx="5531095" cy="4818690"/>
            <a:chOff x="0" y="0"/>
            <a:chExt cx="6350000" cy="5532120"/>
          </a:xfrm>
        </p:grpSpPr>
        <p:sp>
          <p:nvSpPr>
            <p:cNvPr id="6" name="Freeform 6"/>
            <p:cNvSpPr/>
            <p:nvPr/>
          </p:nvSpPr>
          <p:spPr>
            <a:xfrm>
              <a:off x="0" y="0"/>
              <a:ext cx="6350000" cy="5532120"/>
            </a:xfrm>
            <a:custGeom>
              <a:avLst/>
              <a:gdLst/>
              <a:ahLst/>
              <a:cxnLst/>
              <a:rect l="l" t="t" r="r" b="b"/>
              <a:pathLst>
                <a:path w="6350000" h="5532120">
                  <a:moveTo>
                    <a:pt x="4762500" y="0"/>
                  </a:moveTo>
                  <a:lnTo>
                    <a:pt x="1587500" y="0"/>
                  </a:lnTo>
                  <a:lnTo>
                    <a:pt x="0" y="2766060"/>
                  </a:lnTo>
                  <a:lnTo>
                    <a:pt x="1587500" y="5532120"/>
                  </a:lnTo>
                  <a:lnTo>
                    <a:pt x="4762500" y="5532120"/>
                  </a:lnTo>
                  <a:lnTo>
                    <a:pt x="6350000" y="2766060"/>
                  </a:lnTo>
                  <a:lnTo>
                    <a:pt x="4762500" y="0"/>
                  </a:lnTo>
                  <a:lnTo>
                    <a:pt x="4762500" y="0"/>
                  </a:lnTo>
                  <a:close/>
                  <a:moveTo>
                    <a:pt x="4676140" y="5382260"/>
                  </a:moveTo>
                  <a:lnTo>
                    <a:pt x="1673860" y="5382260"/>
                  </a:lnTo>
                  <a:lnTo>
                    <a:pt x="172720" y="2766060"/>
                  </a:lnTo>
                  <a:lnTo>
                    <a:pt x="1673860" y="149860"/>
                  </a:lnTo>
                  <a:lnTo>
                    <a:pt x="4676140" y="149860"/>
                  </a:lnTo>
                  <a:lnTo>
                    <a:pt x="6177280" y="2766060"/>
                  </a:lnTo>
                  <a:lnTo>
                    <a:pt x="4676140" y="5382260"/>
                  </a:lnTo>
                  <a:close/>
                </a:path>
              </a:pathLst>
            </a:custGeom>
            <a:solidFill>
              <a:srgbClr val="4D4A42"/>
            </a:solidFill>
          </p:spPr>
        </p:sp>
      </p:grpSp>
      <p:grpSp>
        <p:nvGrpSpPr>
          <p:cNvPr id="7" name="Group 7"/>
          <p:cNvGrpSpPr/>
          <p:nvPr/>
        </p:nvGrpSpPr>
        <p:grpSpPr>
          <a:xfrm>
            <a:off x="6924393" y="3209778"/>
            <a:ext cx="4439214" cy="3867444"/>
            <a:chOff x="0" y="0"/>
            <a:chExt cx="6350000" cy="5532120"/>
          </a:xfrm>
        </p:grpSpPr>
        <p:sp>
          <p:nvSpPr>
            <p:cNvPr id="8" name="Freeform 8"/>
            <p:cNvSpPr/>
            <p:nvPr/>
          </p:nvSpPr>
          <p:spPr>
            <a:xfrm>
              <a:off x="0" y="0"/>
              <a:ext cx="6350000" cy="5532120"/>
            </a:xfrm>
            <a:custGeom>
              <a:avLst/>
              <a:gdLst/>
              <a:ahLst/>
              <a:cxnLst/>
              <a:rect l="l" t="t" r="r" b="b"/>
              <a:pathLst>
                <a:path w="6350000" h="5532120">
                  <a:moveTo>
                    <a:pt x="4762500" y="0"/>
                  </a:moveTo>
                  <a:lnTo>
                    <a:pt x="1587500" y="0"/>
                  </a:lnTo>
                  <a:lnTo>
                    <a:pt x="0" y="2766060"/>
                  </a:lnTo>
                  <a:lnTo>
                    <a:pt x="1587500" y="5532120"/>
                  </a:lnTo>
                  <a:lnTo>
                    <a:pt x="4762500" y="5532120"/>
                  </a:lnTo>
                  <a:lnTo>
                    <a:pt x="6350000" y="2766060"/>
                  </a:lnTo>
                  <a:lnTo>
                    <a:pt x="4762500" y="0"/>
                  </a:lnTo>
                  <a:lnTo>
                    <a:pt x="4762500" y="0"/>
                  </a:lnTo>
                  <a:close/>
                  <a:moveTo>
                    <a:pt x="4676140" y="5382260"/>
                  </a:moveTo>
                  <a:lnTo>
                    <a:pt x="1673860" y="5382260"/>
                  </a:lnTo>
                  <a:lnTo>
                    <a:pt x="172720" y="2766060"/>
                  </a:lnTo>
                  <a:lnTo>
                    <a:pt x="1673860" y="149860"/>
                  </a:lnTo>
                  <a:lnTo>
                    <a:pt x="4676140" y="149860"/>
                  </a:lnTo>
                  <a:lnTo>
                    <a:pt x="6177280" y="2766060"/>
                  </a:lnTo>
                  <a:lnTo>
                    <a:pt x="4676140" y="5382260"/>
                  </a:lnTo>
                  <a:close/>
                </a:path>
              </a:pathLst>
            </a:custGeom>
            <a:solidFill>
              <a:srgbClr val="222625"/>
            </a:solidFill>
          </p:spPr>
        </p:sp>
      </p:grpSp>
      <p:grpSp>
        <p:nvGrpSpPr>
          <p:cNvPr id="9" name="Group 9"/>
          <p:cNvGrpSpPr/>
          <p:nvPr/>
        </p:nvGrpSpPr>
        <p:grpSpPr>
          <a:xfrm>
            <a:off x="7294354" y="3541534"/>
            <a:ext cx="3699292" cy="3203932"/>
            <a:chOff x="0" y="0"/>
            <a:chExt cx="6202680" cy="5372100"/>
          </a:xfrm>
        </p:grpSpPr>
        <p:sp>
          <p:nvSpPr>
            <p:cNvPr id="10" name="Freeform 10"/>
            <p:cNvSpPr/>
            <p:nvPr/>
          </p:nvSpPr>
          <p:spPr>
            <a:xfrm>
              <a:off x="0" y="0"/>
              <a:ext cx="6202680" cy="5372100"/>
            </a:xfrm>
            <a:custGeom>
              <a:avLst/>
              <a:gdLst/>
              <a:ahLst/>
              <a:cxnLst/>
              <a:rect l="l" t="t" r="r" b="b"/>
              <a:pathLst>
                <a:path w="6202680" h="5372100">
                  <a:moveTo>
                    <a:pt x="4652010" y="0"/>
                  </a:moveTo>
                  <a:lnTo>
                    <a:pt x="4652010" y="0"/>
                  </a:lnTo>
                  <a:lnTo>
                    <a:pt x="1560830" y="0"/>
                  </a:lnTo>
                  <a:lnTo>
                    <a:pt x="1550670" y="0"/>
                  </a:lnTo>
                  <a:lnTo>
                    <a:pt x="0" y="2686050"/>
                  </a:lnTo>
                  <a:lnTo>
                    <a:pt x="1550670" y="5372100"/>
                  </a:lnTo>
                  <a:lnTo>
                    <a:pt x="1560830" y="5372100"/>
                  </a:lnTo>
                  <a:lnTo>
                    <a:pt x="4650740" y="5372100"/>
                  </a:lnTo>
                  <a:lnTo>
                    <a:pt x="4652010" y="5372100"/>
                  </a:lnTo>
                  <a:lnTo>
                    <a:pt x="6202680" y="2686050"/>
                  </a:lnTo>
                  <a:lnTo>
                    <a:pt x="4652010" y="0"/>
                  </a:lnTo>
                  <a:close/>
                </a:path>
              </a:pathLst>
            </a:custGeom>
            <a:solidFill>
              <a:srgbClr val="8F6D52"/>
            </a:solidFill>
          </p:spPr>
        </p:sp>
      </p:grpSp>
      <p:sp>
        <p:nvSpPr>
          <p:cNvPr id="11" name="TextBox 10">
            <a:extLst>
              <a:ext uri="{FF2B5EF4-FFF2-40B4-BE49-F238E27FC236}">
                <a16:creationId xmlns:a16="http://schemas.microsoft.com/office/drawing/2014/main" id="{62CD0046-5974-4825-8A4D-F4762A8DCAC5}"/>
              </a:ext>
            </a:extLst>
          </p:cNvPr>
          <p:cNvSpPr txBox="1"/>
          <p:nvPr/>
        </p:nvSpPr>
        <p:spPr>
          <a:xfrm>
            <a:off x="7663618" y="4268200"/>
            <a:ext cx="2960761" cy="1938992"/>
          </a:xfrm>
          <a:prstGeom prst="rect">
            <a:avLst/>
          </a:prstGeom>
          <a:noFill/>
        </p:spPr>
        <p:txBody>
          <a:bodyPr wrap="square" rtlCol="0">
            <a:spAutoFit/>
          </a:bodyPr>
          <a:lstStyle/>
          <a:p>
            <a:pPr algn="ctr"/>
            <a:r>
              <a:rPr lang="vi-VN" sz="6000" b="1" dirty="0">
                <a:latin typeface="Candara" panose="020E0502030303020204" pitchFamily="34" charset="0"/>
              </a:rPr>
              <a:t>NỘI DUNG</a:t>
            </a:r>
            <a:endParaRPr lang="vi-VN" sz="6000" b="1" dirty="0">
              <a:solidFill>
                <a:schemeClr val="bg1"/>
              </a:solidFill>
              <a:latin typeface="Candara" panose="020E0502030303020204" pitchFamily="34" charset="0"/>
            </a:endParaRPr>
          </a:p>
        </p:txBody>
      </p:sp>
      <p:sp>
        <p:nvSpPr>
          <p:cNvPr id="12" name="TextBox 11">
            <a:extLst>
              <a:ext uri="{FF2B5EF4-FFF2-40B4-BE49-F238E27FC236}">
                <a16:creationId xmlns:a16="http://schemas.microsoft.com/office/drawing/2014/main" id="{C16ED48F-4314-4105-8E35-C7CE1314558B}"/>
              </a:ext>
            </a:extLst>
          </p:cNvPr>
          <p:cNvSpPr txBox="1"/>
          <p:nvPr/>
        </p:nvSpPr>
        <p:spPr>
          <a:xfrm>
            <a:off x="6324600" y="8291248"/>
            <a:ext cx="5334000" cy="1015663"/>
          </a:xfrm>
          <a:prstGeom prst="rect">
            <a:avLst/>
          </a:prstGeom>
          <a:noFill/>
        </p:spPr>
        <p:txBody>
          <a:bodyPr wrap="square" rtlCol="0">
            <a:spAutoFit/>
          </a:bodyPr>
          <a:lstStyle/>
          <a:p>
            <a:r>
              <a:rPr lang="vi-VN" sz="6000" b="1" dirty="0">
                <a:solidFill>
                  <a:schemeClr val="bg1"/>
                </a:solidFill>
                <a:latin typeface="Candara" panose="020E0502030303020204" pitchFamily="34" charset="0"/>
              </a:rPr>
              <a:t>NGHỆ </a:t>
            </a:r>
            <a:r>
              <a:rPr lang="vi-VN" sz="6000" b="1" dirty="0">
                <a:solidFill>
                  <a:schemeClr val="tx1">
                    <a:lumMod val="95000"/>
                    <a:lumOff val="5000"/>
                  </a:schemeClr>
                </a:solidFill>
                <a:latin typeface="Candara" panose="020E0502030303020204" pitchFamily="34" charset="0"/>
              </a:rPr>
              <a:t>THUẬT</a:t>
            </a:r>
          </a:p>
        </p:txBody>
      </p:sp>
      <p:sp>
        <p:nvSpPr>
          <p:cNvPr id="14" name="TextBox 13">
            <a:extLst>
              <a:ext uri="{FF2B5EF4-FFF2-40B4-BE49-F238E27FC236}">
                <a16:creationId xmlns:a16="http://schemas.microsoft.com/office/drawing/2014/main" id="{38CBA4F5-695C-4DEF-867F-BFAFA1C10954}"/>
              </a:ext>
            </a:extLst>
          </p:cNvPr>
          <p:cNvSpPr txBox="1"/>
          <p:nvPr/>
        </p:nvSpPr>
        <p:spPr>
          <a:xfrm>
            <a:off x="304800" y="1299948"/>
            <a:ext cx="5522120" cy="7687104"/>
          </a:xfrm>
          <a:prstGeom prst="rect">
            <a:avLst/>
          </a:prstGeom>
          <a:solidFill>
            <a:srgbClr val="643E32">
              <a:alpha val="49804"/>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lnSpc>
                <a:spcPct val="150000"/>
              </a:lnSpc>
            </a:pPr>
            <a:r>
              <a:rPr lang="vi-VN" sz="3700" b="1" dirty="0" smtClean="0"/>
              <a:t>Khắc họa </a:t>
            </a:r>
            <a:r>
              <a:rPr lang="vi-VN" sz="3700" b="1" dirty="0"/>
              <a:t>hình ảnh nhân vật “tôi” trong cuộc chiến đấu ở đỉnh núi Hy Mã Lạp Sơn, câu chuyện cảm động </a:t>
            </a:r>
            <a:r>
              <a:rPr lang="vi-VN" sz="3700" b="1" dirty="0" smtClean="0"/>
              <a:t>giữa </a:t>
            </a:r>
            <a:r>
              <a:rPr lang="vi-VN" sz="3700" b="1" dirty="0"/>
              <a:t>hai nhân vật kẻ thù sau đó và những suy nghĩ về tình cảm con người trong cuộc sống</a:t>
            </a:r>
            <a:r>
              <a:rPr lang="vi-VN" sz="3700" b="1" i="0" u="none" strike="noStrike" dirty="0" smtClean="0">
                <a:solidFill>
                  <a:schemeClr val="bg1"/>
                </a:solidFill>
                <a:effectLst/>
                <a:latin typeface="Calibri" panose="020F0502020204030204" pitchFamily="34" charset="0"/>
                <a:cs typeface="Calibri" panose="020F0502020204030204" pitchFamily="34" charset="0"/>
              </a:rPr>
              <a:t>.</a:t>
            </a:r>
            <a:endParaRPr lang="en-US" sz="3700" b="1" dirty="0">
              <a:solidFill>
                <a:schemeClr val="bg1"/>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2F659864-7118-4449-A384-676D2168BB0F}"/>
              </a:ext>
            </a:extLst>
          </p:cNvPr>
          <p:cNvSpPr txBox="1"/>
          <p:nvPr/>
        </p:nvSpPr>
        <p:spPr>
          <a:xfrm>
            <a:off x="12461080" y="2857500"/>
            <a:ext cx="5200795" cy="5355312"/>
          </a:xfrm>
          <a:prstGeom prst="rect">
            <a:avLst/>
          </a:prstGeom>
          <a:solidFill>
            <a:schemeClr val="bg1">
              <a:alpha val="49804"/>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nSpc>
                <a:spcPct val="150000"/>
              </a:lnSpc>
            </a:pPr>
            <a:r>
              <a:rPr lang="vi-VN" sz="3800" dirty="0"/>
              <a:t>- Kết hợp yếu tố tự sự và trữ tình độc đáo</a:t>
            </a:r>
          </a:p>
          <a:p>
            <a:pPr>
              <a:lnSpc>
                <a:spcPct val="150000"/>
              </a:lnSpc>
            </a:pPr>
            <a:r>
              <a:rPr lang="vi-VN" sz="3800" dirty="0"/>
              <a:t>- Tính chất lạ lùng, có màu sắc hư cấu thể hiện tư tưởng và suy tư của tác giả</a:t>
            </a:r>
            <a:endParaRPr lang="vi-VN" sz="3800" b="0" i="0" u="none" strike="noStrike" dirty="0">
              <a:solidFill>
                <a:srgbClr val="643E32"/>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6717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BE1D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4456" b="14456"/>
          <a:stretch>
            <a:fillRect/>
          </a:stretch>
        </p:blipFill>
        <p:spPr>
          <a:xfrm>
            <a:off x="0" y="0"/>
            <a:ext cx="9647242" cy="10287000"/>
          </a:xfrm>
          <a:prstGeom prst="rect">
            <a:avLst/>
          </a:prstGeom>
        </p:spPr>
      </p:pic>
      <p:grpSp>
        <p:nvGrpSpPr>
          <p:cNvPr id="3" name="Group 3"/>
          <p:cNvGrpSpPr/>
          <p:nvPr/>
        </p:nvGrpSpPr>
        <p:grpSpPr>
          <a:xfrm>
            <a:off x="6398431" y="1894689"/>
            <a:ext cx="6497622" cy="6497622"/>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7194A8">
                <a:alpha val="89804"/>
              </a:srgbClr>
            </a:solidFill>
          </p:spPr>
        </p:sp>
      </p:grpSp>
      <p:sp>
        <p:nvSpPr>
          <p:cNvPr id="5" name="TextBox 4">
            <a:extLst>
              <a:ext uri="{FF2B5EF4-FFF2-40B4-BE49-F238E27FC236}">
                <a16:creationId xmlns:a16="http://schemas.microsoft.com/office/drawing/2014/main" id="{2831385B-6501-4636-AD7C-E01F87442A58}"/>
              </a:ext>
            </a:extLst>
          </p:cNvPr>
          <p:cNvSpPr txBox="1"/>
          <p:nvPr/>
        </p:nvSpPr>
        <p:spPr>
          <a:xfrm>
            <a:off x="6065841" y="3924300"/>
            <a:ext cx="71628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8800" b="1" dirty="0">
                <a:solidFill>
                  <a:prstClr val="black"/>
                </a:solidFill>
                <a:latin typeface="Calibri"/>
              </a:rPr>
              <a:t>VẬN DỤNG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800" b="1" i="0" u="none" strike="noStrike" kern="1200" cap="none" spc="0" normalizeH="0" baseline="0" noProof="0" dirty="0">
                <a:ln>
                  <a:noFill/>
                </a:ln>
                <a:solidFill>
                  <a:prstClr val="black"/>
                </a:solidFill>
                <a:effectLst/>
                <a:uLnTx/>
                <a:uFillTx/>
                <a:latin typeface="Calibri"/>
                <a:ea typeface="+mn-ea"/>
                <a:cs typeface="+mn-cs"/>
              </a:rPr>
              <a:t>LI</a:t>
            </a:r>
            <a:r>
              <a:rPr lang="vi-VN" sz="8800" b="1" dirty="0">
                <a:solidFill>
                  <a:prstClr val="black"/>
                </a:solidFill>
                <a:latin typeface="Calibri"/>
              </a:rPr>
              <a:t>ÊN HỆ</a:t>
            </a:r>
            <a:endParaRPr kumimoji="0" lang="vi-VN" sz="8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292302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7353300" cy="7997214"/>
            <a:chOff x="0" y="0"/>
            <a:chExt cx="4863715" cy="2396472"/>
          </a:xfrm>
        </p:grpSpPr>
        <p:sp>
          <p:nvSpPr>
            <p:cNvPr id="3" name="Freeform 3"/>
            <p:cNvSpPr/>
            <p:nvPr/>
          </p:nvSpPr>
          <p:spPr>
            <a:xfrm>
              <a:off x="0" y="0"/>
              <a:ext cx="4863715" cy="2396472"/>
            </a:xfrm>
            <a:custGeom>
              <a:avLst/>
              <a:gdLst/>
              <a:ahLst/>
              <a:cxnLst/>
              <a:rect l="l" t="t" r="r" b="b"/>
              <a:pathLst>
                <a:path w="4863715" h="2396472">
                  <a:moveTo>
                    <a:pt x="4367145" y="0"/>
                  </a:moveTo>
                  <a:lnTo>
                    <a:pt x="496570" y="0"/>
                  </a:lnTo>
                  <a:lnTo>
                    <a:pt x="0" y="496570"/>
                  </a:lnTo>
                  <a:lnTo>
                    <a:pt x="0" y="1899902"/>
                  </a:lnTo>
                  <a:lnTo>
                    <a:pt x="496570" y="2396472"/>
                  </a:lnTo>
                  <a:lnTo>
                    <a:pt x="4367145" y="2396472"/>
                  </a:lnTo>
                  <a:lnTo>
                    <a:pt x="4863715" y="1899902"/>
                  </a:lnTo>
                  <a:lnTo>
                    <a:pt x="4863715" y="496570"/>
                  </a:lnTo>
                  <a:close/>
                </a:path>
              </a:pathLst>
            </a:custGeom>
            <a:solidFill>
              <a:srgbClr val="85976E">
                <a:alpha val="80784"/>
              </a:srgbClr>
            </a:solidFill>
          </p:spPr>
        </p:sp>
      </p:grpSp>
      <p:grpSp>
        <p:nvGrpSpPr>
          <p:cNvPr id="4" name="Group 4"/>
          <p:cNvGrpSpPr/>
          <p:nvPr/>
        </p:nvGrpSpPr>
        <p:grpSpPr>
          <a:xfrm>
            <a:off x="586631" y="413867"/>
            <a:ext cx="17320369" cy="9226880"/>
            <a:chOff x="0" y="0"/>
            <a:chExt cx="3841692" cy="2071129"/>
          </a:xfrm>
        </p:grpSpPr>
        <p:sp>
          <p:nvSpPr>
            <p:cNvPr id="5" name="Freeform 5"/>
            <p:cNvSpPr/>
            <p:nvPr/>
          </p:nvSpPr>
          <p:spPr>
            <a:xfrm>
              <a:off x="0" y="0"/>
              <a:ext cx="3841692" cy="2071129"/>
            </a:xfrm>
            <a:custGeom>
              <a:avLst/>
              <a:gdLst/>
              <a:ahLst/>
              <a:cxnLst/>
              <a:rect l="l" t="t" r="r" b="b"/>
              <a:pathLst>
                <a:path w="3841692" h="2071129">
                  <a:moveTo>
                    <a:pt x="235966" y="0"/>
                  </a:moveTo>
                  <a:lnTo>
                    <a:pt x="0" y="235966"/>
                  </a:lnTo>
                  <a:lnTo>
                    <a:pt x="0" y="1835163"/>
                  </a:lnTo>
                  <a:lnTo>
                    <a:pt x="235966" y="2071129"/>
                  </a:lnTo>
                  <a:lnTo>
                    <a:pt x="3605726" y="2071129"/>
                  </a:lnTo>
                  <a:lnTo>
                    <a:pt x="3841692" y="1835163"/>
                  </a:lnTo>
                  <a:lnTo>
                    <a:pt x="3841692" y="235966"/>
                  </a:lnTo>
                  <a:lnTo>
                    <a:pt x="3605726" y="0"/>
                  </a:lnTo>
                  <a:close/>
                  <a:moveTo>
                    <a:pt x="257048" y="44069"/>
                  </a:moveTo>
                  <a:lnTo>
                    <a:pt x="3584644" y="44069"/>
                  </a:lnTo>
                  <a:lnTo>
                    <a:pt x="3797623" y="257048"/>
                  </a:lnTo>
                  <a:lnTo>
                    <a:pt x="3797623" y="1814081"/>
                  </a:lnTo>
                  <a:lnTo>
                    <a:pt x="3584644" y="2027060"/>
                  </a:lnTo>
                  <a:lnTo>
                    <a:pt x="257048" y="2027060"/>
                  </a:lnTo>
                  <a:lnTo>
                    <a:pt x="44069" y="1814081"/>
                  </a:lnTo>
                  <a:lnTo>
                    <a:pt x="44069" y="257048"/>
                  </a:lnTo>
                  <a:close/>
                </a:path>
              </a:pathLst>
            </a:custGeom>
            <a:solidFill>
              <a:srgbClr val="85976E"/>
            </a:solidFill>
          </p:spPr>
        </p:sp>
      </p:grpSp>
      <p:sp>
        <p:nvSpPr>
          <p:cNvPr id="6" name="TextBox 6"/>
          <p:cNvSpPr txBox="1"/>
          <p:nvPr/>
        </p:nvSpPr>
        <p:spPr>
          <a:xfrm>
            <a:off x="1548184" y="1736036"/>
            <a:ext cx="6376616" cy="6452728"/>
          </a:xfrm>
          <a:prstGeom prst="rect">
            <a:avLst/>
          </a:prstGeom>
        </p:spPr>
        <p:txBody>
          <a:bodyPr wrap="square" lIns="0" tIns="0" rIns="0" bIns="0" rtlCol="0" anchor="t">
            <a:spAutoFit/>
          </a:bodyPr>
          <a:lstStyle/>
          <a:p>
            <a:pPr algn="ctr">
              <a:lnSpc>
                <a:spcPts val="5708"/>
              </a:lnSpc>
              <a:spcBef>
                <a:spcPct val="0"/>
              </a:spcBef>
            </a:pPr>
            <a:r>
              <a:rPr lang="vi-VN" sz="4324" b="1" dirty="0">
                <a:solidFill>
                  <a:srgbClr val="643E32"/>
                </a:solidFill>
                <a:latin typeface="Calibri (Body)"/>
              </a:rPr>
              <a:t>NHIỆM VỤ </a:t>
            </a:r>
            <a:r>
              <a:rPr lang="vi-VN" sz="4324" b="1" dirty="0" smtClean="0">
                <a:solidFill>
                  <a:srgbClr val="643E32"/>
                </a:solidFill>
                <a:latin typeface="Calibri (Body)"/>
              </a:rPr>
              <a:t>1</a:t>
            </a:r>
          </a:p>
          <a:p>
            <a:pPr algn="ctr">
              <a:lnSpc>
                <a:spcPts val="5708"/>
              </a:lnSpc>
              <a:spcBef>
                <a:spcPct val="0"/>
              </a:spcBef>
            </a:pPr>
            <a:endParaRPr lang="vi-VN" sz="4324" b="1" dirty="0">
              <a:solidFill>
                <a:srgbClr val="643E32"/>
              </a:solidFill>
              <a:latin typeface="Calibri (Body)"/>
            </a:endParaRPr>
          </a:p>
          <a:p>
            <a:pPr algn="just">
              <a:lnSpc>
                <a:spcPct val="150000"/>
              </a:lnSpc>
              <a:spcBef>
                <a:spcPct val="0"/>
              </a:spcBef>
            </a:pPr>
            <a:r>
              <a:rPr lang="vi-VN" sz="4324" dirty="0">
                <a:solidFill>
                  <a:srgbClr val="FFFFFF"/>
                </a:solidFill>
                <a:latin typeface="Calibri (Body)"/>
              </a:rPr>
              <a:t>Viết đoạn văn theo kiểu Tổng Phân Hợp khoảng 12 – 15 câu phân </a:t>
            </a:r>
            <a:r>
              <a:rPr lang="vi-VN" sz="4324" dirty="0" smtClean="0">
                <a:solidFill>
                  <a:srgbClr val="FFFFFF"/>
                </a:solidFill>
                <a:latin typeface="Calibri (Body)"/>
              </a:rPr>
              <a:t>đoạn trích “Cây diêm cuối cùng” cả Cao Huy Thuần. </a:t>
            </a:r>
            <a:endParaRPr lang="en-US" sz="4324" dirty="0">
              <a:solidFill>
                <a:srgbClr val="FFFFFF"/>
              </a:solidFill>
              <a:latin typeface="Calibri (Body)"/>
            </a:endParaRPr>
          </a:p>
        </p:txBody>
      </p:sp>
      <p:grpSp>
        <p:nvGrpSpPr>
          <p:cNvPr id="8" name="Group 2">
            <a:extLst>
              <a:ext uri="{FF2B5EF4-FFF2-40B4-BE49-F238E27FC236}">
                <a16:creationId xmlns:a16="http://schemas.microsoft.com/office/drawing/2014/main" id="{FB76BF63-886F-41F7-8472-426F7E456232}"/>
              </a:ext>
            </a:extLst>
          </p:cNvPr>
          <p:cNvGrpSpPr/>
          <p:nvPr/>
        </p:nvGrpSpPr>
        <p:grpSpPr>
          <a:xfrm>
            <a:off x="9433595" y="1144893"/>
            <a:ext cx="7353300" cy="7997214"/>
            <a:chOff x="0" y="0"/>
            <a:chExt cx="4863715" cy="2396472"/>
          </a:xfrm>
        </p:grpSpPr>
        <p:sp>
          <p:nvSpPr>
            <p:cNvPr id="9" name="Freeform 3">
              <a:extLst>
                <a:ext uri="{FF2B5EF4-FFF2-40B4-BE49-F238E27FC236}">
                  <a16:creationId xmlns:a16="http://schemas.microsoft.com/office/drawing/2014/main" id="{C5A8F363-642E-4F41-89B1-258A10FD3BAB}"/>
                </a:ext>
              </a:extLst>
            </p:cNvPr>
            <p:cNvSpPr/>
            <p:nvPr/>
          </p:nvSpPr>
          <p:spPr>
            <a:xfrm>
              <a:off x="0" y="0"/>
              <a:ext cx="4863715" cy="2396472"/>
            </a:xfrm>
            <a:custGeom>
              <a:avLst/>
              <a:gdLst/>
              <a:ahLst/>
              <a:cxnLst/>
              <a:rect l="l" t="t" r="r" b="b"/>
              <a:pathLst>
                <a:path w="4863715" h="2396472">
                  <a:moveTo>
                    <a:pt x="4367145" y="0"/>
                  </a:moveTo>
                  <a:lnTo>
                    <a:pt x="496570" y="0"/>
                  </a:lnTo>
                  <a:lnTo>
                    <a:pt x="0" y="496570"/>
                  </a:lnTo>
                  <a:lnTo>
                    <a:pt x="0" y="1899902"/>
                  </a:lnTo>
                  <a:lnTo>
                    <a:pt x="496570" y="2396472"/>
                  </a:lnTo>
                  <a:lnTo>
                    <a:pt x="4367145" y="2396472"/>
                  </a:lnTo>
                  <a:lnTo>
                    <a:pt x="4863715" y="1899902"/>
                  </a:lnTo>
                  <a:lnTo>
                    <a:pt x="4863715" y="496570"/>
                  </a:lnTo>
                  <a:close/>
                </a:path>
              </a:pathLst>
            </a:custGeom>
            <a:solidFill>
              <a:srgbClr val="85976E">
                <a:alpha val="80784"/>
              </a:srgbClr>
            </a:solidFill>
          </p:spPr>
        </p:sp>
      </p:grpSp>
      <p:sp>
        <p:nvSpPr>
          <p:cNvPr id="10" name="TextBox 6">
            <a:extLst>
              <a:ext uri="{FF2B5EF4-FFF2-40B4-BE49-F238E27FC236}">
                <a16:creationId xmlns:a16="http://schemas.microsoft.com/office/drawing/2014/main" id="{018F3C1F-BC9F-4F73-8ECE-24CA29F2E527}"/>
              </a:ext>
            </a:extLst>
          </p:cNvPr>
          <p:cNvSpPr txBox="1"/>
          <p:nvPr/>
        </p:nvSpPr>
        <p:spPr>
          <a:xfrm>
            <a:off x="9926831" y="1943100"/>
            <a:ext cx="6376616" cy="6719917"/>
          </a:xfrm>
          <a:prstGeom prst="rect">
            <a:avLst/>
          </a:prstGeom>
        </p:spPr>
        <p:txBody>
          <a:bodyPr wrap="square" lIns="0" tIns="0" rIns="0" bIns="0" rtlCol="0" anchor="t">
            <a:spAutoFit/>
          </a:bodyPr>
          <a:lstStyle/>
          <a:p>
            <a:pPr algn="ctr">
              <a:lnSpc>
                <a:spcPts val="5708"/>
              </a:lnSpc>
              <a:spcBef>
                <a:spcPct val="0"/>
              </a:spcBef>
            </a:pPr>
            <a:r>
              <a:rPr lang="vi-VN" sz="4324" b="1" dirty="0">
                <a:solidFill>
                  <a:srgbClr val="643E32"/>
                </a:solidFill>
                <a:latin typeface="Calibri (Body)"/>
              </a:rPr>
              <a:t>NHIỆM VỤ 2</a:t>
            </a:r>
          </a:p>
          <a:p>
            <a:pPr algn="just">
              <a:lnSpc>
                <a:spcPct val="150000"/>
              </a:lnSpc>
              <a:spcBef>
                <a:spcPct val="0"/>
              </a:spcBef>
            </a:pPr>
            <a:r>
              <a:rPr lang="vi-VN" sz="4324" dirty="0" err="1">
                <a:solidFill>
                  <a:srgbClr val="FFFFFF"/>
                </a:solidFill>
                <a:latin typeface="Calibri (Body)"/>
              </a:rPr>
              <a:t>Vẽ</a:t>
            </a:r>
            <a:r>
              <a:rPr lang="vi-VN" sz="4324" dirty="0">
                <a:solidFill>
                  <a:srgbClr val="FFFFFF"/>
                </a:solidFill>
                <a:latin typeface="Calibri (Body)"/>
              </a:rPr>
              <a:t> sơ </a:t>
            </a:r>
            <a:r>
              <a:rPr lang="vi-VN" sz="4324" dirty="0" err="1">
                <a:solidFill>
                  <a:srgbClr val="FFFFFF"/>
                </a:solidFill>
                <a:latin typeface="Calibri (Body)"/>
              </a:rPr>
              <a:t>đồ</a:t>
            </a:r>
            <a:r>
              <a:rPr lang="vi-VN" sz="4324" dirty="0">
                <a:solidFill>
                  <a:srgbClr val="FFFFFF"/>
                </a:solidFill>
                <a:latin typeface="Calibri (Body)"/>
              </a:rPr>
              <a:t> tư duy </a:t>
            </a:r>
            <a:r>
              <a:rPr lang="vi-VN" sz="4324" dirty="0" err="1">
                <a:solidFill>
                  <a:srgbClr val="FFFFFF"/>
                </a:solidFill>
                <a:latin typeface="Calibri (Body)"/>
              </a:rPr>
              <a:t>một</a:t>
            </a:r>
            <a:r>
              <a:rPr lang="vi-VN" sz="4324" dirty="0">
                <a:solidFill>
                  <a:srgbClr val="FFFFFF"/>
                </a:solidFill>
                <a:latin typeface="Calibri (Body)"/>
              </a:rPr>
              <a:t> trong </a:t>
            </a:r>
            <a:r>
              <a:rPr lang="vi-VN" sz="4324" dirty="0" err="1">
                <a:solidFill>
                  <a:srgbClr val="FFFFFF"/>
                </a:solidFill>
                <a:latin typeface="Calibri (Body)"/>
              </a:rPr>
              <a:t>các</a:t>
            </a:r>
            <a:r>
              <a:rPr lang="vi-VN" sz="4324" dirty="0">
                <a:solidFill>
                  <a:srgbClr val="FFFFFF"/>
                </a:solidFill>
                <a:latin typeface="Calibri (Body)"/>
              </a:rPr>
              <a:t> </a:t>
            </a:r>
            <a:r>
              <a:rPr lang="vi-VN" sz="4324" dirty="0" err="1">
                <a:solidFill>
                  <a:srgbClr val="FFFFFF"/>
                </a:solidFill>
                <a:latin typeface="Calibri (Body)"/>
              </a:rPr>
              <a:t>nội</a:t>
            </a:r>
            <a:r>
              <a:rPr lang="vi-VN" sz="4324" dirty="0">
                <a:solidFill>
                  <a:srgbClr val="FFFFFF"/>
                </a:solidFill>
                <a:latin typeface="Calibri (Body)"/>
              </a:rPr>
              <a:t> dung sau</a:t>
            </a:r>
          </a:p>
          <a:p>
            <a:pPr marL="742950" indent="-742950" algn="just">
              <a:lnSpc>
                <a:spcPct val="150000"/>
              </a:lnSpc>
              <a:spcBef>
                <a:spcPct val="0"/>
              </a:spcBef>
              <a:buAutoNum type="arabicPeriod"/>
            </a:pPr>
            <a:r>
              <a:rPr lang="vi-VN" sz="4324" dirty="0" err="1">
                <a:solidFill>
                  <a:srgbClr val="FFFFFF"/>
                </a:solidFill>
                <a:latin typeface="Calibri (Body)"/>
              </a:rPr>
              <a:t>Phần</a:t>
            </a:r>
            <a:r>
              <a:rPr lang="vi-VN" sz="4324" dirty="0">
                <a:solidFill>
                  <a:srgbClr val="FFFFFF"/>
                </a:solidFill>
                <a:latin typeface="Calibri (Body)"/>
              </a:rPr>
              <a:t> </a:t>
            </a:r>
            <a:r>
              <a:rPr lang="vi-VN" sz="4324" dirty="0" err="1">
                <a:solidFill>
                  <a:srgbClr val="FFFFFF"/>
                </a:solidFill>
                <a:latin typeface="Calibri (Body)"/>
              </a:rPr>
              <a:t>tìm</a:t>
            </a:r>
            <a:r>
              <a:rPr lang="vi-VN" sz="4324" dirty="0">
                <a:solidFill>
                  <a:srgbClr val="FFFFFF"/>
                </a:solidFill>
                <a:latin typeface="Calibri (Body)"/>
              </a:rPr>
              <a:t> </a:t>
            </a:r>
            <a:r>
              <a:rPr lang="vi-VN" sz="4324" dirty="0" err="1">
                <a:solidFill>
                  <a:srgbClr val="FFFFFF"/>
                </a:solidFill>
                <a:latin typeface="Calibri (Body)"/>
              </a:rPr>
              <a:t>hiểu</a:t>
            </a:r>
            <a:r>
              <a:rPr lang="vi-VN" sz="4324" dirty="0">
                <a:solidFill>
                  <a:srgbClr val="FFFFFF"/>
                </a:solidFill>
                <a:latin typeface="Calibri (Body)"/>
              </a:rPr>
              <a:t> chung</a:t>
            </a:r>
          </a:p>
          <a:p>
            <a:pPr marL="742950" indent="-742950" algn="just">
              <a:lnSpc>
                <a:spcPct val="150000"/>
              </a:lnSpc>
              <a:spcBef>
                <a:spcPct val="0"/>
              </a:spcBef>
              <a:buAutoNum type="arabicPeriod"/>
            </a:pPr>
            <a:r>
              <a:rPr lang="vi-VN" sz="4324" dirty="0" smtClean="0">
                <a:solidFill>
                  <a:srgbClr val="FFFFFF"/>
                </a:solidFill>
                <a:latin typeface="Calibri (Body)"/>
              </a:rPr>
              <a:t>Cốt truyện</a:t>
            </a:r>
            <a:endParaRPr lang="vi-VN" sz="4324" dirty="0">
              <a:solidFill>
                <a:srgbClr val="FFFFFF"/>
              </a:solidFill>
              <a:latin typeface="Calibri (Body)"/>
            </a:endParaRPr>
          </a:p>
          <a:p>
            <a:pPr marL="742950" indent="-742950" algn="just">
              <a:lnSpc>
                <a:spcPct val="150000"/>
              </a:lnSpc>
              <a:spcBef>
                <a:spcPct val="0"/>
              </a:spcBef>
              <a:buAutoNum type="arabicPeriod"/>
            </a:pPr>
            <a:r>
              <a:rPr lang="vi-VN" sz="4324" dirty="0">
                <a:solidFill>
                  <a:srgbClr val="FFFFFF"/>
                </a:solidFill>
                <a:latin typeface="Calibri (Body)"/>
              </a:rPr>
              <a:t>Các nhân vật </a:t>
            </a:r>
            <a:r>
              <a:rPr lang="vi-VN" sz="4324" dirty="0" smtClean="0">
                <a:solidFill>
                  <a:srgbClr val="FFFFFF"/>
                </a:solidFill>
                <a:latin typeface="Calibri (Body)"/>
              </a:rPr>
              <a:t>: Tôi, người lính,….</a:t>
            </a:r>
            <a:endParaRPr lang="vi-VN" sz="4324" dirty="0">
              <a:solidFill>
                <a:srgbClr val="FFFFFF"/>
              </a:solidFill>
              <a:latin typeface="Calibri (Body)"/>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a:xfrm>
            <a:off x="827611" y="848749"/>
            <a:ext cx="16632778" cy="8589502"/>
            <a:chOff x="827611" y="848749"/>
            <a:chExt cx="16632778" cy="8589502"/>
          </a:xfrm>
        </p:grpSpPr>
        <p:grpSp>
          <p:nvGrpSpPr>
            <p:cNvPr id="2" name="Group 2"/>
            <p:cNvGrpSpPr/>
            <p:nvPr/>
          </p:nvGrpSpPr>
          <p:grpSpPr>
            <a:xfrm>
              <a:off x="1028700" y="1028700"/>
              <a:ext cx="16230600" cy="8229600"/>
              <a:chOff x="0" y="0"/>
              <a:chExt cx="4863715" cy="2466109"/>
            </a:xfrm>
          </p:grpSpPr>
          <p:sp>
            <p:nvSpPr>
              <p:cNvPr id="3" name="Freeform 3"/>
              <p:cNvSpPr/>
              <p:nvPr/>
            </p:nvSpPr>
            <p:spPr>
              <a:xfrm>
                <a:off x="0" y="0"/>
                <a:ext cx="4863715" cy="2466109"/>
              </a:xfrm>
              <a:custGeom>
                <a:avLst/>
                <a:gdLst/>
                <a:ahLst/>
                <a:cxnLst/>
                <a:rect l="l" t="t" r="r" b="b"/>
                <a:pathLst>
                  <a:path w="4863715" h="2466109">
                    <a:moveTo>
                      <a:pt x="4367145" y="0"/>
                    </a:moveTo>
                    <a:lnTo>
                      <a:pt x="496570" y="0"/>
                    </a:lnTo>
                    <a:lnTo>
                      <a:pt x="0" y="496570"/>
                    </a:lnTo>
                    <a:lnTo>
                      <a:pt x="0" y="1969539"/>
                    </a:lnTo>
                    <a:lnTo>
                      <a:pt x="496570" y="2466109"/>
                    </a:lnTo>
                    <a:lnTo>
                      <a:pt x="4367145" y="2466109"/>
                    </a:lnTo>
                    <a:lnTo>
                      <a:pt x="4863715" y="1969539"/>
                    </a:lnTo>
                    <a:lnTo>
                      <a:pt x="4863715" y="496570"/>
                    </a:lnTo>
                    <a:close/>
                  </a:path>
                </a:pathLst>
              </a:custGeom>
              <a:solidFill>
                <a:srgbClr val="606F54">
                  <a:alpha val="80784"/>
                </a:srgbClr>
              </a:solidFill>
            </p:spPr>
          </p:sp>
        </p:grpSp>
        <p:grpSp>
          <p:nvGrpSpPr>
            <p:cNvPr id="4" name="Group 4"/>
            <p:cNvGrpSpPr/>
            <p:nvPr/>
          </p:nvGrpSpPr>
          <p:grpSpPr>
            <a:xfrm>
              <a:off x="827611" y="848749"/>
              <a:ext cx="16632778" cy="8589502"/>
              <a:chOff x="0" y="0"/>
              <a:chExt cx="18846748" cy="9732841"/>
            </a:xfrm>
          </p:grpSpPr>
          <p:sp>
            <p:nvSpPr>
              <p:cNvPr id="5" name="Freeform 5"/>
              <p:cNvSpPr/>
              <p:nvPr/>
            </p:nvSpPr>
            <p:spPr>
              <a:xfrm>
                <a:off x="0" y="0"/>
                <a:ext cx="18848019" cy="9732841"/>
              </a:xfrm>
              <a:custGeom>
                <a:avLst/>
                <a:gdLst/>
                <a:ahLst/>
                <a:cxnLst/>
                <a:rect l="l" t="t" r="r" b="b"/>
                <a:pathLst>
                  <a:path w="18848019" h="9732841">
                    <a:moveTo>
                      <a:pt x="60960" y="482600"/>
                    </a:moveTo>
                    <a:cubicBezTo>
                      <a:pt x="289560" y="476250"/>
                      <a:pt x="474980" y="290830"/>
                      <a:pt x="481330" y="60960"/>
                    </a:cubicBezTo>
                    <a:lnTo>
                      <a:pt x="1599269" y="60960"/>
                    </a:lnTo>
                    <a:lnTo>
                      <a:pt x="1599269" y="0"/>
                    </a:lnTo>
                    <a:lnTo>
                      <a:pt x="417830" y="0"/>
                    </a:lnTo>
                    <a:lnTo>
                      <a:pt x="419100" y="31750"/>
                    </a:lnTo>
                    <a:lnTo>
                      <a:pt x="419100" y="49530"/>
                    </a:lnTo>
                    <a:cubicBezTo>
                      <a:pt x="419100" y="254000"/>
                      <a:pt x="252730" y="421640"/>
                      <a:pt x="46990" y="421640"/>
                    </a:cubicBezTo>
                    <a:lnTo>
                      <a:pt x="30480" y="421640"/>
                    </a:lnTo>
                    <a:lnTo>
                      <a:pt x="0" y="420370"/>
                    </a:lnTo>
                    <a:lnTo>
                      <a:pt x="0" y="832171"/>
                    </a:lnTo>
                    <a:lnTo>
                      <a:pt x="60960" y="832171"/>
                    </a:lnTo>
                    <a:lnTo>
                      <a:pt x="60960" y="482600"/>
                    </a:lnTo>
                    <a:close/>
                    <a:moveTo>
                      <a:pt x="196850" y="599440"/>
                    </a:moveTo>
                    <a:cubicBezTo>
                      <a:pt x="392430" y="546100"/>
                      <a:pt x="546100" y="393700"/>
                      <a:pt x="598170" y="196850"/>
                    </a:cubicBezTo>
                    <a:lnTo>
                      <a:pt x="1599269" y="196850"/>
                    </a:lnTo>
                    <a:lnTo>
                      <a:pt x="1599269" y="181610"/>
                    </a:lnTo>
                    <a:lnTo>
                      <a:pt x="585470" y="181610"/>
                    </a:lnTo>
                    <a:lnTo>
                      <a:pt x="584200" y="187960"/>
                    </a:lnTo>
                    <a:cubicBezTo>
                      <a:pt x="534670" y="383540"/>
                      <a:pt x="382270" y="535940"/>
                      <a:pt x="186690" y="586740"/>
                    </a:cubicBezTo>
                    <a:lnTo>
                      <a:pt x="180340" y="588010"/>
                    </a:lnTo>
                    <a:lnTo>
                      <a:pt x="180340" y="832171"/>
                    </a:lnTo>
                    <a:lnTo>
                      <a:pt x="195580" y="832171"/>
                    </a:lnTo>
                    <a:lnTo>
                      <a:pt x="196850" y="599440"/>
                    </a:lnTo>
                    <a:close/>
                    <a:moveTo>
                      <a:pt x="0" y="832171"/>
                    </a:moveTo>
                    <a:lnTo>
                      <a:pt x="60960" y="832171"/>
                    </a:lnTo>
                    <a:lnTo>
                      <a:pt x="60960" y="8852440"/>
                    </a:lnTo>
                    <a:lnTo>
                      <a:pt x="0" y="8852440"/>
                    </a:lnTo>
                    <a:lnTo>
                      <a:pt x="0" y="832171"/>
                    </a:lnTo>
                    <a:close/>
                    <a:moveTo>
                      <a:pt x="181610" y="832171"/>
                    </a:moveTo>
                    <a:lnTo>
                      <a:pt x="196850" y="832171"/>
                    </a:lnTo>
                    <a:lnTo>
                      <a:pt x="196850" y="8852440"/>
                    </a:lnTo>
                    <a:lnTo>
                      <a:pt x="181610" y="8852440"/>
                    </a:lnTo>
                    <a:lnTo>
                      <a:pt x="181610" y="832171"/>
                    </a:lnTo>
                    <a:close/>
                    <a:moveTo>
                      <a:pt x="1599269" y="9671881"/>
                    </a:moveTo>
                    <a:lnTo>
                      <a:pt x="17422216" y="9671881"/>
                    </a:lnTo>
                    <a:lnTo>
                      <a:pt x="17422216" y="9732841"/>
                    </a:lnTo>
                    <a:lnTo>
                      <a:pt x="1599269" y="9732841"/>
                    </a:lnTo>
                    <a:lnTo>
                      <a:pt x="1599269" y="9671881"/>
                    </a:lnTo>
                    <a:close/>
                    <a:moveTo>
                      <a:pt x="1599269" y="9535991"/>
                    </a:moveTo>
                    <a:lnTo>
                      <a:pt x="17422216" y="9535991"/>
                    </a:lnTo>
                    <a:lnTo>
                      <a:pt x="17422216" y="9551231"/>
                    </a:lnTo>
                    <a:lnTo>
                      <a:pt x="1599269" y="9551231"/>
                    </a:lnTo>
                    <a:lnTo>
                      <a:pt x="1599269" y="9535991"/>
                    </a:lnTo>
                    <a:close/>
                    <a:moveTo>
                      <a:pt x="481330" y="9671881"/>
                    </a:moveTo>
                    <a:cubicBezTo>
                      <a:pt x="480060" y="9438201"/>
                      <a:pt x="293370" y="9248971"/>
                      <a:pt x="60960" y="9241351"/>
                    </a:cubicBezTo>
                    <a:lnTo>
                      <a:pt x="60960" y="8850319"/>
                    </a:lnTo>
                    <a:lnTo>
                      <a:pt x="0" y="8850319"/>
                    </a:lnTo>
                    <a:lnTo>
                      <a:pt x="0" y="9303581"/>
                    </a:lnTo>
                    <a:lnTo>
                      <a:pt x="35560" y="9302311"/>
                    </a:lnTo>
                    <a:lnTo>
                      <a:pt x="49530" y="9302311"/>
                    </a:lnTo>
                    <a:cubicBezTo>
                      <a:pt x="254000" y="9302311"/>
                      <a:pt x="421640" y="9468681"/>
                      <a:pt x="421640" y="9674421"/>
                    </a:cubicBezTo>
                    <a:cubicBezTo>
                      <a:pt x="421640" y="9682041"/>
                      <a:pt x="421640" y="9689661"/>
                      <a:pt x="420370" y="9699821"/>
                    </a:cubicBezTo>
                    <a:lnTo>
                      <a:pt x="417830" y="9732841"/>
                    </a:lnTo>
                    <a:lnTo>
                      <a:pt x="1607767" y="9732841"/>
                    </a:lnTo>
                    <a:lnTo>
                      <a:pt x="1607767" y="9671881"/>
                    </a:lnTo>
                    <a:lnTo>
                      <a:pt x="481330" y="9671881"/>
                    </a:lnTo>
                    <a:close/>
                    <a:moveTo>
                      <a:pt x="600710" y="9535991"/>
                    </a:moveTo>
                    <a:cubicBezTo>
                      <a:pt x="549910" y="9336601"/>
                      <a:pt x="397510" y="9179121"/>
                      <a:pt x="198120" y="9125781"/>
                    </a:cubicBezTo>
                    <a:lnTo>
                      <a:pt x="198120" y="8852440"/>
                    </a:lnTo>
                    <a:lnTo>
                      <a:pt x="182880" y="8852440"/>
                    </a:lnTo>
                    <a:lnTo>
                      <a:pt x="182880" y="9138481"/>
                    </a:lnTo>
                    <a:lnTo>
                      <a:pt x="189230" y="9139751"/>
                    </a:lnTo>
                    <a:cubicBezTo>
                      <a:pt x="387350" y="9191821"/>
                      <a:pt x="541020" y="9346761"/>
                      <a:pt x="588010" y="9546151"/>
                    </a:cubicBezTo>
                    <a:lnTo>
                      <a:pt x="589280" y="9552501"/>
                    </a:lnTo>
                    <a:lnTo>
                      <a:pt x="1607767" y="9552501"/>
                    </a:lnTo>
                    <a:lnTo>
                      <a:pt x="1607767" y="9537261"/>
                    </a:lnTo>
                    <a:lnTo>
                      <a:pt x="600710" y="9535991"/>
                    </a:lnTo>
                    <a:close/>
                    <a:moveTo>
                      <a:pt x="18785788" y="9241351"/>
                    </a:moveTo>
                    <a:cubicBezTo>
                      <a:pt x="18550838" y="9245161"/>
                      <a:pt x="18360338" y="9435661"/>
                      <a:pt x="18359069" y="9671881"/>
                    </a:cubicBezTo>
                    <a:lnTo>
                      <a:pt x="17413720" y="9671881"/>
                    </a:lnTo>
                    <a:lnTo>
                      <a:pt x="17413720" y="9732841"/>
                    </a:lnTo>
                    <a:lnTo>
                      <a:pt x="18423838" y="9732841"/>
                    </a:lnTo>
                    <a:lnTo>
                      <a:pt x="18421299" y="9699821"/>
                    </a:lnTo>
                    <a:cubicBezTo>
                      <a:pt x="18420028" y="9689661"/>
                      <a:pt x="18420028" y="9680771"/>
                      <a:pt x="18420028" y="9674421"/>
                    </a:cubicBezTo>
                    <a:cubicBezTo>
                      <a:pt x="18420028" y="9469951"/>
                      <a:pt x="18586399" y="9302311"/>
                      <a:pt x="18792138" y="9302311"/>
                    </a:cubicBezTo>
                    <a:cubicBezTo>
                      <a:pt x="18799758" y="9302311"/>
                      <a:pt x="18807378" y="9302311"/>
                      <a:pt x="18814999" y="9303581"/>
                    </a:cubicBezTo>
                    <a:lnTo>
                      <a:pt x="18848019" y="9306121"/>
                    </a:lnTo>
                    <a:lnTo>
                      <a:pt x="18848019" y="8852440"/>
                    </a:lnTo>
                    <a:lnTo>
                      <a:pt x="18787058" y="8852440"/>
                    </a:lnTo>
                    <a:lnTo>
                      <a:pt x="18785788" y="9241351"/>
                    </a:lnTo>
                    <a:close/>
                    <a:moveTo>
                      <a:pt x="18649899" y="9123241"/>
                    </a:moveTo>
                    <a:cubicBezTo>
                      <a:pt x="18450508" y="9175311"/>
                      <a:pt x="18290488" y="9335331"/>
                      <a:pt x="18240958" y="9534721"/>
                    </a:cubicBezTo>
                    <a:lnTo>
                      <a:pt x="17422217" y="9534721"/>
                    </a:lnTo>
                    <a:lnTo>
                      <a:pt x="17422217" y="9549961"/>
                    </a:lnTo>
                    <a:lnTo>
                      <a:pt x="18253658" y="9549961"/>
                    </a:lnTo>
                    <a:lnTo>
                      <a:pt x="18254929" y="9543611"/>
                    </a:lnTo>
                    <a:cubicBezTo>
                      <a:pt x="18303188" y="9344221"/>
                      <a:pt x="18461938" y="9184201"/>
                      <a:pt x="18660058" y="9135941"/>
                    </a:cubicBezTo>
                    <a:lnTo>
                      <a:pt x="18666408" y="9134671"/>
                    </a:lnTo>
                    <a:lnTo>
                      <a:pt x="18666408" y="8848197"/>
                    </a:lnTo>
                    <a:lnTo>
                      <a:pt x="18651169" y="8848197"/>
                    </a:lnTo>
                    <a:lnTo>
                      <a:pt x="18649899" y="9123241"/>
                    </a:lnTo>
                    <a:close/>
                    <a:moveTo>
                      <a:pt x="18785788" y="832171"/>
                    </a:moveTo>
                    <a:lnTo>
                      <a:pt x="18846749" y="832171"/>
                    </a:lnTo>
                    <a:lnTo>
                      <a:pt x="18846749" y="8852440"/>
                    </a:lnTo>
                    <a:lnTo>
                      <a:pt x="18785788" y="8852440"/>
                    </a:lnTo>
                    <a:lnTo>
                      <a:pt x="18785788" y="832171"/>
                    </a:lnTo>
                    <a:close/>
                    <a:moveTo>
                      <a:pt x="18649899" y="832171"/>
                    </a:moveTo>
                    <a:lnTo>
                      <a:pt x="18665138" y="832171"/>
                    </a:lnTo>
                    <a:lnTo>
                      <a:pt x="18665138" y="8852440"/>
                    </a:lnTo>
                    <a:lnTo>
                      <a:pt x="18649899" y="8852440"/>
                    </a:lnTo>
                    <a:lnTo>
                      <a:pt x="18649899" y="832171"/>
                    </a:lnTo>
                    <a:close/>
                    <a:moveTo>
                      <a:pt x="18359069" y="60960"/>
                    </a:moveTo>
                    <a:cubicBezTo>
                      <a:pt x="18365419" y="292100"/>
                      <a:pt x="18553378" y="480060"/>
                      <a:pt x="18785788" y="482600"/>
                    </a:cubicBezTo>
                    <a:lnTo>
                      <a:pt x="18785788" y="830049"/>
                    </a:lnTo>
                    <a:lnTo>
                      <a:pt x="18846749" y="830049"/>
                    </a:lnTo>
                    <a:lnTo>
                      <a:pt x="18846749" y="419100"/>
                    </a:lnTo>
                    <a:lnTo>
                      <a:pt x="18813728" y="421640"/>
                    </a:lnTo>
                    <a:cubicBezTo>
                      <a:pt x="18806108" y="421640"/>
                      <a:pt x="18798488" y="422910"/>
                      <a:pt x="18790869" y="422910"/>
                    </a:cubicBezTo>
                    <a:cubicBezTo>
                      <a:pt x="18586399" y="422910"/>
                      <a:pt x="18418758" y="256540"/>
                      <a:pt x="18418758" y="50800"/>
                    </a:cubicBezTo>
                    <a:lnTo>
                      <a:pt x="18418758" y="33020"/>
                    </a:lnTo>
                    <a:lnTo>
                      <a:pt x="18420028" y="1270"/>
                    </a:lnTo>
                    <a:lnTo>
                      <a:pt x="17396723" y="1270"/>
                    </a:lnTo>
                    <a:lnTo>
                      <a:pt x="17396723" y="62230"/>
                    </a:lnTo>
                    <a:lnTo>
                      <a:pt x="18359069" y="60960"/>
                    </a:lnTo>
                    <a:close/>
                    <a:moveTo>
                      <a:pt x="18242228" y="196850"/>
                    </a:moveTo>
                    <a:cubicBezTo>
                      <a:pt x="18295569" y="394970"/>
                      <a:pt x="18450508" y="549910"/>
                      <a:pt x="18649899" y="600710"/>
                    </a:cubicBezTo>
                    <a:lnTo>
                      <a:pt x="18649899" y="830049"/>
                    </a:lnTo>
                    <a:lnTo>
                      <a:pt x="18665138" y="830049"/>
                    </a:lnTo>
                    <a:lnTo>
                      <a:pt x="18665138" y="589280"/>
                    </a:lnTo>
                    <a:lnTo>
                      <a:pt x="18658788" y="588010"/>
                    </a:lnTo>
                    <a:cubicBezTo>
                      <a:pt x="18460669" y="539750"/>
                      <a:pt x="18305728" y="386080"/>
                      <a:pt x="18254928" y="187960"/>
                    </a:cubicBezTo>
                    <a:lnTo>
                      <a:pt x="18253658" y="181610"/>
                    </a:lnTo>
                    <a:lnTo>
                      <a:pt x="17413718" y="181610"/>
                    </a:lnTo>
                    <a:lnTo>
                      <a:pt x="17413718" y="196850"/>
                    </a:lnTo>
                    <a:lnTo>
                      <a:pt x="18242228" y="196850"/>
                    </a:lnTo>
                    <a:close/>
                    <a:moveTo>
                      <a:pt x="1599269" y="0"/>
                    </a:moveTo>
                    <a:lnTo>
                      <a:pt x="17422216" y="0"/>
                    </a:lnTo>
                    <a:lnTo>
                      <a:pt x="17422216" y="60960"/>
                    </a:lnTo>
                    <a:lnTo>
                      <a:pt x="1599269" y="60960"/>
                    </a:lnTo>
                    <a:lnTo>
                      <a:pt x="1599269" y="0"/>
                    </a:lnTo>
                    <a:close/>
                    <a:moveTo>
                      <a:pt x="1599269" y="181610"/>
                    </a:moveTo>
                    <a:lnTo>
                      <a:pt x="17422216" y="181610"/>
                    </a:lnTo>
                    <a:lnTo>
                      <a:pt x="17422216" y="196850"/>
                    </a:lnTo>
                    <a:lnTo>
                      <a:pt x="1599269" y="196850"/>
                    </a:lnTo>
                    <a:lnTo>
                      <a:pt x="1599269" y="181610"/>
                    </a:lnTo>
                    <a:close/>
                  </a:path>
                </a:pathLst>
              </a:custGeom>
              <a:solidFill>
                <a:srgbClr val="FFFFFF"/>
              </a:solidFill>
            </p:spPr>
          </p:sp>
        </p:grpSp>
        <p:sp>
          <p:nvSpPr>
            <p:cNvPr id="6" name="TextBox 6"/>
            <p:cNvSpPr txBox="1"/>
            <p:nvPr/>
          </p:nvSpPr>
          <p:spPr>
            <a:xfrm>
              <a:off x="3211197" y="2153639"/>
              <a:ext cx="11865605" cy="2150397"/>
            </a:xfrm>
            <a:prstGeom prst="rect">
              <a:avLst/>
            </a:prstGeom>
          </p:spPr>
          <p:txBody>
            <a:bodyPr lIns="0" tIns="0" rIns="0" bIns="0" rtlCol="0" anchor="t">
              <a:spAutoFit/>
            </a:bodyPr>
            <a:lstStyle/>
            <a:p>
              <a:pPr algn="ctr">
                <a:lnSpc>
                  <a:spcPts val="16165"/>
                </a:lnSpc>
              </a:pPr>
              <a:r>
                <a:rPr lang="vi-VN" sz="15396" spc="-215" dirty="0">
                  <a:solidFill>
                    <a:srgbClr val="FFFFFF"/>
                  </a:solidFill>
                  <a:latin typeface="Lemonada Semi Bold Bold"/>
                </a:rPr>
                <a:t>CẢM </a:t>
              </a:r>
              <a:r>
                <a:rPr lang="vi-VN" sz="15396" spc="-215" dirty="0" smtClean="0">
                  <a:solidFill>
                    <a:srgbClr val="FFFFFF"/>
                  </a:solidFill>
                  <a:latin typeface="Lemonada Semi Bold Bold"/>
                </a:rPr>
                <a:t>ƠN!</a:t>
              </a:r>
              <a:endParaRPr lang="en-US" sz="15396" spc="-215" dirty="0">
                <a:solidFill>
                  <a:srgbClr val="FFFFFF"/>
                </a:solidFill>
                <a:latin typeface="Lemonada Semi Bold Bold"/>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6877" y="4124480"/>
              <a:ext cx="3996313" cy="3996313"/>
            </a:xfrm>
            <a:prstGeom prst="ellipse">
              <a:avLst/>
            </a:prstGeom>
          </p:spPr>
        </p:pic>
        <p:sp>
          <p:nvSpPr>
            <p:cNvPr id="10" name="Rectangle 9"/>
            <p:cNvSpPr/>
            <p:nvPr/>
          </p:nvSpPr>
          <p:spPr>
            <a:xfrm>
              <a:off x="7214439" y="5135274"/>
              <a:ext cx="6219972" cy="1077218"/>
            </a:xfrm>
            <a:prstGeom prst="rect">
              <a:avLst/>
            </a:prstGeom>
            <a:noFill/>
          </p:spPr>
          <p:txBody>
            <a:bodyPr wrap="none" lIns="91440" tIns="45720" rIns="91440" bIns="45720">
              <a:spAutoFit/>
            </a:bodyPr>
            <a:lstStyle/>
            <a:p>
              <a:r>
                <a:rPr lang="en-US" sz="3200" b="1" dirty="0">
                  <a:solidFill>
                    <a:schemeClr val="bg1"/>
                  </a:solidFill>
                  <a:latin typeface="Lemonada Semi Bold Bold" panose="020B0604020202020204" charset="-78"/>
                  <a:ea typeface="Lemonada Semi Bold Bold" panose="020B0604020202020204" charset="-78"/>
                  <a:cs typeface="Lemonada Semi Bold Bold" panose="020B0604020202020204" charset="-78"/>
                </a:rPr>
                <a:t>GV: </a:t>
              </a:r>
              <a:r>
                <a:rPr lang="en-US" sz="3200" b="1" dirty="0" err="1">
                  <a:solidFill>
                    <a:schemeClr val="bg1"/>
                  </a:solidFill>
                  <a:latin typeface="Lemonada Semi Bold Bold" panose="020B0604020202020204" charset="-78"/>
                  <a:ea typeface="Lemonada Semi Bold Bold" panose="020B0604020202020204" charset="-78"/>
                  <a:cs typeface="Lemonada Semi Bold Bold" panose="020B0604020202020204" charset="-78"/>
                </a:rPr>
                <a:t>Đinh</a:t>
              </a:r>
              <a:r>
                <a:rPr lang="en-US" sz="3200" b="1" dirty="0">
                  <a:solidFill>
                    <a:schemeClr val="bg1"/>
                  </a:solidFill>
                  <a:latin typeface="Lemonada Semi Bold Bold" panose="020B0604020202020204" charset="-78"/>
                  <a:ea typeface="Lemonada Semi Bold Bold" panose="020B0604020202020204" charset="-78"/>
                  <a:cs typeface="Lemonada Semi Bold Bold" panose="020B0604020202020204" charset="-78"/>
                </a:rPr>
                <a:t> </a:t>
              </a:r>
              <a:r>
                <a:rPr lang="en-US" sz="3200" b="1" dirty="0" err="1">
                  <a:solidFill>
                    <a:schemeClr val="bg1"/>
                  </a:solidFill>
                  <a:latin typeface="Lemonada Semi Bold Bold" panose="020B0604020202020204" charset="-78"/>
                  <a:ea typeface="Lemonada Semi Bold Bold" panose="020B0604020202020204" charset="-78"/>
                  <a:cs typeface="Lemonada Semi Bold Bold" panose="020B0604020202020204" charset="-78"/>
                </a:rPr>
                <a:t>Thị</a:t>
              </a:r>
              <a:r>
                <a:rPr lang="en-US" sz="3200" b="1" dirty="0">
                  <a:solidFill>
                    <a:schemeClr val="bg1"/>
                  </a:solidFill>
                  <a:latin typeface="Lemonada Semi Bold Bold" panose="020B0604020202020204" charset="-78"/>
                  <a:ea typeface="Lemonada Semi Bold Bold" panose="020B0604020202020204" charset="-78"/>
                  <a:cs typeface="Lemonada Semi Bold Bold" panose="020B0604020202020204" charset="-78"/>
                </a:rPr>
                <a:t> </a:t>
              </a:r>
              <a:r>
                <a:rPr lang="en-US" sz="3200" b="1" dirty="0" err="1">
                  <a:solidFill>
                    <a:schemeClr val="bg1"/>
                  </a:solidFill>
                  <a:latin typeface="Lemonada Semi Bold Bold" panose="020B0604020202020204" charset="-78"/>
                  <a:ea typeface="Lemonada Semi Bold Bold" panose="020B0604020202020204" charset="-78"/>
                  <a:cs typeface="Lemonada Semi Bold Bold" panose="020B0604020202020204" charset="-78"/>
                </a:rPr>
                <a:t>Linh</a:t>
              </a:r>
              <a:endParaRPr lang="en-US" sz="3200" b="1" dirty="0">
                <a:solidFill>
                  <a:schemeClr val="bg1"/>
                </a:solidFill>
                <a:latin typeface="Lemonada Semi Bold Bold" panose="020B0604020202020204" charset="-78"/>
                <a:ea typeface="Lemonada Semi Bold Bold" panose="020B0604020202020204" charset="-78"/>
                <a:cs typeface="Lemonada Semi Bold Bold" panose="020B0604020202020204" charset="-78"/>
              </a:endParaRPr>
            </a:p>
            <a:p>
              <a:r>
                <a:rPr lang="en-US" sz="3200" b="1" dirty="0" err="1">
                  <a:solidFill>
                    <a:schemeClr val="bg1"/>
                  </a:solidFill>
                  <a:latin typeface="Lemonada Semi Bold Bold" panose="020B0604020202020204" charset="-78"/>
                  <a:ea typeface="Lemonada Semi Bold Bold" panose="020B0604020202020204" charset="-78"/>
                  <a:cs typeface="Lemonada Semi Bold Bold" panose="020B0604020202020204" charset="-78"/>
                </a:rPr>
                <a:t>Trường</a:t>
              </a:r>
              <a:r>
                <a:rPr lang="en-US" sz="3200" b="1" dirty="0">
                  <a:solidFill>
                    <a:schemeClr val="bg1"/>
                  </a:solidFill>
                  <a:latin typeface="Lemonada Semi Bold Bold" panose="020B0604020202020204" charset="-78"/>
                  <a:ea typeface="Lemonada Semi Bold Bold" panose="020B0604020202020204" charset="-78"/>
                  <a:cs typeface="Lemonada Semi Bold Bold" panose="020B0604020202020204" charset="-78"/>
                </a:rPr>
                <a:t>: THPT Lang </a:t>
              </a:r>
              <a:r>
                <a:rPr lang="en-US" sz="3200" b="1" dirty="0" err="1">
                  <a:solidFill>
                    <a:schemeClr val="bg1"/>
                  </a:solidFill>
                  <a:latin typeface="Lemonada Semi Bold Bold" panose="020B0604020202020204" charset="-78"/>
                  <a:ea typeface="Lemonada Semi Bold Bold" panose="020B0604020202020204" charset="-78"/>
                  <a:cs typeface="Lemonada Semi Bold Bold" panose="020B0604020202020204" charset="-78"/>
                </a:rPr>
                <a:t>Chánh</a:t>
              </a:r>
              <a:endParaRPr lang="en-US" sz="3200" b="1" dirty="0">
                <a:solidFill>
                  <a:schemeClr val="bg1"/>
                </a:solidFill>
                <a:latin typeface="Lemonada Semi Bold Bold" panose="020B0604020202020204" charset="-78"/>
                <a:ea typeface="Lemonada Semi Bold Bold" panose="020B0604020202020204" charset="-78"/>
                <a:cs typeface="Lemonada Semi Bold Bold" panose="020B0604020202020204" charset="-78"/>
              </a:endParaRPr>
            </a:p>
          </p:txBody>
        </p:sp>
        <p:grpSp>
          <p:nvGrpSpPr>
            <p:cNvPr id="11" name="Group 10"/>
            <p:cNvGrpSpPr/>
            <p:nvPr/>
          </p:nvGrpSpPr>
          <p:grpSpPr>
            <a:xfrm>
              <a:off x="6728734" y="4129374"/>
              <a:ext cx="7063466" cy="3811863"/>
              <a:chOff x="4951349" y="1815736"/>
              <a:chExt cx="5615901" cy="3811863"/>
            </a:xfrm>
          </p:grpSpPr>
          <p:sp>
            <p:nvSpPr>
              <p:cNvPr id="12" name="Rectangle 11"/>
              <p:cNvSpPr/>
              <p:nvPr/>
            </p:nvSpPr>
            <p:spPr>
              <a:xfrm>
                <a:off x="4951349" y="1815736"/>
                <a:ext cx="170419" cy="381186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vi-VN"/>
              </a:p>
            </p:txBody>
          </p:sp>
          <p:sp>
            <p:nvSpPr>
              <p:cNvPr id="13" name="Rectangle 12"/>
              <p:cNvSpPr/>
              <p:nvPr/>
            </p:nvSpPr>
            <p:spPr>
              <a:xfrm>
                <a:off x="4951349" y="4157308"/>
                <a:ext cx="5615901" cy="138607"/>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vi-VN"/>
              </a:p>
            </p:txBody>
          </p:sp>
        </p:grpSp>
        <p:sp>
          <p:nvSpPr>
            <p:cNvPr id="14" name="Rectangle 13"/>
            <p:cNvSpPr/>
            <p:nvPr/>
          </p:nvSpPr>
          <p:spPr>
            <a:xfrm>
              <a:off x="7100242" y="7004712"/>
              <a:ext cx="8268316" cy="584775"/>
            </a:xfrm>
            <a:prstGeom prst="rect">
              <a:avLst/>
            </a:prstGeom>
            <a:noFill/>
          </p:spPr>
          <p:txBody>
            <a:bodyPr wrap="square" lIns="91440" tIns="45720" rIns="91440" bIns="45720">
              <a:spAutoFit/>
            </a:bodyPr>
            <a:lstStyle/>
            <a:p>
              <a:pPr algn="ctr" defTabSz="1066800">
                <a:spcAft>
                  <a:spcPct val="35000"/>
                </a:spcAft>
                <a:defRPr/>
              </a:pPr>
              <a:endParaRPr lang="en-US" sz="3200" b="1" spc="50" dirty="0">
                <a:ln w="9525" cmpd="sng">
                  <a:solidFill>
                    <a:schemeClr val="accent1"/>
                  </a:solidFill>
                  <a:prstDash val="solid"/>
                </a:ln>
                <a:solidFill>
                  <a:schemeClr val="accent3">
                    <a:lumMod val="20000"/>
                    <a:lumOff val="80000"/>
                  </a:schemeClr>
                </a:solidFill>
                <a:effectLst>
                  <a:glow rad="38100">
                    <a:schemeClr val="accent1">
                      <a:alpha val="40000"/>
                    </a:schemeClr>
                  </a:glow>
                  <a:outerShdw blurRad="38100" dist="38100" dir="2700000" algn="tl">
                    <a:srgbClr val="000000">
                      <a:alpha val="43137"/>
                    </a:srgbClr>
                  </a:outerShdw>
                </a:effectLst>
                <a:latin typeface="Tahoma" pitchFamily="34" charset="0"/>
                <a:cs typeface="Tahoma" pitchFamily="34" charset="0"/>
              </a:endParaRPr>
            </a:p>
          </p:txBody>
        </p:sp>
        <p:sp>
          <p:nvSpPr>
            <p:cNvPr id="21" name="Rectangle 20"/>
            <p:cNvSpPr/>
            <p:nvPr/>
          </p:nvSpPr>
          <p:spPr>
            <a:xfrm>
              <a:off x="7214439" y="7004712"/>
              <a:ext cx="7080785" cy="584775"/>
            </a:xfrm>
            <a:prstGeom prst="rect">
              <a:avLst/>
            </a:prstGeom>
            <a:noFill/>
          </p:spPr>
          <p:txBody>
            <a:bodyPr wrap="none" lIns="91440" tIns="45720" rIns="91440" bIns="45720">
              <a:spAutoFit/>
            </a:bodyPr>
            <a:lstStyle/>
            <a:p>
              <a:r>
                <a:rPr lang="en-US" sz="3200" b="1" i="1" dirty="0" smtClean="0">
                  <a:solidFill>
                    <a:schemeClr val="bg1"/>
                  </a:solidFill>
                  <a:latin typeface="Lemonada Semi Bold Bold" panose="020B0604020202020204" charset="-78"/>
                  <a:ea typeface="Lemonada Semi Bold Bold" panose="020B0604020202020204" charset="-78"/>
                  <a:cs typeface="Lemonada Semi Bold Bold" panose="020B0604020202020204" charset="-78"/>
                </a:rPr>
                <a:t>Facebook.com.dinhthilinh.97</a:t>
              </a:r>
              <a:endParaRPr lang="en-US" sz="3200" b="1" i="1" dirty="0">
                <a:solidFill>
                  <a:schemeClr val="bg1"/>
                </a:solidFill>
                <a:latin typeface="Lemonada Semi Bold Bold" panose="020B0604020202020204" charset="-78"/>
                <a:ea typeface="Lemonada Semi Bold Bold" panose="020B0604020202020204" charset="-78"/>
                <a:cs typeface="Lemonada Semi Bold Bold" panose="020B0604020202020204" charset="-78"/>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5400000">
            <a:off x="-1440180" y="1440180"/>
            <a:ext cx="10287000" cy="7406640"/>
            <a:chOff x="0" y="0"/>
            <a:chExt cx="6350000" cy="4572000"/>
          </a:xfrm>
        </p:grpSpPr>
        <p:sp>
          <p:nvSpPr>
            <p:cNvPr id="3" name="Freeform 3"/>
            <p:cNvSpPr/>
            <p:nvPr/>
          </p:nvSpPr>
          <p:spPr>
            <a:xfrm>
              <a:off x="0" y="0"/>
              <a:ext cx="6350000" cy="4572000"/>
            </a:xfrm>
            <a:custGeom>
              <a:avLst/>
              <a:gdLst/>
              <a:ahLst/>
              <a:cxnLst/>
              <a:rect l="l" t="t" r="r" b="b"/>
              <a:pathLst>
                <a:path w="6350000" h="4572000">
                  <a:moveTo>
                    <a:pt x="0" y="0"/>
                  </a:moveTo>
                  <a:lnTo>
                    <a:pt x="0" y="2413000"/>
                  </a:lnTo>
                  <a:lnTo>
                    <a:pt x="3175000" y="4572000"/>
                  </a:lnTo>
                  <a:lnTo>
                    <a:pt x="6350000" y="2413000"/>
                  </a:lnTo>
                  <a:lnTo>
                    <a:pt x="6350000" y="0"/>
                  </a:lnTo>
                  <a:close/>
                </a:path>
              </a:pathLst>
            </a:custGeom>
            <a:blipFill>
              <a:blip r:embed="rId2"/>
              <a:stretch>
                <a:fillRect l="-4000" r="-4000"/>
              </a:stretch>
            </a:blipFill>
          </p:spPr>
        </p:sp>
      </p:grpSp>
      <p:grpSp>
        <p:nvGrpSpPr>
          <p:cNvPr id="4" name="Group 4"/>
          <p:cNvGrpSpPr/>
          <p:nvPr/>
        </p:nvGrpSpPr>
        <p:grpSpPr>
          <a:xfrm rot="-3257582">
            <a:off x="-1339117" y="1981862"/>
            <a:ext cx="7407162" cy="7902886"/>
            <a:chOff x="0" y="0"/>
            <a:chExt cx="5901690" cy="6296660"/>
          </a:xfrm>
        </p:grpSpPr>
        <p:sp>
          <p:nvSpPr>
            <p:cNvPr id="5" name="Freeform 5"/>
            <p:cNvSpPr/>
            <p:nvPr/>
          </p:nvSpPr>
          <p:spPr>
            <a:xfrm>
              <a:off x="0" y="0"/>
              <a:ext cx="5902960" cy="6295390"/>
            </a:xfrm>
            <a:custGeom>
              <a:avLst/>
              <a:gdLst/>
              <a:ahLst/>
              <a:cxnLst/>
              <a:rect l="l" t="t" r="r" b="b"/>
              <a:pathLst>
                <a:path w="5902960" h="6295390">
                  <a:moveTo>
                    <a:pt x="5855970" y="3225800"/>
                  </a:moveTo>
                  <a:lnTo>
                    <a:pt x="5853430" y="3070860"/>
                  </a:lnTo>
                  <a:lnTo>
                    <a:pt x="5810250" y="204470"/>
                  </a:lnTo>
                  <a:lnTo>
                    <a:pt x="5808980" y="115570"/>
                  </a:lnTo>
                  <a:lnTo>
                    <a:pt x="5720080" y="114300"/>
                  </a:lnTo>
                  <a:lnTo>
                    <a:pt x="3027680" y="60960"/>
                  </a:lnTo>
                  <a:lnTo>
                    <a:pt x="2874010" y="57150"/>
                  </a:lnTo>
                  <a:lnTo>
                    <a:pt x="204470" y="3810"/>
                  </a:lnTo>
                  <a:lnTo>
                    <a:pt x="0" y="0"/>
                  </a:lnTo>
                  <a:lnTo>
                    <a:pt x="3810" y="204470"/>
                  </a:lnTo>
                  <a:lnTo>
                    <a:pt x="57150" y="3070860"/>
                  </a:lnTo>
                  <a:lnTo>
                    <a:pt x="59690" y="3225800"/>
                  </a:lnTo>
                  <a:lnTo>
                    <a:pt x="114300" y="6112510"/>
                  </a:lnTo>
                  <a:lnTo>
                    <a:pt x="115570" y="6201410"/>
                  </a:lnTo>
                  <a:lnTo>
                    <a:pt x="204470" y="6202680"/>
                  </a:lnTo>
                  <a:lnTo>
                    <a:pt x="2874010" y="6245860"/>
                  </a:lnTo>
                  <a:lnTo>
                    <a:pt x="3027680" y="6248400"/>
                  </a:lnTo>
                  <a:lnTo>
                    <a:pt x="5902960" y="6295390"/>
                  </a:lnTo>
                  <a:lnTo>
                    <a:pt x="5855970" y="3225800"/>
                  </a:lnTo>
                  <a:close/>
                  <a:moveTo>
                    <a:pt x="5584190" y="3070860"/>
                  </a:moveTo>
                  <a:lnTo>
                    <a:pt x="5581650" y="3225800"/>
                  </a:lnTo>
                  <a:lnTo>
                    <a:pt x="5541010" y="5935980"/>
                  </a:lnTo>
                  <a:lnTo>
                    <a:pt x="3027680" y="5976620"/>
                  </a:lnTo>
                  <a:lnTo>
                    <a:pt x="2874010" y="5979160"/>
                  </a:lnTo>
                  <a:lnTo>
                    <a:pt x="295910" y="6021070"/>
                  </a:lnTo>
                  <a:lnTo>
                    <a:pt x="347980" y="3225800"/>
                  </a:lnTo>
                  <a:lnTo>
                    <a:pt x="350520" y="3070860"/>
                  </a:lnTo>
                  <a:lnTo>
                    <a:pt x="400050" y="401320"/>
                  </a:lnTo>
                  <a:lnTo>
                    <a:pt x="2874010" y="351790"/>
                  </a:lnTo>
                  <a:lnTo>
                    <a:pt x="3027680" y="349250"/>
                  </a:lnTo>
                  <a:lnTo>
                    <a:pt x="5626100" y="297180"/>
                  </a:lnTo>
                  <a:lnTo>
                    <a:pt x="5584190" y="3070860"/>
                  </a:lnTo>
                  <a:close/>
                </a:path>
              </a:pathLst>
            </a:custGeom>
            <a:solidFill>
              <a:srgbClr val="85976E"/>
            </a:solidFill>
          </p:spPr>
        </p:sp>
      </p:grpSp>
      <p:grpSp>
        <p:nvGrpSpPr>
          <p:cNvPr id="6" name="Group 6"/>
          <p:cNvGrpSpPr/>
          <p:nvPr/>
        </p:nvGrpSpPr>
        <p:grpSpPr>
          <a:xfrm rot="-2117328">
            <a:off x="-1100159" y="232262"/>
            <a:ext cx="7406566" cy="7902250"/>
            <a:chOff x="0" y="0"/>
            <a:chExt cx="5901690" cy="6296660"/>
          </a:xfrm>
        </p:grpSpPr>
        <p:sp>
          <p:nvSpPr>
            <p:cNvPr id="7" name="Freeform 7"/>
            <p:cNvSpPr/>
            <p:nvPr/>
          </p:nvSpPr>
          <p:spPr>
            <a:xfrm>
              <a:off x="0" y="0"/>
              <a:ext cx="5902960" cy="6295390"/>
            </a:xfrm>
            <a:custGeom>
              <a:avLst/>
              <a:gdLst/>
              <a:ahLst/>
              <a:cxnLst/>
              <a:rect l="l" t="t" r="r" b="b"/>
              <a:pathLst>
                <a:path w="5902960" h="6295390">
                  <a:moveTo>
                    <a:pt x="5855970" y="3225800"/>
                  </a:moveTo>
                  <a:lnTo>
                    <a:pt x="5853430" y="3070860"/>
                  </a:lnTo>
                  <a:lnTo>
                    <a:pt x="5810250" y="204470"/>
                  </a:lnTo>
                  <a:lnTo>
                    <a:pt x="5808980" y="115570"/>
                  </a:lnTo>
                  <a:lnTo>
                    <a:pt x="5720080" y="114300"/>
                  </a:lnTo>
                  <a:lnTo>
                    <a:pt x="3027680" y="60960"/>
                  </a:lnTo>
                  <a:lnTo>
                    <a:pt x="2874010" y="57150"/>
                  </a:lnTo>
                  <a:lnTo>
                    <a:pt x="204470" y="3810"/>
                  </a:lnTo>
                  <a:lnTo>
                    <a:pt x="0" y="0"/>
                  </a:lnTo>
                  <a:lnTo>
                    <a:pt x="3810" y="204470"/>
                  </a:lnTo>
                  <a:lnTo>
                    <a:pt x="57150" y="3070860"/>
                  </a:lnTo>
                  <a:lnTo>
                    <a:pt x="59690" y="3225800"/>
                  </a:lnTo>
                  <a:lnTo>
                    <a:pt x="114300" y="6112510"/>
                  </a:lnTo>
                  <a:lnTo>
                    <a:pt x="115570" y="6201410"/>
                  </a:lnTo>
                  <a:lnTo>
                    <a:pt x="204470" y="6202680"/>
                  </a:lnTo>
                  <a:lnTo>
                    <a:pt x="2874010" y="6245860"/>
                  </a:lnTo>
                  <a:lnTo>
                    <a:pt x="3027680" y="6248400"/>
                  </a:lnTo>
                  <a:lnTo>
                    <a:pt x="5902960" y="6295390"/>
                  </a:lnTo>
                  <a:lnTo>
                    <a:pt x="5855970" y="3225800"/>
                  </a:lnTo>
                  <a:close/>
                  <a:moveTo>
                    <a:pt x="5584190" y="3070860"/>
                  </a:moveTo>
                  <a:lnTo>
                    <a:pt x="5581650" y="3225800"/>
                  </a:lnTo>
                  <a:lnTo>
                    <a:pt x="5541010" y="5935980"/>
                  </a:lnTo>
                  <a:lnTo>
                    <a:pt x="3027680" y="5976620"/>
                  </a:lnTo>
                  <a:lnTo>
                    <a:pt x="2874010" y="5979160"/>
                  </a:lnTo>
                  <a:lnTo>
                    <a:pt x="295910" y="6021070"/>
                  </a:lnTo>
                  <a:lnTo>
                    <a:pt x="347980" y="3225800"/>
                  </a:lnTo>
                  <a:lnTo>
                    <a:pt x="350520" y="3070860"/>
                  </a:lnTo>
                  <a:lnTo>
                    <a:pt x="400050" y="401320"/>
                  </a:lnTo>
                  <a:lnTo>
                    <a:pt x="2874010" y="351790"/>
                  </a:lnTo>
                  <a:lnTo>
                    <a:pt x="3027680" y="349250"/>
                  </a:lnTo>
                  <a:lnTo>
                    <a:pt x="5626100" y="297180"/>
                  </a:lnTo>
                  <a:lnTo>
                    <a:pt x="5584190" y="3070860"/>
                  </a:lnTo>
                  <a:close/>
                </a:path>
              </a:pathLst>
            </a:custGeom>
            <a:solidFill>
              <a:srgbClr val="85976E"/>
            </a:solidFill>
          </p:spPr>
        </p:sp>
      </p:grpSp>
      <p:grpSp>
        <p:nvGrpSpPr>
          <p:cNvPr id="8" name="Group 8"/>
          <p:cNvGrpSpPr/>
          <p:nvPr/>
        </p:nvGrpSpPr>
        <p:grpSpPr>
          <a:xfrm>
            <a:off x="13238068" y="3226624"/>
            <a:ext cx="5059412" cy="1827203"/>
            <a:chOff x="-80392" y="-48844"/>
            <a:chExt cx="10166349" cy="3671570"/>
          </a:xfrm>
        </p:grpSpPr>
        <p:sp>
          <p:nvSpPr>
            <p:cNvPr id="9" name="Freeform 9"/>
            <p:cNvSpPr/>
            <p:nvPr/>
          </p:nvSpPr>
          <p:spPr>
            <a:xfrm>
              <a:off x="-80392" y="-48844"/>
              <a:ext cx="10166349" cy="3671570"/>
            </a:xfrm>
            <a:custGeom>
              <a:avLst/>
              <a:gdLst/>
              <a:ahLst/>
              <a:cxnLst/>
              <a:rect l="l" t="t" r="r" b="b"/>
              <a:pathLst>
                <a:path w="10166350" h="3671570">
                  <a:moveTo>
                    <a:pt x="10158730" y="2893060"/>
                  </a:moveTo>
                  <a:lnTo>
                    <a:pt x="10158730" y="317500"/>
                  </a:lnTo>
                  <a:cubicBezTo>
                    <a:pt x="10158730" y="142240"/>
                    <a:pt x="10016490" y="0"/>
                    <a:pt x="9841230" y="0"/>
                  </a:cubicBezTo>
                  <a:cubicBezTo>
                    <a:pt x="9665970" y="0"/>
                    <a:pt x="9523730" y="142240"/>
                    <a:pt x="9523730" y="317500"/>
                  </a:cubicBezTo>
                  <a:lnTo>
                    <a:pt x="9523730" y="328930"/>
                  </a:lnTo>
                  <a:lnTo>
                    <a:pt x="9523730" y="317500"/>
                  </a:lnTo>
                  <a:cubicBezTo>
                    <a:pt x="9523730" y="142240"/>
                    <a:pt x="9381490" y="0"/>
                    <a:pt x="9206230" y="0"/>
                  </a:cubicBezTo>
                  <a:cubicBezTo>
                    <a:pt x="9030970" y="0"/>
                    <a:pt x="8888730" y="142240"/>
                    <a:pt x="8888730" y="317500"/>
                  </a:cubicBezTo>
                  <a:lnTo>
                    <a:pt x="8888730" y="328930"/>
                  </a:lnTo>
                  <a:lnTo>
                    <a:pt x="8888730" y="317500"/>
                  </a:lnTo>
                  <a:cubicBezTo>
                    <a:pt x="8888730" y="142240"/>
                    <a:pt x="8746490" y="0"/>
                    <a:pt x="8571230" y="0"/>
                  </a:cubicBezTo>
                  <a:cubicBezTo>
                    <a:pt x="8395970" y="0"/>
                    <a:pt x="8253730" y="142240"/>
                    <a:pt x="8253730" y="317500"/>
                  </a:cubicBezTo>
                  <a:lnTo>
                    <a:pt x="8253730" y="328930"/>
                  </a:lnTo>
                  <a:lnTo>
                    <a:pt x="8253730" y="317500"/>
                  </a:lnTo>
                  <a:cubicBezTo>
                    <a:pt x="8253730" y="142240"/>
                    <a:pt x="8111490" y="0"/>
                    <a:pt x="7936230" y="0"/>
                  </a:cubicBezTo>
                  <a:cubicBezTo>
                    <a:pt x="7760970" y="0"/>
                    <a:pt x="7618730" y="142240"/>
                    <a:pt x="7618730" y="317500"/>
                  </a:cubicBezTo>
                  <a:lnTo>
                    <a:pt x="7618730" y="328930"/>
                  </a:lnTo>
                  <a:lnTo>
                    <a:pt x="7618730" y="317500"/>
                  </a:lnTo>
                  <a:cubicBezTo>
                    <a:pt x="7618730" y="142240"/>
                    <a:pt x="7476490" y="0"/>
                    <a:pt x="7301230" y="0"/>
                  </a:cubicBezTo>
                  <a:cubicBezTo>
                    <a:pt x="7125970" y="0"/>
                    <a:pt x="6983730" y="142240"/>
                    <a:pt x="6983730" y="317500"/>
                  </a:cubicBezTo>
                  <a:lnTo>
                    <a:pt x="6983730" y="328930"/>
                  </a:lnTo>
                  <a:lnTo>
                    <a:pt x="6983730" y="317500"/>
                  </a:lnTo>
                  <a:cubicBezTo>
                    <a:pt x="6983730" y="142240"/>
                    <a:pt x="6841490" y="0"/>
                    <a:pt x="6666230" y="0"/>
                  </a:cubicBezTo>
                  <a:cubicBezTo>
                    <a:pt x="6490970" y="0"/>
                    <a:pt x="6348730" y="142240"/>
                    <a:pt x="6348730" y="317500"/>
                  </a:cubicBezTo>
                  <a:lnTo>
                    <a:pt x="6348730" y="328930"/>
                  </a:lnTo>
                  <a:lnTo>
                    <a:pt x="6348730" y="317500"/>
                  </a:lnTo>
                  <a:cubicBezTo>
                    <a:pt x="6348730" y="142240"/>
                    <a:pt x="6206490" y="0"/>
                    <a:pt x="6031230" y="0"/>
                  </a:cubicBezTo>
                  <a:cubicBezTo>
                    <a:pt x="5855970" y="0"/>
                    <a:pt x="5713730" y="142240"/>
                    <a:pt x="5713730" y="317500"/>
                  </a:cubicBezTo>
                  <a:lnTo>
                    <a:pt x="5713730" y="328930"/>
                  </a:lnTo>
                  <a:lnTo>
                    <a:pt x="5713730" y="317500"/>
                  </a:lnTo>
                  <a:cubicBezTo>
                    <a:pt x="5713730" y="142240"/>
                    <a:pt x="5571490" y="0"/>
                    <a:pt x="5396230" y="0"/>
                  </a:cubicBezTo>
                  <a:cubicBezTo>
                    <a:pt x="5236210" y="0"/>
                    <a:pt x="5104130" y="118110"/>
                    <a:pt x="5082540" y="273050"/>
                  </a:cubicBezTo>
                  <a:lnTo>
                    <a:pt x="5076190" y="273050"/>
                  </a:lnTo>
                  <a:cubicBezTo>
                    <a:pt x="5054600" y="119380"/>
                    <a:pt x="4922520" y="0"/>
                    <a:pt x="4762500" y="0"/>
                  </a:cubicBezTo>
                  <a:cubicBezTo>
                    <a:pt x="4587240" y="0"/>
                    <a:pt x="4445000" y="142240"/>
                    <a:pt x="4445000" y="317500"/>
                  </a:cubicBezTo>
                  <a:lnTo>
                    <a:pt x="4445000" y="328930"/>
                  </a:lnTo>
                  <a:lnTo>
                    <a:pt x="4445000" y="317500"/>
                  </a:lnTo>
                  <a:cubicBezTo>
                    <a:pt x="4445000" y="142240"/>
                    <a:pt x="4302760" y="0"/>
                    <a:pt x="4127500" y="0"/>
                  </a:cubicBezTo>
                  <a:cubicBezTo>
                    <a:pt x="3952240" y="0"/>
                    <a:pt x="3810000" y="142240"/>
                    <a:pt x="3810000" y="317500"/>
                  </a:cubicBezTo>
                  <a:lnTo>
                    <a:pt x="3810000" y="328930"/>
                  </a:lnTo>
                  <a:lnTo>
                    <a:pt x="3810000" y="317500"/>
                  </a:lnTo>
                  <a:cubicBezTo>
                    <a:pt x="3810000" y="142240"/>
                    <a:pt x="3667760" y="0"/>
                    <a:pt x="3492500" y="0"/>
                  </a:cubicBezTo>
                  <a:cubicBezTo>
                    <a:pt x="3317240" y="0"/>
                    <a:pt x="3175000" y="142240"/>
                    <a:pt x="3175000" y="317500"/>
                  </a:cubicBezTo>
                  <a:lnTo>
                    <a:pt x="3175000" y="328930"/>
                  </a:lnTo>
                  <a:lnTo>
                    <a:pt x="3175000" y="317500"/>
                  </a:lnTo>
                  <a:cubicBezTo>
                    <a:pt x="3175000" y="142240"/>
                    <a:pt x="3032760" y="0"/>
                    <a:pt x="2857500" y="0"/>
                  </a:cubicBezTo>
                  <a:cubicBezTo>
                    <a:pt x="2682240" y="0"/>
                    <a:pt x="2540000" y="142240"/>
                    <a:pt x="2540000" y="317500"/>
                  </a:cubicBezTo>
                  <a:lnTo>
                    <a:pt x="2540000" y="328930"/>
                  </a:lnTo>
                  <a:lnTo>
                    <a:pt x="2540000" y="317500"/>
                  </a:lnTo>
                  <a:cubicBezTo>
                    <a:pt x="2540000" y="142240"/>
                    <a:pt x="2397760" y="0"/>
                    <a:pt x="2222500" y="0"/>
                  </a:cubicBezTo>
                  <a:cubicBezTo>
                    <a:pt x="2047240" y="0"/>
                    <a:pt x="1905000" y="142240"/>
                    <a:pt x="1905000" y="317500"/>
                  </a:cubicBezTo>
                  <a:lnTo>
                    <a:pt x="1905000" y="328930"/>
                  </a:lnTo>
                  <a:lnTo>
                    <a:pt x="1905000" y="317500"/>
                  </a:lnTo>
                  <a:cubicBezTo>
                    <a:pt x="1905000" y="142240"/>
                    <a:pt x="1762760" y="0"/>
                    <a:pt x="1587500" y="0"/>
                  </a:cubicBezTo>
                  <a:cubicBezTo>
                    <a:pt x="1412240" y="0"/>
                    <a:pt x="1270000" y="142240"/>
                    <a:pt x="1270000" y="317500"/>
                  </a:cubicBezTo>
                  <a:lnTo>
                    <a:pt x="1270000" y="328930"/>
                  </a:lnTo>
                  <a:lnTo>
                    <a:pt x="1270000" y="317500"/>
                  </a:lnTo>
                  <a:cubicBezTo>
                    <a:pt x="1270000" y="142240"/>
                    <a:pt x="1127760" y="0"/>
                    <a:pt x="952500" y="0"/>
                  </a:cubicBezTo>
                  <a:cubicBezTo>
                    <a:pt x="777240" y="0"/>
                    <a:pt x="635000" y="142240"/>
                    <a:pt x="635000" y="317500"/>
                  </a:cubicBezTo>
                  <a:lnTo>
                    <a:pt x="635000" y="328930"/>
                  </a:lnTo>
                  <a:lnTo>
                    <a:pt x="635000" y="317500"/>
                  </a:lnTo>
                  <a:cubicBezTo>
                    <a:pt x="635000" y="142240"/>
                    <a:pt x="492760" y="0"/>
                    <a:pt x="317500" y="0"/>
                  </a:cubicBezTo>
                  <a:cubicBezTo>
                    <a:pt x="142240" y="0"/>
                    <a:pt x="0" y="142240"/>
                    <a:pt x="0" y="317500"/>
                  </a:cubicBezTo>
                  <a:cubicBezTo>
                    <a:pt x="0" y="327660"/>
                    <a:pt x="0" y="337820"/>
                    <a:pt x="1270" y="349250"/>
                  </a:cubicBezTo>
                  <a:lnTo>
                    <a:pt x="1270" y="3323590"/>
                  </a:lnTo>
                  <a:cubicBezTo>
                    <a:pt x="6350" y="3333750"/>
                    <a:pt x="6350" y="3343910"/>
                    <a:pt x="6350" y="3354070"/>
                  </a:cubicBezTo>
                  <a:cubicBezTo>
                    <a:pt x="6350" y="3529330"/>
                    <a:pt x="148590" y="3671570"/>
                    <a:pt x="323850" y="3671570"/>
                  </a:cubicBezTo>
                  <a:cubicBezTo>
                    <a:pt x="499110" y="3671570"/>
                    <a:pt x="641350" y="3529330"/>
                    <a:pt x="641350" y="3354070"/>
                  </a:cubicBezTo>
                  <a:cubicBezTo>
                    <a:pt x="641350" y="3529330"/>
                    <a:pt x="783590" y="3671570"/>
                    <a:pt x="958850" y="3671570"/>
                  </a:cubicBezTo>
                  <a:cubicBezTo>
                    <a:pt x="1134110" y="3671570"/>
                    <a:pt x="1276350" y="3529330"/>
                    <a:pt x="1276350" y="3354070"/>
                  </a:cubicBezTo>
                  <a:lnTo>
                    <a:pt x="1276350" y="3345180"/>
                  </a:lnTo>
                  <a:lnTo>
                    <a:pt x="1276350" y="3354070"/>
                  </a:lnTo>
                  <a:cubicBezTo>
                    <a:pt x="1276350" y="3529330"/>
                    <a:pt x="1418590" y="3671570"/>
                    <a:pt x="1593850" y="3671570"/>
                  </a:cubicBezTo>
                  <a:cubicBezTo>
                    <a:pt x="1769110" y="3671570"/>
                    <a:pt x="1911350" y="3529330"/>
                    <a:pt x="1911350" y="3354070"/>
                  </a:cubicBezTo>
                  <a:cubicBezTo>
                    <a:pt x="1911350" y="3529330"/>
                    <a:pt x="2053590" y="3671570"/>
                    <a:pt x="2228850" y="3671570"/>
                  </a:cubicBezTo>
                  <a:cubicBezTo>
                    <a:pt x="2404110" y="3671570"/>
                    <a:pt x="2546350" y="3529330"/>
                    <a:pt x="2546350" y="3354070"/>
                  </a:cubicBezTo>
                  <a:lnTo>
                    <a:pt x="2546350" y="3345180"/>
                  </a:lnTo>
                  <a:lnTo>
                    <a:pt x="2546350" y="3354070"/>
                  </a:lnTo>
                  <a:cubicBezTo>
                    <a:pt x="2546350" y="3529330"/>
                    <a:pt x="2688590" y="3671570"/>
                    <a:pt x="2863850" y="3671570"/>
                  </a:cubicBezTo>
                  <a:cubicBezTo>
                    <a:pt x="3039110" y="3671570"/>
                    <a:pt x="3181350" y="3529330"/>
                    <a:pt x="3181350" y="3354070"/>
                  </a:cubicBezTo>
                  <a:cubicBezTo>
                    <a:pt x="3181350" y="3529330"/>
                    <a:pt x="3323590" y="3671570"/>
                    <a:pt x="3498850" y="3671570"/>
                  </a:cubicBezTo>
                  <a:cubicBezTo>
                    <a:pt x="3674110" y="3671570"/>
                    <a:pt x="3816350" y="3529330"/>
                    <a:pt x="3816350" y="3354070"/>
                  </a:cubicBezTo>
                  <a:lnTo>
                    <a:pt x="3816350" y="3345180"/>
                  </a:lnTo>
                  <a:lnTo>
                    <a:pt x="3816350" y="3354070"/>
                  </a:lnTo>
                  <a:cubicBezTo>
                    <a:pt x="3816350" y="3529330"/>
                    <a:pt x="3958590" y="3671570"/>
                    <a:pt x="4133850" y="3671570"/>
                  </a:cubicBezTo>
                  <a:cubicBezTo>
                    <a:pt x="4309110" y="3671570"/>
                    <a:pt x="4451350" y="3529330"/>
                    <a:pt x="4451350" y="3354070"/>
                  </a:cubicBezTo>
                  <a:lnTo>
                    <a:pt x="4451350" y="3345180"/>
                  </a:lnTo>
                  <a:lnTo>
                    <a:pt x="4451350" y="3354070"/>
                  </a:lnTo>
                  <a:cubicBezTo>
                    <a:pt x="4451350" y="3529330"/>
                    <a:pt x="4593590" y="3671570"/>
                    <a:pt x="4768850" y="3671570"/>
                  </a:cubicBezTo>
                  <a:cubicBezTo>
                    <a:pt x="4933950" y="3671570"/>
                    <a:pt x="5069840" y="3544570"/>
                    <a:pt x="5085080" y="3383280"/>
                  </a:cubicBezTo>
                  <a:lnTo>
                    <a:pt x="5087620" y="3383280"/>
                  </a:lnTo>
                  <a:cubicBezTo>
                    <a:pt x="5102860" y="3544570"/>
                    <a:pt x="5238750" y="3671570"/>
                    <a:pt x="5403850" y="3671570"/>
                  </a:cubicBezTo>
                  <a:cubicBezTo>
                    <a:pt x="5579110" y="3671570"/>
                    <a:pt x="5721350" y="3529330"/>
                    <a:pt x="5721350" y="3354070"/>
                  </a:cubicBezTo>
                  <a:cubicBezTo>
                    <a:pt x="5721350" y="3529330"/>
                    <a:pt x="5863590" y="3671570"/>
                    <a:pt x="6038850" y="3671570"/>
                  </a:cubicBezTo>
                  <a:cubicBezTo>
                    <a:pt x="6214110" y="3671570"/>
                    <a:pt x="6356350" y="3529330"/>
                    <a:pt x="6356350" y="3354070"/>
                  </a:cubicBezTo>
                  <a:cubicBezTo>
                    <a:pt x="6356350" y="3529330"/>
                    <a:pt x="6498590" y="3671570"/>
                    <a:pt x="6673850" y="3671570"/>
                  </a:cubicBezTo>
                  <a:cubicBezTo>
                    <a:pt x="6849110" y="3671570"/>
                    <a:pt x="6991350" y="3529330"/>
                    <a:pt x="6991350" y="3354070"/>
                  </a:cubicBezTo>
                  <a:cubicBezTo>
                    <a:pt x="6991350" y="3529330"/>
                    <a:pt x="7133590" y="3671570"/>
                    <a:pt x="7308850" y="3671570"/>
                  </a:cubicBezTo>
                  <a:cubicBezTo>
                    <a:pt x="7484110" y="3671570"/>
                    <a:pt x="7626350" y="3529330"/>
                    <a:pt x="7626350" y="3354070"/>
                  </a:cubicBezTo>
                  <a:cubicBezTo>
                    <a:pt x="7626350" y="3529330"/>
                    <a:pt x="7768590" y="3671570"/>
                    <a:pt x="7943850" y="3671570"/>
                  </a:cubicBezTo>
                  <a:cubicBezTo>
                    <a:pt x="8119110" y="3671570"/>
                    <a:pt x="8261350" y="3529330"/>
                    <a:pt x="8261350" y="3354070"/>
                  </a:cubicBezTo>
                  <a:cubicBezTo>
                    <a:pt x="8261350" y="3529330"/>
                    <a:pt x="8403590" y="3671570"/>
                    <a:pt x="8578850" y="3671570"/>
                  </a:cubicBezTo>
                  <a:cubicBezTo>
                    <a:pt x="8754110" y="3671570"/>
                    <a:pt x="8896350" y="3529330"/>
                    <a:pt x="8896350" y="3354070"/>
                  </a:cubicBezTo>
                  <a:cubicBezTo>
                    <a:pt x="8896350" y="3529330"/>
                    <a:pt x="9038590" y="3671570"/>
                    <a:pt x="9213850" y="3671570"/>
                  </a:cubicBezTo>
                  <a:cubicBezTo>
                    <a:pt x="9389110" y="3671570"/>
                    <a:pt x="9531350" y="3529330"/>
                    <a:pt x="9531350" y="3354070"/>
                  </a:cubicBezTo>
                  <a:cubicBezTo>
                    <a:pt x="9531350" y="3529330"/>
                    <a:pt x="9673590" y="3671570"/>
                    <a:pt x="9848850" y="3671570"/>
                  </a:cubicBezTo>
                  <a:cubicBezTo>
                    <a:pt x="10024110" y="3671570"/>
                    <a:pt x="10166350" y="3529330"/>
                    <a:pt x="10166350" y="3354070"/>
                  </a:cubicBezTo>
                  <a:lnTo>
                    <a:pt x="10166350" y="2893060"/>
                  </a:lnTo>
                  <a:close/>
                  <a:moveTo>
                    <a:pt x="641350" y="3354070"/>
                  </a:moveTo>
                  <a:lnTo>
                    <a:pt x="641350" y="3346450"/>
                  </a:lnTo>
                  <a:lnTo>
                    <a:pt x="641350" y="3354070"/>
                  </a:lnTo>
                  <a:close/>
                  <a:moveTo>
                    <a:pt x="1910080" y="3354070"/>
                  </a:moveTo>
                  <a:lnTo>
                    <a:pt x="1910080" y="3346450"/>
                  </a:lnTo>
                  <a:lnTo>
                    <a:pt x="1910080" y="3354070"/>
                  </a:lnTo>
                  <a:close/>
                  <a:moveTo>
                    <a:pt x="3178810" y="3354070"/>
                  </a:moveTo>
                  <a:lnTo>
                    <a:pt x="3178810" y="3346450"/>
                  </a:lnTo>
                  <a:lnTo>
                    <a:pt x="3178810" y="3354070"/>
                  </a:lnTo>
                  <a:close/>
                  <a:moveTo>
                    <a:pt x="5717540" y="3354070"/>
                  </a:moveTo>
                  <a:lnTo>
                    <a:pt x="5717540" y="3346450"/>
                  </a:lnTo>
                  <a:lnTo>
                    <a:pt x="5717540" y="3354070"/>
                  </a:lnTo>
                  <a:close/>
                  <a:moveTo>
                    <a:pt x="6352540" y="3354070"/>
                  </a:moveTo>
                  <a:lnTo>
                    <a:pt x="6352540" y="3346450"/>
                  </a:lnTo>
                  <a:lnTo>
                    <a:pt x="6352540" y="3354070"/>
                  </a:lnTo>
                  <a:close/>
                  <a:moveTo>
                    <a:pt x="6986270" y="3354070"/>
                  </a:moveTo>
                  <a:lnTo>
                    <a:pt x="6986270" y="3346450"/>
                  </a:lnTo>
                  <a:cubicBezTo>
                    <a:pt x="6987540" y="3348990"/>
                    <a:pt x="6986270" y="3351530"/>
                    <a:pt x="6986270" y="3354070"/>
                  </a:cubicBezTo>
                  <a:close/>
                  <a:moveTo>
                    <a:pt x="7621270" y="3354070"/>
                  </a:moveTo>
                  <a:lnTo>
                    <a:pt x="7621270" y="3346450"/>
                  </a:lnTo>
                  <a:lnTo>
                    <a:pt x="7621270" y="3354070"/>
                  </a:lnTo>
                  <a:close/>
                  <a:moveTo>
                    <a:pt x="8256270" y="3354070"/>
                  </a:moveTo>
                  <a:lnTo>
                    <a:pt x="8256270" y="3346450"/>
                  </a:lnTo>
                  <a:lnTo>
                    <a:pt x="8256270" y="3354070"/>
                  </a:lnTo>
                  <a:close/>
                  <a:moveTo>
                    <a:pt x="8890000" y="3354070"/>
                  </a:moveTo>
                  <a:lnTo>
                    <a:pt x="8890000" y="3346450"/>
                  </a:lnTo>
                  <a:cubicBezTo>
                    <a:pt x="8891270" y="3348990"/>
                    <a:pt x="8890000" y="3351530"/>
                    <a:pt x="8890000" y="3354070"/>
                  </a:cubicBezTo>
                  <a:close/>
                  <a:moveTo>
                    <a:pt x="9525000" y="3354070"/>
                  </a:moveTo>
                  <a:lnTo>
                    <a:pt x="9525000" y="3346450"/>
                  </a:lnTo>
                  <a:lnTo>
                    <a:pt x="9525000" y="3354070"/>
                  </a:lnTo>
                  <a:close/>
                </a:path>
              </a:pathLst>
            </a:custGeom>
            <a:solidFill>
              <a:srgbClr val="85976E"/>
            </a:solidFill>
          </p:spPr>
          <p:txBody>
            <a:bodyPr anchor="ctr"/>
            <a:lstStyle/>
            <a:p>
              <a:pPr algn="ctr"/>
              <a:r>
                <a:rPr lang="en-US" sz="5400" b="1" dirty="0">
                  <a:latin typeface="+mj-lt"/>
                </a:rPr>
                <a:t>KHỞI ĐỘNG</a:t>
              </a:r>
              <a:endParaRPr lang="vi-VN" sz="5400" b="1" dirty="0">
                <a:latin typeface="+mj-lt"/>
              </a:endParaRPr>
            </a:p>
          </p:txBody>
        </p:sp>
      </p:grpSp>
      <p:grpSp>
        <p:nvGrpSpPr>
          <p:cNvPr id="10" name="Group 10"/>
          <p:cNvGrpSpPr/>
          <p:nvPr/>
        </p:nvGrpSpPr>
        <p:grpSpPr>
          <a:xfrm>
            <a:off x="8203465" y="4787428"/>
            <a:ext cx="5059412" cy="1827203"/>
            <a:chOff x="287693" y="180190"/>
            <a:chExt cx="10166349" cy="3671570"/>
          </a:xfrm>
        </p:grpSpPr>
        <p:sp>
          <p:nvSpPr>
            <p:cNvPr id="11" name="Freeform 11"/>
            <p:cNvSpPr/>
            <p:nvPr/>
          </p:nvSpPr>
          <p:spPr>
            <a:xfrm>
              <a:off x="287693" y="180190"/>
              <a:ext cx="10166349" cy="3671570"/>
            </a:xfrm>
            <a:custGeom>
              <a:avLst/>
              <a:gdLst/>
              <a:ahLst/>
              <a:cxnLst/>
              <a:rect l="l" t="t" r="r" b="b"/>
              <a:pathLst>
                <a:path w="10166350" h="3671570">
                  <a:moveTo>
                    <a:pt x="10158730" y="2893060"/>
                  </a:moveTo>
                  <a:lnTo>
                    <a:pt x="10158730" y="317500"/>
                  </a:lnTo>
                  <a:cubicBezTo>
                    <a:pt x="10158730" y="142240"/>
                    <a:pt x="10016490" y="0"/>
                    <a:pt x="9841230" y="0"/>
                  </a:cubicBezTo>
                  <a:cubicBezTo>
                    <a:pt x="9665970" y="0"/>
                    <a:pt x="9523730" y="142240"/>
                    <a:pt x="9523730" y="317500"/>
                  </a:cubicBezTo>
                  <a:lnTo>
                    <a:pt x="9523730" y="328930"/>
                  </a:lnTo>
                  <a:lnTo>
                    <a:pt x="9523730" y="317500"/>
                  </a:lnTo>
                  <a:cubicBezTo>
                    <a:pt x="9523730" y="142240"/>
                    <a:pt x="9381490" y="0"/>
                    <a:pt x="9206230" y="0"/>
                  </a:cubicBezTo>
                  <a:cubicBezTo>
                    <a:pt x="9030970" y="0"/>
                    <a:pt x="8888730" y="142240"/>
                    <a:pt x="8888730" y="317500"/>
                  </a:cubicBezTo>
                  <a:lnTo>
                    <a:pt x="8888730" y="328930"/>
                  </a:lnTo>
                  <a:lnTo>
                    <a:pt x="8888730" y="317500"/>
                  </a:lnTo>
                  <a:cubicBezTo>
                    <a:pt x="8888730" y="142240"/>
                    <a:pt x="8746490" y="0"/>
                    <a:pt x="8571230" y="0"/>
                  </a:cubicBezTo>
                  <a:cubicBezTo>
                    <a:pt x="8395970" y="0"/>
                    <a:pt x="8253730" y="142240"/>
                    <a:pt x="8253730" y="317500"/>
                  </a:cubicBezTo>
                  <a:lnTo>
                    <a:pt x="8253730" y="328930"/>
                  </a:lnTo>
                  <a:lnTo>
                    <a:pt x="8253730" y="317500"/>
                  </a:lnTo>
                  <a:cubicBezTo>
                    <a:pt x="8253730" y="142240"/>
                    <a:pt x="8111490" y="0"/>
                    <a:pt x="7936230" y="0"/>
                  </a:cubicBezTo>
                  <a:cubicBezTo>
                    <a:pt x="7760970" y="0"/>
                    <a:pt x="7618730" y="142240"/>
                    <a:pt x="7618730" y="317500"/>
                  </a:cubicBezTo>
                  <a:lnTo>
                    <a:pt x="7618730" y="328930"/>
                  </a:lnTo>
                  <a:lnTo>
                    <a:pt x="7618730" y="317500"/>
                  </a:lnTo>
                  <a:cubicBezTo>
                    <a:pt x="7618730" y="142240"/>
                    <a:pt x="7476490" y="0"/>
                    <a:pt x="7301230" y="0"/>
                  </a:cubicBezTo>
                  <a:cubicBezTo>
                    <a:pt x="7125970" y="0"/>
                    <a:pt x="6983730" y="142240"/>
                    <a:pt x="6983730" y="317500"/>
                  </a:cubicBezTo>
                  <a:lnTo>
                    <a:pt x="6983730" y="328930"/>
                  </a:lnTo>
                  <a:lnTo>
                    <a:pt x="6983730" y="317500"/>
                  </a:lnTo>
                  <a:cubicBezTo>
                    <a:pt x="6983730" y="142240"/>
                    <a:pt x="6841490" y="0"/>
                    <a:pt x="6666230" y="0"/>
                  </a:cubicBezTo>
                  <a:cubicBezTo>
                    <a:pt x="6490970" y="0"/>
                    <a:pt x="6348730" y="142240"/>
                    <a:pt x="6348730" y="317500"/>
                  </a:cubicBezTo>
                  <a:lnTo>
                    <a:pt x="6348730" y="328930"/>
                  </a:lnTo>
                  <a:lnTo>
                    <a:pt x="6348730" y="317500"/>
                  </a:lnTo>
                  <a:cubicBezTo>
                    <a:pt x="6348730" y="142240"/>
                    <a:pt x="6206490" y="0"/>
                    <a:pt x="6031230" y="0"/>
                  </a:cubicBezTo>
                  <a:cubicBezTo>
                    <a:pt x="5855970" y="0"/>
                    <a:pt x="5713730" y="142240"/>
                    <a:pt x="5713730" y="317500"/>
                  </a:cubicBezTo>
                  <a:lnTo>
                    <a:pt x="5713730" y="328930"/>
                  </a:lnTo>
                  <a:lnTo>
                    <a:pt x="5713730" y="317500"/>
                  </a:lnTo>
                  <a:cubicBezTo>
                    <a:pt x="5713730" y="142240"/>
                    <a:pt x="5571490" y="0"/>
                    <a:pt x="5396230" y="0"/>
                  </a:cubicBezTo>
                  <a:cubicBezTo>
                    <a:pt x="5236210" y="0"/>
                    <a:pt x="5104130" y="118110"/>
                    <a:pt x="5082540" y="273050"/>
                  </a:cubicBezTo>
                  <a:lnTo>
                    <a:pt x="5076190" y="273050"/>
                  </a:lnTo>
                  <a:cubicBezTo>
                    <a:pt x="5054600" y="119380"/>
                    <a:pt x="4922520" y="0"/>
                    <a:pt x="4762500" y="0"/>
                  </a:cubicBezTo>
                  <a:cubicBezTo>
                    <a:pt x="4587240" y="0"/>
                    <a:pt x="4445000" y="142240"/>
                    <a:pt x="4445000" y="317500"/>
                  </a:cubicBezTo>
                  <a:lnTo>
                    <a:pt x="4445000" y="328930"/>
                  </a:lnTo>
                  <a:lnTo>
                    <a:pt x="4445000" y="317500"/>
                  </a:lnTo>
                  <a:cubicBezTo>
                    <a:pt x="4445000" y="142240"/>
                    <a:pt x="4302760" y="0"/>
                    <a:pt x="4127500" y="0"/>
                  </a:cubicBezTo>
                  <a:cubicBezTo>
                    <a:pt x="3952240" y="0"/>
                    <a:pt x="3810000" y="142240"/>
                    <a:pt x="3810000" y="317500"/>
                  </a:cubicBezTo>
                  <a:lnTo>
                    <a:pt x="3810000" y="328930"/>
                  </a:lnTo>
                  <a:lnTo>
                    <a:pt x="3810000" y="317500"/>
                  </a:lnTo>
                  <a:cubicBezTo>
                    <a:pt x="3810000" y="142240"/>
                    <a:pt x="3667760" y="0"/>
                    <a:pt x="3492500" y="0"/>
                  </a:cubicBezTo>
                  <a:cubicBezTo>
                    <a:pt x="3317240" y="0"/>
                    <a:pt x="3175000" y="142240"/>
                    <a:pt x="3175000" y="317500"/>
                  </a:cubicBezTo>
                  <a:lnTo>
                    <a:pt x="3175000" y="328930"/>
                  </a:lnTo>
                  <a:lnTo>
                    <a:pt x="3175000" y="317500"/>
                  </a:lnTo>
                  <a:cubicBezTo>
                    <a:pt x="3175000" y="142240"/>
                    <a:pt x="3032760" y="0"/>
                    <a:pt x="2857500" y="0"/>
                  </a:cubicBezTo>
                  <a:cubicBezTo>
                    <a:pt x="2682240" y="0"/>
                    <a:pt x="2540000" y="142240"/>
                    <a:pt x="2540000" y="317500"/>
                  </a:cubicBezTo>
                  <a:lnTo>
                    <a:pt x="2540000" y="328930"/>
                  </a:lnTo>
                  <a:lnTo>
                    <a:pt x="2540000" y="317500"/>
                  </a:lnTo>
                  <a:cubicBezTo>
                    <a:pt x="2540000" y="142240"/>
                    <a:pt x="2397760" y="0"/>
                    <a:pt x="2222500" y="0"/>
                  </a:cubicBezTo>
                  <a:cubicBezTo>
                    <a:pt x="2047240" y="0"/>
                    <a:pt x="1905000" y="142240"/>
                    <a:pt x="1905000" y="317500"/>
                  </a:cubicBezTo>
                  <a:lnTo>
                    <a:pt x="1905000" y="328930"/>
                  </a:lnTo>
                  <a:lnTo>
                    <a:pt x="1905000" y="317500"/>
                  </a:lnTo>
                  <a:cubicBezTo>
                    <a:pt x="1905000" y="142240"/>
                    <a:pt x="1762760" y="0"/>
                    <a:pt x="1587500" y="0"/>
                  </a:cubicBezTo>
                  <a:cubicBezTo>
                    <a:pt x="1412240" y="0"/>
                    <a:pt x="1270000" y="142240"/>
                    <a:pt x="1270000" y="317500"/>
                  </a:cubicBezTo>
                  <a:lnTo>
                    <a:pt x="1270000" y="328930"/>
                  </a:lnTo>
                  <a:lnTo>
                    <a:pt x="1270000" y="317500"/>
                  </a:lnTo>
                  <a:cubicBezTo>
                    <a:pt x="1270000" y="142240"/>
                    <a:pt x="1127760" y="0"/>
                    <a:pt x="952500" y="0"/>
                  </a:cubicBezTo>
                  <a:cubicBezTo>
                    <a:pt x="777240" y="0"/>
                    <a:pt x="635000" y="142240"/>
                    <a:pt x="635000" y="317500"/>
                  </a:cubicBezTo>
                  <a:lnTo>
                    <a:pt x="635000" y="328930"/>
                  </a:lnTo>
                  <a:lnTo>
                    <a:pt x="635000" y="317500"/>
                  </a:lnTo>
                  <a:cubicBezTo>
                    <a:pt x="635000" y="142240"/>
                    <a:pt x="492760" y="0"/>
                    <a:pt x="317500" y="0"/>
                  </a:cubicBezTo>
                  <a:cubicBezTo>
                    <a:pt x="142240" y="0"/>
                    <a:pt x="0" y="142240"/>
                    <a:pt x="0" y="317500"/>
                  </a:cubicBezTo>
                  <a:cubicBezTo>
                    <a:pt x="0" y="327660"/>
                    <a:pt x="0" y="337820"/>
                    <a:pt x="1270" y="349250"/>
                  </a:cubicBezTo>
                  <a:lnTo>
                    <a:pt x="1270" y="3323590"/>
                  </a:lnTo>
                  <a:cubicBezTo>
                    <a:pt x="6350" y="3333750"/>
                    <a:pt x="6350" y="3343910"/>
                    <a:pt x="6350" y="3354070"/>
                  </a:cubicBezTo>
                  <a:cubicBezTo>
                    <a:pt x="6350" y="3529330"/>
                    <a:pt x="148590" y="3671570"/>
                    <a:pt x="323850" y="3671570"/>
                  </a:cubicBezTo>
                  <a:cubicBezTo>
                    <a:pt x="499110" y="3671570"/>
                    <a:pt x="641350" y="3529330"/>
                    <a:pt x="641350" y="3354070"/>
                  </a:cubicBezTo>
                  <a:cubicBezTo>
                    <a:pt x="641350" y="3529330"/>
                    <a:pt x="783590" y="3671570"/>
                    <a:pt x="958850" y="3671570"/>
                  </a:cubicBezTo>
                  <a:cubicBezTo>
                    <a:pt x="1134110" y="3671570"/>
                    <a:pt x="1276350" y="3529330"/>
                    <a:pt x="1276350" y="3354070"/>
                  </a:cubicBezTo>
                  <a:lnTo>
                    <a:pt x="1276350" y="3345180"/>
                  </a:lnTo>
                  <a:lnTo>
                    <a:pt x="1276350" y="3354070"/>
                  </a:lnTo>
                  <a:cubicBezTo>
                    <a:pt x="1276350" y="3529330"/>
                    <a:pt x="1418590" y="3671570"/>
                    <a:pt x="1593850" y="3671570"/>
                  </a:cubicBezTo>
                  <a:cubicBezTo>
                    <a:pt x="1769110" y="3671570"/>
                    <a:pt x="1911350" y="3529330"/>
                    <a:pt x="1911350" y="3354070"/>
                  </a:cubicBezTo>
                  <a:cubicBezTo>
                    <a:pt x="1911350" y="3529330"/>
                    <a:pt x="2053590" y="3671570"/>
                    <a:pt x="2228850" y="3671570"/>
                  </a:cubicBezTo>
                  <a:cubicBezTo>
                    <a:pt x="2404110" y="3671570"/>
                    <a:pt x="2546350" y="3529330"/>
                    <a:pt x="2546350" y="3354070"/>
                  </a:cubicBezTo>
                  <a:lnTo>
                    <a:pt x="2546350" y="3345180"/>
                  </a:lnTo>
                  <a:lnTo>
                    <a:pt x="2546350" y="3354070"/>
                  </a:lnTo>
                  <a:cubicBezTo>
                    <a:pt x="2546350" y="3529330"/>
                    <a:pt x="2688590" y="3671570"/>
                    <a:pt x="2863850" y="3671570"/>
                  </a:cubicBezTo>
                  <a:cubicBezTo>
                    <a:pt x="3039110" y="3671570"/>
                    <a:pt x="3181350" y="3529330"/>
                    <a:pt x="3181350" y="3354070"/>
                  </a:cubicBezTo>
                  <a:cubicBezTo>
                    <a:pt x="3181350" y="3529330"/>
                    <a:pt x="3323590" y="3671570"/>
                    <a:pt x="3498850" y="3671570"/>
                  </a:cubicBezTo>
                  <a:cubicBezTo>
                    <a:pt x="3674110" y="3671570"/>
                    <a:pt x="3816350" y="3529330"/>
                    <a:pt x="3816350" y="3354070"/>
                  </a:cubicBezTo>
                  <a:lnTo>
                    <a:pt x="3816350" y="3345180"/>
                  </a:lnTo>
                  <a:lnTo>
                    <a:pt x="3816350" y="3354070"/>
                  </a:lnTo>
                  <a:cubicBezTo>
                    <a:pt x="3816350" y="3529330"/>
                    <a:pt x="3958590" y="3671570"/>
                    <a:pt x="4133850" y="3671570"/>
                  </a:cubicBezTo>
                  <a:cubicBezTo>
                    <a:pt x="4309110" y="3671570"/>
                    <a:pt x="4451350" y="3529330"/>
                    <a:pt x="4451350" y="3354070"/>
                  </a:cubicBezTo>
                  <a:lnTo>
                    <a:pt x="4451350" y="3345180"/>
                  </a:lnTo>
                  <a:lnTo>
                    <a:pt x="4451350" y="3354070"/>
                  </a:lnTo>
                  <a:cubicBezTo>
                    <a:pt x="4451350" y="3529330"/>
                    <a:pt x="4593590" y="3671570"/>
                    <a:pt x="4768850" y="3671570"/>
                  </a:cubicBezTo>
                  <a:cubicBezTo>
                    <a:pt x="4933950" y="3671570"/>
                    <a:pt x="5069840" y="3544570"/>
                    <a:pt x="5085080" y="3383280"/>
                  </a:cubicBezTo>
                  <a:lnTo>
                    <a:pt x="5087620" y="3383280"/>
                  </a:lnTo>
                  <a:cubicBezTo>
                    <a:pt x="5102860" y="3544570"/>
                    <a:pt x="5238750" y="3671570"/>
                    <a:pt x="5403850" y="3671570"/>
                  </a:cubicBezTo>
                  <a:cubicBezTo>
                    <a:pt x="5579110" y="3671570"/>
                    <a:pt x="5721350" y="3529330"/>
                    <a:pt x="5721350" y="3354070"/>
                  </a:cubicBezTo>
                  <a:cubicBezTo>
                    <a:pt x="5721350" y="3529330"/>
                    <a:pt x="5863590" y="3671570"/>
                    <a:pt x="6038850" y="3671570"/>
                  </a:cubicBezTo>
                  <a:cubicBezTo>
                    <a:pt x="6214110" y="3671570"/>
                    <a:pt x="6356350" y="3529330"/>
                    <a:pt x="6356350" y="3354070"/>
                  </a:cubicBezTo>
                  <a:cubicBezTo>
                    <a:pt x="6356350" y="3529330"/>
                    <a:pt x="6498590" y="3671570"/>
                    <a:pt x="6673850" y="3671570"/>
                  </a:cubicBezTo>
                  <a:cubicBezTo>
                    <a:pt x="6849110" y="3671570"/>
                    <a:pt x="6991350" y="3529330"/>
                    <a:pt x="6991350" y="3354070"/>
                  </a:cubicBezTo>
                  <a:cubicBezTo>
                    <a:pt x="6991350" y="3529330"/>
                    <a:pt x="7133590" y="3671570"/>
                    <a:pt x="7308850" y="3671570"/>
                  </a:cubicBezTo>
                  <a:cubicBezTo>
                    <a:pt x="7484110" y="3671570"/>
                    <a:pt x="7626350" y="3529330"/>
                    <a:pt x="7626350" y="3354070"/>
                  </a:cubicBezTo>
                  <a:cubicBezTo>
                    <a:pt x="7626350" y="3529330"/>
                    <a:pt x="7768590" y="3671570"/>
                    <a:pt x="7943850" y="3671570"/>
                  </a:cubicBezTo>
                  <a:cubicBezTo>
                    <a:pt x="8119110" y="3671570"/>
                    <a:pt x="8261350" y="3529330"/>
                    <a:pt x="8261350" y="3354070"/>
                  </a:cubicBezTo>
                  <a:cubicBezTo>
                    <a:pt x="8261350" y="3529330"/>
                    <a:pt x="8403590" y="3671570"/>
                    <a:pt x="8578850" y="3671570"/>
                  </a:cubicBezTo>
                  <a:cubicBezTo>
                    <a:pt x="8754110" y="3671570"/>
                    <a:pt x="8896350" y="3529330"/>
                    <a:pt x="8896350" y="3354070"/>
                  </a:cubicBezTo>
                  <a:cubicBezTo>
                    <a:pt x="8896350" y="3529330"/>
                    <a:pt x="9038590" y="3671570"/>
                    <a:pt x="9213850" y="3671570"/>
                  </a:cubicBezTo>
                  <a:cubicBezTo>
                    <a:pt x="9389110" y="3671570"/>
                    <a:pt x="9531350" y="3529330"/>
                    <a:pt x="9531350" y="3354070"/>
                  </a:cubicBezTo>
                  <a:cubicBezTo>
                    <a:pt x="9531350" y="3529330"/>
                    <a:pt x="9673590" y="3671570"/>
                    <a:pt x="9848850" y="3671570"/>
                  </a:cubicBezTo>
                  <a:cubicBezTo>
                    <a:pt x="10024110" y="3671570"/>
                    <a:pt x="10166350" y="3529330"/>
                    <a:pt x="10166350" y="3354070"/>
                  </a:cubicBezTo>
                  <a:lnTo>
                    <a:pt x="10166350" y="2893060"/>
                  </a:lnTo>
                  <a:close/>
                  <a:moveTo>
                    <a:pt x="641350" y="3354070"/>
                  </a:moveTo>
                  <a:lnTo>
                    <a:pt x="641350" y="3346450"/>
                  </a:lnTo>
                  <a:lnTo>
                    <a:pt x="641350" y="3354070"/>
                  </a:lnTo>
                  <a:close/>
                  <a:moveTo>
                    <a:pt x="1910080" y="3354070"/>
                  </a:moveTo>
                  <a:lnTo>
                    <a:pt x="1910080" y="3346450"/>
                  </a:lnTo>
                  <a:lnTo>
                    <a:pt x="1910080" y="3354070"/>
                  </a:lnTo>
                  <a:close/>
                  <a:moveTo>
                    <a:pt x="3178810" y="3354070"/>
                  </a:moveTo>
                  <a:lnTo>
                    <a:pt x="3178810" y="3346450"/>
                  </a:lnTo>
                  <a:lnTo>
                    <a:pt x="3178810" y="3354070"/>
                  </a:lnTo>
                  <a:close/>
                  <a:moveTo>
                    <a:pt x="5717540" y="3354070"/>
                  </a:moveTo>
                  <a:lnTo>
                    <a:pt x="5717540" y="3346450"/>
                  </a:lnTo>
                  <a:lnTo>
                    <a:pt x="5717540" y="3354070"/>
                  </a:lnTo>
                  <a:close/>
                  <a:moveTo>
                    <a:pt x="6352540" y="3354070"/>
                  </a:moveTo>
                  <a:lnTo>
                    <a:pt x="6352540" y="3346450"/>
                  </a:lnTo>
                  <a:lnTo>
                    <a:pt x="6352540" y="3354070"/>
                  </a:lnTo>
                  <a:close/>
                  <a:moveTo>
                    <a:pt x="6986270" y="3354070"/>
                  </a:moveTo>
                  <a:lnTo>
                    <a:pt x="6986270" y="3346450"/>
                  </a:lnTo>
                  <a:cubicBezTo>
                    <a:pt x="6987540" y="3348990"/>
                    <a:pt x="6986270" y="3351530"/>
                    <a:pt x="6986270" y="3354070"/>
                  </a:cubicBezTo>
                  <a:close/>
                  <a:moveTo>
                    <a:pt x="7621270" y="3354070"/>
                  </a:moveTo>
                  <a:lnTo>
                    <a:pt x="7621270" y="3346450"/>
                  </a:lnTo>
                  <a:lnTo>
                    <a:pt x="7621270" y="3354070"/>
                  </a:lnTo>
                  <a:close/>
                  <a:moveTo>
                    <a:pt x="8256270" y="3354070"/>
                  </a:moveTo>
                  <a:lnTo>
                    <a:pt x="8256270" y="3346450"/>
                  </a:lnTo>
                  <a:lnTo>
                    <a:pt x="8256270" y="3354070"/>
                  </a:lnTo>
                  <a:close/>
                  <a:moveTo>
                    <a:pt x="8890000" y="3354070"/>
                  </a:moveTo>
                  <a:lnTo>
                    <a:pt x="8890000" y="3346450"/>
                  </a:lnTo>
                  <a:cubicBezTo>
                    <a:pt x="8891270" y="3348990"/>
                    <a:pt x="8890000" y="3351530"/>
                    <a:pt x="8890000" y="3354070"/>
                  </a:cubicBezTo>
                  <a:close/>
                  <a:moveTo>
                    <a:pt x="9525000" y="3354070"/>
                  </a:moveTo>
                  <a:lnTo>
                    <a:pt x="9525000" y="3346450"/>
                  </a:lnTo>
                  <a:lnTo>
                    <a:pt x="9525000" y="3354070"/>
                  </a:lnTo>
                  <a:close/>
                </a:path>
              </a:pathLst>
            </a:custGeom>
            <a:solidFill>
              <a:srgbClr val="85976E"/>
            </a:solidFill>
          </p:spPr>
          <p:txBody>
            <a:bodyPr anchor="ctr"/>
            <a:lstStyle/>
            <a:p>
              <a:pPr algn="ctr"/>
              <a:r>
                <a:rPr lang="en-US" sz="5400" b="1" dirty="0">
                  <a:latin typeface="+mj-lt"/>
                </a:rPr>
                <a:t>HÌNH THÀNH KIẾN THỨC</a:t>
              </a:r>
              <a:endParaRPr lang="vi-VN" sz="5400" b="1" dirty="0">
                <a:latin typeface="+mj-lt"/>
              </a:endParaRPr>
            </a:p>
          </p:txBody>
        </p:sp>
      </p:grpSp>
      <p:grpSp>
        <p:nvGrpSpPr>
          <p:cNvPr id="12" name="Group 12"/>
          <p:cNvGrpSpPr/>
          <p:nvPr/>
        </p:nvGrpSpPr>
        <p:grpSpPr>
          <a:xfrm>
            <a:off x="13262877" y="6362700"/>
            <a:ext cx="5053092" cy="1866389"/>
            <a:chOff x="0" y="0"/>
            <a:chExt cx="10153650" cy="3750310"/>
          </a:xfrm>
        </p:grpSpPr>
        <p:sp>
          <p:nvSpPr>
            <p:cNvPr id="13" name="Freeform 13"/>
            <p:cNvSpPr/>
            <p:nvPr/>
          </p:nvSpPr>
          <p:spPr>
            <a:xfrm>
              <a:off x="-6350" y="36830"/>
              <a:ext cx="10166350" cy="3671570"/>
            </a:xfrm>
            <a:custGeom>
              <a:avLst/>
              <a:gdLst/>
              <a:ahLst/>
              <a:cxnLst/>
              <a:rect l="l" t="t" r="r" b="b"/>
              <a:pathLst>
                <a:path w="10166350" h="3671570">
                  <a:moveTo>
                    <a:pt x="10158730" y="2893060"/>
                  </a:moveTo>
                  <a:lnTo>
                    <a:pt x="10158730" y="317500"/>
                  </a:lnTo>
                  <a:cubicBezTo>
                    <a:pt x="10158730" y="142240"/>
                    <a:pt x="10016490" y="0"/>
                    <a:pt x="9841230" y="0"/>
                  </a:cubicBezTo>
                  <a:cubicBezTo>
                    <a:pt x="9665970" y="0"/>
                    <a:pt x="9523730" y="142240"/>
                    <a:pt x="9523730" y="317500"/>
                  </a:cubicBezTo>
                  <a:lnTo>
                    <a:pt x="9523730" y="328930"/>
                  </a:lnTo>
                  <a:lnTo>
                    <a:pt x="9523730" y="317500"/>
                  </a:lnTo>
                  <a:cubicBezTo>
                    <a:pt x="9523730" y="142240"/>
                    <a:pt x="9381490" y="0"/>
                    <a:pt x="9206230" y="0"/>
                  </a:cubicBezTo>
                  <a:cubicBezTo>
                    <a:pt x="9030970" y="0"/>
                    <a:pt x="8888730" y="142240"/>
                    <a:pt x="8888730" y="317500"/>
                  </a:cubicBezTo>
                  <a:lnTo>
                    <a:pt x="8888730" y="328930"/>
                  </a:lnTo>
                  <a:lnTo>
                    <a:pt x="8888730" y="317500"/>
                  </a:lnTo>
                  <a:cubicBezTo>
                    <a:pt x="8888730" y="142240"/>
                    <a:pt x="8746490" y="0"/>
                    <a:pt x="8571230" y="0"/>
                  </a:cubicBezTo>
                  <a:cubicBezTo>
                    <a:pt x="8395970" y="0"/>
                    <a:pt x="8253730" y="142240"/>
                    <a:pt x="8253730" y="317500"/>
                  </a:cubicBezTo>
                  <a:lnTo>
                    <a:pt x="8253730" y="328930"/>
                  </a:lnTo>
                  <a:lnTo>
                    <a:pt x="8253730" y="317500"/>
                  </a:lnTo>
                  <a:cubicBezTo>
                    <a:pt x="8253730" y="142240"/>
                    <a:pt x="8111490" y="0"/>
                    <a:pt x="7936230" y="0"/>
                  </a:cubicBezTo>
                  <a:cubicBezTo>
                    <a:pt x="7760970" y="0"/>
                    <a:pt x="7618730" y="142240"/>
                    <a:pt x="7618730" y="317500"/>
                  </a:cubicBezTo>
                  <a:lnTo>
                    <a:pt x="7618730" y="328930"/>
                  </a:lnTo>
                  <a:lnTo>
                    <a:pt x="7618730" y="317500"/>
                  </a:lnTo>
                  <a:cubicBezTo>
                    <a:pt x="7618730" y="142240"/>
                    <a:pt x="7476490" y="0"/>
                    <a:pt x="7301230" y="0"/>
                  </a:cubicBezTo>
                  <a:cubicBezTo>
                    <a:pt x="7125970" y="0"/>
                    <a:pt x="6983730" y="142240"/>
                    <a:pt x="6983730" y="317500"/>
                  </a:cubicBezTo>
                  <a:lnTo>
                    <a:pt x="6983730" y="328930"/>
                  </a:lnTo>
                  <a:lnTo>
                    <a:pt x="6983730" y="317500"/>
                  </a:lnTo>
                  <a:cubicBezTo>
                    <a:pt x="6983730" y="142240"/>
                    <a:pt x="6841490" y="0"/>
                    <a:pt x="6666230" y="0"/>
                  </a:cubicBezTo>
                  <a:cubicBezTo>
                    <a:pt x="6490970" y="0"/>
                    <a:pt x="6348730" y="142240"/>
                    <a:pt x="6348730" y="317500"/>
                  </a:cubicBezTo>
                  <a:lnTo>
                    <a:pt x="6348730" y="328930"/>
                  </a:lnTo>
                  <a:lnTo>
                    <a:pt x="6348730" y="317500"/>
                  </a:lnTo>
                  <a:cubicBezTo>
                    <a:pt x="6348730" y="142240"/>
                    <a:pt x="6206490" y="0"/>
                    <a:pt x="6031230" y="0"/>
                  </a:cubicBezTo>
                  <a:cubicBezTo>
                    <a:pt x="5855970" y="0"/>
                    <a:pt x="5713730" y="142240"/>
                    <a:pt x="5713730" y="317500"/>
                  </a:cubicBezTo>
                  <a:lnTo>
                    <a:pt x="5713730" y="328930"/>
                  </a:lnTo>
                  <a:lnTo>
                    <a:pt x="5713730" y="317500"/>
                  </a:lnTo>
                  <a:cubicBezTo>
                    <a:pt x="5713730" y="142240"/>
                    <a:pt x="5571490" y="0"/>
                    <a:pt x="5396230" y="0"/>
                  </a:cubicBezTo>
                  <a:cubicBezTo>
                    <a:pt x="5236210" y="0"/>
                    <a:pt x="5104130" y="118110"/>
                    <a:pt x="5082540" y="273050"/>
                  </a:cubicBezTo>
                  <a:lnTo>
                    <a:pt x="5076190" y="273050"/>
                  </a:lnTo>
                  <a:cubicBezTo>
                    <a:pt x="5054600" y="119380"/>
                    <a:pt x="4922520" y="0"/>
                    <a:pt x="4762500" y="0"/>
                  </a:cubicBezTo>
                  <a:cubicBezTo>
                    <a:pt x="4587240" y="0"/>
                    <a:pt x="4445000" y="142240"/>
                    <a:pt x="4445000" y="317500"/>
                  </a:cubicBezTo>
                  <a:lnTo>
                    <a:pt x="4445000" y="328930"/>
                  </a:lnTo>
                  <a:lnTo>
                    <a:pt x="4445000" y="317500"/>
                  </a:lnTo>
                  <a:cubicBezTo>
                    <a:pt x="4445000" y="142240"/>
                    <a:pt x="4302760" y="0"/>
                    <a:pt x="4127500" y="0"/>
                  </a:cubicBezTo>
                  <a:cubicBezTo>
                    <a:pt x="3952240" y="0"/>
                    <a:pt x="3810000" y="142240"/>
                    <a:pt x="3810000" y="317500"/>
                  </a:cubicBezTo>
                  <a:lnTo>
                    <a:pt x="3810000" y="328930"/>
                  </a:lnTo>
                  <a:lnTo>
                    <a:pt x="3810000" y="317500"/>
                  </a:lnTo>
                  <a:cubicBezTo>
                    <a:pt x="3810000" y="142240"/>
                    <a:pt x="3667760" y="0"/>
                    <a:pt x="3492500" y="0"/>
                  </a:cubicBezTo>
                  <a:cubicBezTo>
                    <a:pt x="3317240" y="0"/>
                    <a:pt x="3175000" y="142240"/>
                    <a:pt x="3175000" y="317500"/>
                  </a:cubicBezTo>
                  <a:lnTo>
                    <a:pt x="3175000" y="328930"/>
                  </a:lnTo>
                  <a:lnTo>
                    <a:pt x="3175000" y="317500"/>
                  </a:lnTo>
                  <a:cubicBezTo>
                    <a:pt x="3175000" y="142240"/>
                    <a:pt x="3032760" y="0"/>
                    <a:pt x="2857500" y="0"/>
                  </a:cubicBezTo>
                  <a:cubicBezTo>
                    <a:pt x="2682240" y="0"/>
                    <a:pt x="2540000" y="142240"/>
                    <a:pt x="2540000" y="317500"/>
                  </a:cubicBezTo>
                  <a:lnTo>
                    <a:pt x="2540000" y="328930"/>
                  </a:lnTo>
                  <a:lnTo>
                    <a:pt x="2540000" y="317500"/>
                  </a:lnTo>
                  <a:cubicBezTo>
                    <a:pt x="2540000" y="142240"/>
                    <a:pt x="2397760" y="0"/>
                    <a:pt x="2222500" y="0"/>
                  </a:cubicBezTo>
                  <a:cubicBezTo>
                    <a:pt x="2047240" y="0"/>
                    <a:pt x="1905000" y="142240"/>
                    <a:pt x="1905000" y="317500"/>
                  </a:cubicBezTo>
                  <a:lnTo>
                    <a:pt x="1905000" y="328930"/>
                  </a:lnTo>
                  <a:lnTo>
                    <a:pt x="1905000" y="317500"/>
                  </a:lnTo>
                  <a:cubicBezTo>
                    <a:pt x="1905000" y="142240"/>
                    <a:pt x="1762760" y="0"/>
                    <a:pt x="1587500" y="0"/>
                  </a:cubicBezTo>
                  <a:cubicBezTo>
                    <a:pt x="1412240" y="0"/>
                    <a:pt x="1270000" y="142240"/>
                    <a:pt x="1270000" y="317500"/>
                  </a:cubicBezTo>
                  <a:lnTo>
                    <a:pt x="1270000" y="328930"/>
                  </a:lnTo>
                  <a:lnTo>
                    <a:pt x="1270000" y="317500"/>
                  </a:lnTo>
                  <a:cubicBezTo>
                    <a:pt x="1270000" y="142240"/>
                    <a:pt x="1127760" y="0"/>
                    <a:pt x="952500" y="0"/>
                  </a:cubicBezTo>
                  <a:cubicBezTo>
                    <a:pt x="777240" y="0"/>
                    <a:pt x="635000" y="142240"/>
                    <a:pt x="635000" y="317500"/>
                  </a:cubicBezTo>
                  <a:lnTo>
                    <a:pt x="635000" y="328930"/>
                  </a:lnTo>
                  <a:lnTo>
                    <a:pt x="635000" y="317500"/>
                  </a:lnTo>
                  <a:cubicBezTo>
                    <a:pt x="635000" y="142240"/>
                    <a:pt x="492760" y="0"/>
                    <a:pt x="317500" y="0"/>
                  </a:cubicBezTo>
                  <a:cubicBezTo>
                    <a:pt x="142240" y="0"/>
                    <a:pt x="0" y="142240"/>
                    <a:pt x="0" y="317500"/>
                  </a:cubicBezTo>
                  <a:cubicBezTo>
                    <a:pt x="0" y="327660"/>
                    <a:pt x="0" y="337820"/>
                    <a:pt x="1270" y="349250"/>
                  </a:cubicBezTo>
                  <a:lnTo>
                    <a:pt x="1270" y="3323590"/>
                  </a:lnTo>
                  <a:cubicBezTo>
                    <a:pt x="6350" y="3333750"/>
                    <a:pt x="6350" y="3343910"/>
                    <a:pt x="6350" y="3354070"/>
                  </a:cubicBezTo>
                  <a:cubicBezTo>
                    <a:pt x="6350" y="3529330"/>
                    <a:pt x="148590" y="3671570"/>
                    <a:pt x="323850" y="3671570"/>
                  </a:cubicBezTo>
                  <a:cubicBezTo>
                    <a:pt x="499110" y="3671570"/>
                    <a:pt x="641350" y="3529330"/>
                    <a:pt x="641350" y="3354070"/>
                  </a:cubicBezTo>
                  <a:cubicBezTo>
                    <a:pt x="641350" y="3529330"/>
                    <a:pt x="783590" y="3671570"/>
                    <a:pt x="958850" y="3671570"/>
                  </a:cubicBezTo>
                  <a:cubicBezTo>
                    <a:pt x="1134110" y="3671570"/>
                    <a:pt x="1276350" y="3529330"/>
                    <a:pt x="1276350" y="3354070"/>
                  </a:cubicBezTo>
                  <a:lnTo>
                    <a:pt x="1276350" y="3345180"/>
                  </a:lnTo>
                  <a:lnTo>
                    <a:pt x="1276350" y="3354070"/>
                  </a:lnTo>
                  <a:cubicBezTo>
                    <a:pt x="1276350" y="3529330"/>
                    <a:pt x="1418590" y="3671570"/>
                    <a:pt x="1593850" y="3671570"/>
                  </a:cubicBezTo>
                  <a:cubicBezTo>
                    <a:pt x="1769110" y="3671570"/>
                    <a:pt x="1911350" y="3529330"/>
                    <a:pt x="1911350" y="3354070"/>
                  </a:cubicBezTo>
                  <a:cubicBezTo>
                    <a:pt x="1911350" y="3529330"/>
                    <a:pt x="2053590" y="3671570"/>
                    <a:pt x="2228850" y="3671570"/>
                  </a:cubicBezTo>
                  <a:cubicBezTo>
                    <a:pt x="2404110" y="3671570"/>
                    <a:pt x="2546350" y="3529330"/>
                    <a:pt x="2546350" y="3354070"/>
                  </a:cubicBezTo>
                  <a:lnTo>
                    <a:pt x="2546350" y="3345180"/>
                  </a:lnTo>
                  <a:lnTo>
                    <a:pt x="2546350" y="3354070"/>
                  </a:lnTo>
                  <a:cubicBezTo>
                    <a:pt x="2546350" y="3529330"/>
                    <a:pt x="2688590" y="3671570"/>
                    <a:pt x="2863850" y="3671570"/>
                  </a:cubicBezTo>
                  <a:cubicBezTo>
                    <a:pt x="3039110" y="3671570"/>
                    <a:pt x="3181350" y="3529330"/>
                    <a:pt x="3181350" y="3354070"/>
                  </a:cubicBezTo>
                  <a:cubicBezTo>
                    <a:pt x="3181350" y="3529330"/>
                    <a:pt x="3323590" y="3671570"/>
                    <a:pt x="3498850" y="3671570"/>
                  </a:cubicBezTo>
                  <a:cubicBezTo>
                    <a:pt x="3674110" y="3671570"/>
                    <a:pt x="3816350" y="3529330"/>
                    <a:pt x="3816350" y="3354070"/>
                  </a:cubicBezTo>
                  <a:lnTo>
                    <a:pt x="3816350" y="3345180"/>
                  </a:lnTo>
                  <a:lnTo>
                    <a:pt x="3816350" y="3354070"/>
                  </a:lnTo>
                  <a:cubicBezTo>
                    <a:pt x="3816350" y="3529330"/>
                    <a:pt x="3958590" y="3671570"/>
                    <a:pt x="4133850" y="3671570"/>
                  </a:cubicBezTo>
                  <a:cubicBezTo>
                    <a:pt x="4309110" y="3671570"/>
                    <a:pt x="4451350" y="3529330"/>
                    <a:pt x="4451350" y="3354070"/>
                  </a:cubicBezTo>
                  <a:lnTo>
                    <a:pt x="4451350" y="3345180"/>
                  </a:lnTo>
                  <a:lnTo>
                    <a:pt x="4451350" y="3354070"/>
                  </a:lnTo>
                  <a:cubicBezTo>
                    <a:pt x="4451350" y="3529330"/>
                    <a:pt x="4593590" y="3671570"/>
                    <a:pt x="4768850" y="3671570"/>
                  </a:cubicBezTo>
                  <a:cubicBezTo>
                    <a:pt x="4933950" y="3671570"/>
                    <a:pt x="5069840" y="3544570"/>
                    <a:pt x="5085080" y="3383280"/>
                  </a:cubicBezTo>
                  <a:lnTo>
                    <a:pt x="5087620" y="3383280"/>
                  </a:lnTo>
                  <a:cubicBezTo>
                    <a:pt x="5102860" y="3544570"/>
                    <a:pt x="5238750" y="3671570"/>
                    <a:pt x="5403850" y="3671570"/>
                  </a:cubicBezTo>
                  <a:cubicBezTo>
                    <a:pt x="5579110" y="3671570"/>
                    <a:pt x="5721350" y="3529330"/>
                    <a:pt x="5721350" y="3354070"/>
                  </a:cubicBezTo>
                  <a:cubicBezTo>
                    <a:pt x="5721350" y="3529330"/>
                    <a:pt x="5863590" y="3671570"/>
                    <a:pt x="6038850" y="3671570"/>
                  </a:cubicBezTo>
                  <a:cubicBezTo>
                    <a:pt x="6214110" y="3671570"/>
                    <a:pt x="6356350" y="3529330"/>
                    <a:pt x="6356350" y="3354070"/>
                  </a:cubicBezTo>
                  <a:cubicBezTo>
                    <a:pt x="6356350" y="3529330"/>
                    <a:pt x="6498590" y="3671570"/>
                    <a:pt x="6673850" y="3671570"/>
                  </a:cubicBezTo>
                  <a:cubicBezTo>
                    <a:pt x="6849110" y="3671570"/>
                    <a:pt x="6991350" y="3529330"/>
                    <a:pt x="6991350" y="3354070"/>
                  </a:cubicBezTo>
                  <a:cubicBezTo>
                    <a:pt x="6991350" y="3529330"/>
                    <a:pt x="7133590" y="3671570"/>
                    <a:pt x="7308850" y="3671570"/>
                  </a:cubicBezTo>
                  <a:cubicBezTo>
                    <a:pt x="7484110" y="3671570"/>
                    <a:pt x="7626350" y="3529330"/>
                    <a:pt x="7626350" y="3354070"/>
                  </a:cubicBezTo>
                  <a:cubicBezTo>
                    <a:pt x="7626350" y="3529330"/>
                    <a:pt x="7768590" y="3671570"/>
                    <a:pt x="7943850" y="3671570"/>
                  </a:cubicBezTo>
                  <a:cubicBezTo>
                    <a:pt x="8119110" y="3671570"/>
                    <a:pt x="8261350" y="3529330"/>
                    <a:pt x="8261350" y="3354070"/>
                  </a:cubicBezTo>
                  <a:cubicBezTo>
                    <a:pt x="8261350" y="3529330"/>
                    <a:pt x="8403590" y="3671570"/>
                    <a:pt x="8578850" y="3671570"/>
                  </a:cubicBezTo>
                  <a:cubicBezTo>
                    <a:pt x="8754110" y="3671570"/>
                    <a:pt x="8896350" y="3529330"/>
                    <a:pt x="8896350" y="3354070"/>
                  </a:cubicBezTo>
                  <a:cubicBezTo>
                    <a:pt x="8896350" y="3529330"/>
                    <a:pt x="9038590" y="3671570"/>
                    <a:pt x="9213850" y="3671570"/>
                  </a:cubicBezTo>
                  <a:cubicBezTo>
                    <a:pt x="9389110" y="3671570"/>
                    <a:pt x="9531350" y="3529330"/>
                    <a:pt x="9531350" y="3354070"/>
                  </a:cubicBezTo>
                  <a:cubicBezTo>
                    <a:pt x="9531350" y="3529330"/>
                    <a:pt x="9673590" y="3671570"/>
                    <a:pt x="9848850" y="3671570"/>
                  </a:cubicBezTo>
                  <a:cubicBezTo>
                    <a:pt x="10024110" y="3671570"/>
                    <a:pt x="10166350" y="3529330"/>
                    <a:pt x="10166350" y="3354070"/>
                  </a:cubicBezTo>
                  <a:lnTo>
                    <a:pt x="10166350" y="2893060"/>
                  </a:lnTo>
                  <a:close/>
                  <a:moveTo>
                    <a:pt x="641350" y="3354070"/>
                  </a:moveTo>
                  <a:lnTo>
                    <a:pt x="641350" y="3346450"/>
                  </a:lnTo>
                  <a:lnTo>
                    <a:pt x="641350" y="3354070"/>
                  </a:lnTo>
                  <a:close/>
                  <a:moveTo>
                    <a:pt x="1910080" y="3354070"/>
                  </a:moveTo>
                  <a:lnTo>
                    <a:pt x="1910080" y="3346450"/>
                  </a:lnTo>
                  <a:lnTo>
                    <a:pt x="1910080" y="3354070"/>
                  </a:lnTo>
                  <a:close/>
                  <a:moveTo>
                    <a:pt x="3178810" y="3354070"/>
                  </a:moveTo>
                  <a:lnTo>
                    <a:pt x="3178810" y="3346450"/>
                  </a:lnTo>
                  <a:lnTo>
                    <a:pt x="3178810" y="3354070"/>
                  </a:lnTo>
                  <a:close/>
                  <a:moveTo>
                    <a:pt x="5717540" y="3354070"/>
                  </a:moveTo>
                  <a:lnTo>
                    <a:pt x="5717540" y="3346450"/>
                  </a:lnTo>
                  <a:lnTo>
                    <a:pt x="5717540" y="3354070"/>
                  </a:lnTo>
                  <a:close/>
                  <a:moveTo>
                    <a:pt x="6352540" y="3354070"/>
                  </a:moveTo>
                  <a:lnTo>
                    <a:pt x="6352540" y="3346450"/>
                  </a:lnTo>
                  <a:lnTo>
                    <a:pt x="6352540" y="3354070"/>
                  </a:lnTo>
                  <a:close/>
                  <a:moveTo>
                    <a:pt x="6986270" y="3354070"/>
                  </a:moveTo>
                  <a:lnTo>
                    <a:pt x="6986270" y="3346450"/>
                  </a:lnTo>
                  <a:cubicBezTo>
                    <a:pt x="6987540" y="3348990"/>
                    <a:pt x="6986270" y="3351530"/>
                    <a:pt x="6986270" y="3354070"/>
                  </a:cubicBezTo>
                  <a:close/>
                  <a:moveTo>
                    <a:pt x="7621270" y="3354070"/>
                  </a:moveTo>
                  <a:lnTo>
                    <a:pt x="7621270" y="3346450"/>
                  </a:lnTo>
                  <a:lnTo>
                    <a:pt x="7621270" y="3354070"/>
                  </a:lnTo>
                  <a:close/>
                  <a:moveTo>
                    <a:pt x="8256270" y="3354070"/>
                  </a:moveTo>
                  <a:lnTo>
                    <a:pt x="8256270" y="3346450"/>
                  </a:lnTo>
                  <a:lnTo>
                    <a:pt x="8256270" y="3354070"/>
                  </a:lnTo>
                  <a:close/>
                  <a:moveTo>
                    <a:pt x="8890000" y="3354070"/>
                  </a:moveTo>
                  <a:lnTo>
                    <a:pt x="8890000" y="3346450"/>
                  </a:lnTo>
                  <a:cubicBezTo>
                    <a:pt x="8891270" y="3348990"/>
                    <a:pt x="8890000" y="3351530"/>
                    <a:pt x="8890000" y="3354070"/>
                  </a:cubicBezTo>
                  <a:close/>
                  <a:moveTo>
                    <a:pt x="9525000" y="3354070"/>
                  </a:moveTo>
                  <a:lnTo>
                    <a:pt x="9525000" y="3346450"/>
                  </a:lnTo>
                  <a:lnTo>
                    <a:pt x="9525000" y="3354070"/>
                  </a:lnTo>
                  <a:close/>
                </a:path>
              </a:pathLst>
            </a:custGeom>
            <a:solidFill>
              <a:srgbClr val="85976E"/>
            </a:solidFill>
          </p:spPr>
          <p:txBody>
            <a:bodyPr anchor="ctr"/>
            <a:lstStyle/>
            <a:p>
              <a:pPr algn="ctr"/>
              <a:r>
                <a:rPr lang="en-US" sz="5400" b="1" dirty="0">
                  <a:latin typeface="+mj-lt"/>
                </a:rPr>
                <a:t>VẬN DỤNG </a:t>
              </a:r>
            </a:p>
            <a:p>
              <a:pPr algn="ctr"/>
              <a:r>
                <a:rPr lang="en-US" sz="5400" b="1" dirty="0">
                  <a:latin typeface="+mj-lt"/>
                </a:rPr>
                <a:t>LIÊN HỆ</a:t>
              </a:r>
              <a:endParaRPr lang="vi-VN" sz="5400" b="1" dirty="0">
                <a:latin typeface="+mj-lt"/>
              </a:endParaRPr>
            </a:p>
          </p:txBody>
        </p:sp>
      </p:grpSp>
      <p:grpSp>
        <p:nvGrpSpPr>
          <p:cNvPr id="14" name="Group 14"/>
          <p:cNvGrpSpPr/>
          <p:nvPr/>
        </p:nvGrpSpPr>
        <p:grpSpPr>
          <a:xfrm>
            <a:off x="8233609" y="7941833"/>
            <a:ext cx="5053092" cy="1866389"/>
            <a:chOff x="0" y="0"/>
            <a:chExt cx="10153650" cy="3750310"/>
          </a:xfrm>
        </p:grpSpPr>
        <p:sp>
          <p:nvSpPr>
            <p:cNvPr id="15" name="Freeform 15"/>
            <p:cNvSpPr/>
            <p:nvPr/>
          </p:nvSpPr>
          <p:spPr>
            <a:xfrm>
              <a:off x="-6350" y="36830"/>
              <a:ext cx="10166350" cy="3671570"/>
            </a:xfrm>
            <a:custGeom>
              <a:avLst/>
              <a:gdLst/>
              <a:ahLst/>
              <a:cxnLst/>
              <a:rect l="l" t="t" r="r" b="b"/>
              <a:pathLst>
                <a:path w="10166350" h="3671570">
                  <a:moveTo>
                    <a:pt x="10158730" y="2893060"/>
                  </a:moveTo>
                  <a:lnTo>
                    <a:pt x="10158730" y="317500"/>
                  </a:lnTo>
                  <a:cubicBezTo>
                    <a:pt x="10158730" y="142240"/>
                    <a:pt x="10016490" y="0"/>
                    <a:pt x="9841230" y="0"/>
                  </a:cubicBezTo>
                  <a:cubicBezTo>
                    <a:pt x="9665970" y="0"/>
                    <a:pt x="9523730" y="142240"/>
                    <a:pt x="9523730" y="317500"/>
                  </a:cubicBezTo>
                  <a:lnTo>
                    <a:pt x="9523730" y="328930"/>
                  </a:lnTo>
                  <a:lnTo>
                    <a:pt x="9523730" y="317500"/>
                  </a:lnTo>
                  <a:cubicBezTo>
                    <a:pt x="9523730" y="142240"/>
                    <a:pt x="9381490" y="0"/>
                    <a:pt x="9206230" y="0"/>
                  </a:cubicBezTo>
                  <a:cubicBezTo>
                    <a:pt x="9030970" y="0"/>
                    <a:pt x="8888730" y="142240"/>
                    <a:pt x="8888730" y="317500"/>
                  </a:cubicBezTo>
                  <a:lnTo>
                    <a:pt x="8888730" y="328930"/>
                  </a:lnTo>
                  <a:lnTo>
                    <a:pt x="8888730" y="317500"/>
                  </a:lnTo>
                  <a:cubicBezTo>
                    <a:pt x="8888730" y="142240"/>
                    <a:pt x="8746490" y="0"/>
                    <a:pt x="8571230" y="0"/>
                  </a:cubicBezTo>
                  <a:cubicBezTo>
                    <a:pt x="8395970" y="0"/>
                    <a:pt x="8253730" y="142240"/>
                    <a:pt x="8253730" y="317500"/>
                  </a:cubicBezTo>
                  <a:lnTo>
                    <a:pt x="8253730" y="328930"/>
                  </a:lnTo>
                  <a:lnTo>
                    <a:pt x="8253730" y="317500"/>
                  </a:lnTo>
                  <a:cubicBezTo>
                    <a:pt x="8253730" y="142240"/>
                    <a:pt x="8111490" y="0"/>
                    <a:pt x="7936230" y="0"/>
                  </a:cubicBezTo>
                  <a:cubicBezTo>
                    <a:pt x="7760970" y="0"/>
                    <a:pt x="7618730" y="142240"/>
                    <a:pt x="7618730" y="317500"/>
                  </a:cubicBezTo>
                  <a:lnTo>
                    <a:pt x="7618730" y="328930"/>
                  </a:lnTo>
                  <a:lnTo>
                    <a:pt x="7618730" y="317500"/>
                  </a:lnTo>
                  <a:cubicBezTo>
                    <a:pt x="7618730" y="142240"/>
                    <a:pt x="7476490" y="0"/>
                    <a:pt x="7301230" y="0"/>
                  </a:cubicBezTo>
                  <a:cubicBezTo>
                    <a:pt x="7125970" y="0"/>
                    <a:pt x="6983730" y="142240"/>
                    <a:pt x="6983730" y="317500"/>
                  </a:cubicBezTo>
                  <a:lnTo>
                    <a:pt x="6983730" y="328930"/>
                  </a:lnTo>
                  <a:lnTo>
                    <a:pt x="6983730" y="317500"/>
                  </a:lnTo>
                  <a:cubicBezTo>
                    <a:pt x="6983730" y="142240"/>
                    <a:pt x="6841490" y="0"/>
                    <a:pt x="6666230" y="0"/>
                  </a:cubicBezTo>
                  <a:cubicBezTo>
                    <a:pt x="6490970" y="0"/>
                    <a:pt x="6348730" y="142240"/>
                    <a:pt x="6348730" y="317500"/>
                  </a:cubicBezTo>
                  <a:lnTo>
                    <a:pt x="6348730" y="328930"/>
                  </a:lnTo>
                  <a:lnTo>
                    <a:pt x="6348730" y="317500"/>
                  </a:lnTo>
                  <a:cubicBezTo>
                    <a:pt x="6348730" y="142240"/>
                    <a:pt x="6206490" y="0"/>
                    <a:pt x="6031230" y="0"/>
                  </a:cubicBezTo>
                  <a:cubicBezTo>
                    <a:pt x="5855970" y="0"/>
                    <a:pt x="5713730" y="142240"/>
                    <a:pt x="5713730" y="317500"/>
                  </a:cubicBezTo>
                  <a:lnTo>
                    <a:pt x="5713730" y="328930"/>
                  </a:lnTo>
                  <a:lnTo>
                    <a:pt x="5713730" y="317500"/>
                  </a:lnTo>
                  <a:cubicBezTo>
                    <a:pt x="5713730" y="142240"/>
                    <a:pt x="5571490" y="0"/>
                    <a:pt x="5396230" y="0"/>
                  </a:cubicBezTo>
                  <a:cubicBezTo>
                    <a:pt x="5236210" y="0"/>
                    <a:pt x="5104130" y="118110"/>
                    <a:pt x="5082540" y="273050"/>
                  </a:cubicBezTo>
                  <a:lnTo>
                    <a:pt x="5076190" y="273050"/>
                  </a:lnTo>
                  <a:cubicBezTo>
                    <a:pt x="5054600" y="119380"/>
                    <a:pt x="4922520" y="0"/>
                    <a:pt x="4762500" y="0"/>
                  </a:cubicBezTo>
                  <a:cubicBezTo>
                    <a:pt x="4587240" y="0"/>
                    <a:pt x="4445000" y="142240"/>
                    <a:pt x="4445000" y="317500"/>
                  </a:cubicBezTo>
                  <a:lnTo>
                    <a:pt x="4445000" y="328930"/>
                  </a:lnTo>
                  <a:lnTo>
                    <a:pt x="4445000" y="317500"/>
                  </a:lnTo>
                  <a:cubicBezTo>
                    <a:pt x="4445000" y="142240"/>
                    <a:pt x="4302760" y="0"/>
                    <a:pt x="4127500" y="0"/>
                  </a:cubicBezTo>
                  <a:cubicBezTo>
                    <a:pt x="3952240" y="0"/>
                    <a:pt x="3810000" y="142240"/>
                    <a:pt x="3810000" y="317500"/>
                  </a:cubicBezTo>
                  <a:lnTo>
                    <a:pt x="3810000" y="328930"/>
                  </a:lnTo>
                  <a:lnTo>
                    <a:pt x="3810000" y="317500"/>
                  </a:lnTo>
                  <a:cubicBezTo>
                    <a:pt x="3810000" y="142240"/>
                    <a:pt x="3667760" y="0"/>
                    <a:pt x="3492500" y="0"/>
                  </a:cubicBezTo>
                  <a:cubicBezTo>
                    <a:pt x="3317240" y="0"/>
                    <a:pt x="3175000" y="142240"/>
                    <a:pt x="3175000" y="317500"/>
                  </a:cubicBezTo>
                  <a:lnTo>
                    <a:pt x="3175000" y="328930"/>
                  </a:lnTo>
                  <a:lnTo>
                    <a:pt x="3175000" y="317500"/>
                  </a:lnTo>
                  <a:cubicBezTo>
                    <a:pt x="3175000" y="142240"/>
                    <a:pt x="3032760" y="0"/>
                    <a:pt x="2857500" y="0"/>
                  </a:cubicBezTo>
                  <a:cubicBezTo>
                    <a:pt x="2682240" y="0"/>
                    <a:pt x="2540000" y="142240"/>
                    <a:pt x="2540000" y="317500"/>
                  </a:cubicBezTo>
                  <a:lnTo>
                    <a:pt x="2540000" y="328930"/>
                  </a:lnTo>
                  <a:lnTo>
                    <a:pt x="2540000" y="317500"/>
                  </a:lnTo>
                  <a:cubicBezTo>
                    <a:pt x="2540000" y="142240"/>
                    <a:pt x="2397760" y="0"/>
                    <a:pt x="2222500" y="0"/>
                  </a:cubicBezTo>
                  <a:cubicBezTo>
                    <a:pt x="2047240" y="0"/>
                    <a:pt x="1905000" y="142240"/>
                    <a:pt x="1905000" y="317500"/>
                  </a:cubicBezTo>
                  <a:lnTo>
                    <a:pt x="1905000" y="328930"/>
                  </a:lnTo>
                  <a:lnTo>
                    <a:pt x="1905000" y="317500"/>
                  </a:lnTo>
                  <a:cubicBezTo>
                    <a:pt x="1905000" y="142240"/>
                    <a:pt x="1762760" y="0"/>
                    <a:pt x="1587500" y="0"/>
                  </a:cubicBezTo>
                  <a:cubicBezTo>
                    <a:pt x="1412240" y="0"/>
                    <a:pt x="1270000" y="142240"/>
                    <a:pt x="1270000" y="317500"/>
                  </a:cubicBezTo>
                  <a:lnTo>
                    <a:pt x="1270000" y="328930"/>
                  </a:lnTo>
                  <a:lnTo>
                    <a:pt x="1270000" y="317500"/>
                  </a:lnTo>
                  <a:cubicBezTo>
                    <a:pt x="1270000" y="142240"/>
                    <a:pt x="1127760" y="0"/>
                    <a:pt x="952500" y="0"/>
                  </a:cubicBezTo>
                  <a:cubicBezTo>
                    <a:pt x="777240" y="0"/>
                    <a:pt x="635000" y="142240"/>
                    <a:pt x="635000" y="317500"/>
                  </a:cubicBezTo>
                  <a:lnTo>
                    <a:pt x="635000" y="328930"/>
                  </a:lnTo>
                  <a:lnTo>
                    <a:pt x="635000" y="317500"/>
                  </a:lnTo>
                  <a:cubicBezTo>
                    <a:pt x="635000" y="142240"/>
                    <a:pt x="492760" y="0"/>
                    <a:pt x="317500" y="0"/>
                  </a:cubicBezTo>
                  <a:cubicBezTo>
                    <a:pt x="142240" y="0"/>
                    <a:pt x="0" y="142240"/>
                    <a:pt x="0" y="317500"/>
                  </a:cubicBezTo>
                  <a:cubicBezTo>
                    <a:pt x="0" y="327660"/>
                    <a:pt x="0" y="337820"/>
                    <a:pt x="1270" y="349250"/>
                  </a:cubicBezTo>
                  <a:lnTo>
                    <a:pt x="1270" y="3323590"/>
                  </a:lnTo>
                  <a:cubicBezTo>
                    <a:pt x="6350" y="3333750"/>
                    <a:pt x="6350" y="3343910"/>
                    <a:pt x="6350" y="3354070"/>
                  </a:cubicBezTo>
                  <a:cubicBezTo>
                    <a:pt x="6350" y="3529330"/>
                    <a:pt x="148590" y="3671570"/>
                    <a:pt x="323850" y="3671570"/>
                  </a:cubicBezTo>
                  <a:cubicBezTo>
                    <a:pt x="499110" y="3671570"/>
                    <a:pt x="641350" y="3529330"/>
                    <a:pt x="641350" y="3354070"/>
                  </a:cubicBezTo>
                  <a:cubicBezTo>
                    <a:pt x="641350" y="3529330"/>
                    <a:pt x="783590" y="3671570"/>
                    <a:pt x="958850" y="3671570"/>
                  </a:cubicBezTo>
                  <a:cubicBezTo>
                    <a:pt x="1134110" y="3671570"/>
                    <a:pt x="1276350" y="3529330"/>
                    <a:pt x="1276350" y="3354070"/>
                  </a:cubicBezTo>
                  <a:lnTo>
                    <a:pt x="1276350" y="3345180"/>
                  </a:lnTo>
                  <a:lnTo>
                    <a:pt x="1276350" y="3354070"/>
                  </a:lnTo>
                  <a:cubicBezTo>
                    <a:pt x="1276350" y="3529330"/>
                    <a:pt x="1418590" y="3671570"/>
                    <a:pt x="1593850" y="3671570"/>
                  </a:cubicBezTo>
                  <a:cubicBezTo>
                    <a:pt x="1769110" y="3671570"/>
                    <a:pt x="1911350" y="3529330"/>
                    <a:pt x="1911350" y="3354070"/>
                  </a:cubicBezTo>
                  <a:cubicBezTo>
                    <a:pt x="1911350" y="3529330"/>
                    <a:pt x="2053590" y="3671570"/>
                    <a:pt x="2228850" y="3671570"/>
                  </a:cubicBezTo>
                  <a:cubicBezTo>
                    <a:pt x="2404110" y="3671570"/>
                    <a:pt x="2546350" y="3529330"/>
                    <a:pt x="2546350" y="3354070"/>
                  </a:cubicBezTo>
                  <a:lnTo>
                    <a:pt x="2546350" y="3345180"/>
                  </a:lnTo>
                  <a:lnTo>
                    <a:pt x="2546350" y="3354070"/>
                  </a:lnTo>
                  <a:cubicBezTo>
                    <a:pt x="2546350" y="3529330"/>
                    <a:pt x="2688590" y="3671570"/>
                    <a:pt x="2863850" y="3671570"/>
                  </a:cubicBezTo>
                  <a:cubicBezTo>
                    <a:pt x="3039110" y="3671570"/>
                    <a:pt x="3181350" y="3529330"/>
                    <a:pt x="3181350" y="3354070"/>
                  </a:cubicBezTo>
                  <a:cubicBezTo>
                    <a:pt x="3181350" y="3529330"/>
                    <a:pt x="3323590" y="3671570"/>
                    <a:pt x="3498850" y="3671570"/>
                  </a:cubicBezTo>
                  <a:cubicBezTo>
                    <a:pt x="3674110" y="3671570"/>
                    <a:pt x="3816350" y="3529330"/>
                    <a:pt x="3816350" y="3354070"/>
                  </a:cubicBezTo>
                  <a:lnTo>
                    <a:pt x="3816350" y="3345180"/>
                  </a:lnTo>
                  <a:lnTo>
                    <a:pt x="3816350" y="3354070"/>
                  </a:lnTo>
                  <a:cubicBezTo>
                    <a:pt x="3816350" y="3529330"/>
                    <a:pt x="3958590" y="3671570"/>
                    <a:pt x="4133850" y="3671570"/>
                  </a:cubicBezTo>
                  <a:cubicBezTo>
                    <a:pt x="4309110" y="3671570"/>
                    <a:pt x="4451350" y="3529330"/>
                    <a:pt x="4451350" y="3354070"/>
                  </a:cubicBezTo>
                  <a:lnTo>
                    <a:pt x="4451350" y="3345180"/>
                  </a:lnTo>
                  <a:lnTo>
                    <a:pt x="4451350" y="3354070"/>
                  </a:lnTo>
                  <a:cubicBezTo>
                    <a:pt x="4451350" y="3529330"/>
                    <a:pt x="4593590" y="3671570"/>
                    <a:pt x="4768850" y="3671570"/>
                  </a:cubicBezTo>
                  <a:cubicBezTo>
                    <a:pt x="4933950" y="3671570"/>
                    <a:pt x="5069840" y="3544570"/>
                    <a:pt x="5085080" y="3383280"/>
                  </a:cubicBezTo>
                  <a:lnTo>
                    <a:pt x="5087620" y="3383280"/>
                  </a:lnTo>
                  <a:cubicBezTo>
                    <a:pt x="5102860" y="3544570"/>
                    <a:pt x="5238750" y="3671570"/>
                    <a:pt x="5403850" y="3671570"/>
                  </a:cubicBezTo>
                  <a:cubicBezTo>
                    <a:pt x="5579110" y="3671570"/>
                    <a:pt x="5721350" y="3529330"/>
                    <a:pt x="5721350" y="3354070"/>
                  </a:cubicBezTo>
                  <a:cubicBezTo>
                    <a:pt x="5721350" y="3529330"/>
                    <a:pt x="5863590" y="3671570"/>
                    <a:pt x="6038850" y="3671570"/>
                  </a:cubicBezTo>
                  <a:cubicBezTo>
                    <a:pt x="6214110" y="3671570"/>
                    <a:pt x="6356350" y="3529330"/>
                    <a:pt x="6356350" y="3354070"/>
                  </a:cubicBezTo>
                  <a:cubicBezTo>
                    <a:pt x="6356350" y="3529330"/>
                    <a:pt x="6498590" y="3671570"/>
                    <a:pt x="6673850" y="3671570"/>
                  </a:cubicBezTo>
                  <a:cubicBezTo>
                    <a:pt x="6849110" y="3671570"/>
                    <a:pt x="6991350" y="3529330"/>
                    <a:pt x="6991350" y="3354070"/>
                  </a:cubicBezTo>
                  <a:cubicBezTo>
                    <a:pt x="6991350" y="3529330"/>
                    <a:pt x="7133590" y="3671570"/>
                    <a:pt x="7308850" y="3671570"/>
                  </a:cubicBezTo>
                  <a:cubicBezTo>
                    <a:pt x="7484110" y="3671570"/>
                    <a:pt x="7626350" y="3529330"/>
                    <a:pt x="7626350" y="3354070"/>
                  </a:cubicBezTo>
                  <a:cubicBezTo>
                    <a:pt x="7626350" y="3529330"/>
                    <a:pt x="7768590" y="3671570"/>
                    <a:pt x="7943850" y="3671570"/>
                  </a:cubicBezTo>
                  <a:cubicBezTo>
                    <a:pt x="8119110" y="3671570"/>
                    <a:pt x="8261350" y="3529330"/>
                    <a:pt x="8261350" y="3354070"/>
                  </a:cubicBezTo>
                  <a:cubicBezTo>
                    <a:pt x="8261350" y="3529330"/>
                    <a:pt x="8403590" y="3671570"/>
                    <a:pt x="8578850" y="3671570"/>
                  </a:cubicBezTo>
                  <a:cubicBezTo>
                    <a:pt x="8754110" y="3671570"/>
                    <a:pt x="8896350" y="3529330"/>
                    <a:pt x="8896350" y="3354070"/>
                  </a:cubicBezTo>
                  <a:cubicBezTo>
                    <a:pt x="8896350" y="3529330"/>
                    <a:pt x="9038590" y="3671570"/>
                    <a:pt x="9213850" y="3671570"/>
                  </a:cubicBezTo>
                  <a:cubicBezTo>
                    <a:pt x="9389110" y="3671570"/>
                    <a:pt x="9531350" y="3529330"/>
                    <a:pt x="9531350" y="3354070"/>
                  </a:cubicBezTo>
                  <a:cubicBezTo>
                    <a:pt x="9531350" y="3529330"/>
                    <a:pt x="9673590" y="3671570"/>
                    <a:pt x="9848850" y="3671570"/>
                  </a:cubicBezTo>
                  <a:cubicBezTo>
                    <a:pt x="10024110" y="3671570"/>
                    <a:pt x="10166350" y="3529330"/>
                    <a:pt x="10166350" y="3354070"/>
                  </a:cubicBezTo>
                  <a:lnTo>
                    <a:pt x="10166350" y="2893060"/>
                  </a:lnTo>
                  <a:close/>
                  <a:moveTo>
                    <a:pt x="641350" y="3354070"/>
                  </a:moveTo>
                  <a:lnTo>
                    <a:pt x="641350" y="3346450"/>
                  </a:lnTo>
                  <a:lnTo>
                    <a:pt x="641350" y="3354070"/>
                  </a:lnTo>
                  <a:close/>
                  <a:moveTo>
                    <a:pt x="1910080" y="3354070"/>
                  </a:moveTo>
                  <a:lnTo>
                    <a:pt x="1910080" y="3346450"/>
                  </a:lnTo>
                  <a:lnTo>
                    <a:pt x="1910080" y="3354070"/>
                  </a:lnTo>
                  <a:close/>
                  <a:moveTo>
                    <a:pt x="3178810" y="3354070"/>
                  </a:moveTo>
                  <a:lnTo>
                    <a:pt x="3178810" y="3346450"/>
                  </a:lnTo>
                  <a:lnTo>
                    <a:pt x="3178810" y="3354070"/>
                  </a:lnTo>
                  <a:close/>
                  <a:moveTo>
                    <a:pt x="5717540" y="3354070"/>
                  </a:moveTo>
                  <a:lnTo>
                    <a:pt x="5717540" y="3346450"/>
                  </a:lnTo>
                  <a:lnTo>
                    <a:pt x="5717540" y="3354070"/>
                  </a:lnTo>
                  <a:close/>
                  <a:moveTo>
                    <a:pt x="6352540" y="3354070"/>
                  </a:moveTo>
                  <a:lnTo>
                    <a:pt x="6352540" y="3346450"/>
                  </a:lnTo>
                  <a:lnTo>
                    <a:pt x="6352540" y="3354070"/>
                  </a:lnTo>
                  <a:close/>
                  <a:moveTo>
                    <a:pt x="6986270" y="3354070"/>
                  </a:moveTo>
                  <a:lnTo>
                    <a:pt x="6986270" y="3346450"/>
                  </a:lnTo>
                  <a:cubicBezTo>
                    <a:pt x="6987540" y="3348990"/>
                    <a:pt x="6986270" y="3351530"/>
                    <a:pt x="6986270" y="3354070"/>
                  </a:cubicBezTo>
                  <a:close/>
                  <a:moveTo>
                    <a:pt x="7621270" y="3354070"/>
                  </a:moveTo>
                  <a:lnTo>
                    <a:pt x="7621270" y="3346450"/>
                  </a:lnTo>
                  <a:lnTo>
                    <a:pt x="7621270" y="3354070"/>
                  </a:lnTo>
                  <a:close/>
                  <a:moveTo>
                    <a:pt x="8256270" y="3354070"/>
                  </a:moveTo>
                  <a:lnTo>
                    <a:pt x="8256270" y="3346450"/>
                  </a:lnTo>
                  <a:lnTo>
                    <a:pt x="8256270" y="3354070"/>
                  </a:lnTo>
                  <a:close/>
                  <a:moveTo>
                    <a:pt x="8890000" y="3354070"/>
                  </a:moveTo>
                  <a:lnTo>
                    <a:pt x="8890000" y="3346450"/>
                  </a:lnTo>
                  <a:cubicBezTo>
                    <a:pt x="8891270" y="3348990"/>
                    <a:pt x="8890000" y="3351530"/>
                    <a:pt x="8890000" y="3354070"/>
                  </a:cubicBezTo>
                  <a:close/>
                  <a:moveTo>
                    <a:pt x="9525000" y="3354070"/>
                  </a:moveTo>
                  <a:lnTo>
                    <a:pt x="9525000" y="3346450"/>
                  </a:lnTo>
                  <a:lnTo>
                    <a:pt x="9525000" y="3354070"/>
                  </a:lnTo>
                  <a:close/>
                </a:path>
              </a:pathLst>
            </a:custGeom>
            <a:solidFill>
              <a:srgbClr val="85976E"/>
            </a:solidFill>
          </p:spPr>
          <p:txBody>
            <a:bodyPr anchor="ctr"/>
            <a:lstStyle/>
            <a:p>
              <a:pPr algn="ctr"/>
              <a:r>
                <a:rPr lang="en-US" sz="5400" b="1" dirty="0">
                  <a:latin typeface="+mj-lt"/>
                </a:rPr>
                <a:t>TÌM TÒI </a:t>
              </a:r>
            </a:p>
            <a:p>
              <a:pPr algn="ctr"/>
              <a:r>
                <a:rPr lang="en-US" sz="5400" b="1" dirty="0">
                  <a:latin typeface="+mj-lt"/>
                </a:rPr>
                <a:t>MỞ RỘNG</a:t>
              </a:r>
              <a:endParaRPr lang="vi-VN" sz="5400" b="1" dirty="0">
                <a:latin typeface="+mj-lt"/>
              </a:endParaRPr>
            </a:p>
          </p:txBody>
        </p:sp>
      </p:grpSp>
      <p:sp>
        <p:nvSpPr>
          <p:cNvPr id="16" name="TextBox 15">
            <a:extLst>
              <a:ext uri="{FF2B5EF4-FFF2-40B4-BE49-F238E27FC236}">
                <a16:creationId xmlns:a16="http://schemas.microsoft.com/office/drawing/2014/main" id="{6889F6E3-1E74-4A3F-ADDF-19C479376534}"/>
              </a:ext>
            </a:extLst>
          </p:cNvPr>
          <p:cNvSpPr txBox="1"/>
          <p:nvPr/>
        </p:nvSpPr>
        <p:spPr>
          <a:xfrm>
            <a:off x="5910240" y="351821"/>
            <a:ext cx="9052559" cy="1323439"/>
          </a:xfrm>
          <a:prstGeom prst="rect">
            <a:avLst/>
          </a:prstGeom>
          <a:noFill/>
        </p:spPr>
        <p:txBody>
          <a:bodyPr wrap="square" rtlCol="0">
            <a:spAutoFit/>
          </a:bodyPr>
          <a:lstStyle/>
          <a:p>
            <a:r>
              <a:rPr lang="en-US" sz="8000" b="1" dirty="0">
                <a:solidFill>
                  <a:schemeClr val="accent3">
                    <a:lumMod val="50000"/>
                  </a:schemeClr>
                </a:solidFill>
                <a:latin typeface="+mj-lt"/>
              </a:rPr>
              <a:t>NỘI DUNG BÀI HỌC</a:t>
            </a:r>
            <a:endParaRPr lang="vi-VN" sz="8000" b="1" dirty="0">
              <a:solidFill>
                <a:schemeClr val="accent3">
                  <a:lumMod val="50000"/>
                </a:schemeClr>
              </a:solidFill>
              <a:latin typeface="+mj-lt"/>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B7F6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156" r="14639" b="8156"/>
          <a:stretch>
            <a:fillRect/>
          </a:stretch>
        </p:blipFill>
        <p:spPr>
          <a:xfrm>
            <a:off x="0" y="0"/>
            <a:ext cx="8394204" cy="10287000"/>
          </a:xfrm>
          <a:prstGeom prst="rect">
            <a:avLst/>
          </a:prstGeom>
        </p:spPr>
      </p:pic>
      <p:grpSp>
        <p:nvGrpSpPr>
          <p:cNvPr id="3" name="Group 3"/>
          <p:cNvGrpSpPr/>
          <p:nvPr/>
        </p:nvGrpSpPr>
        <p:grpSpPr>
          <a:xfrm>
            <a:off x="5896841" y="2314575"/>
            <a:ext cx="6494318" cy="5657850"/>
            <a:chOff x="0" y="0"/>
            <a:chExt cx="6350000" cy="5532120"/>
          </a:xfrm>
        </p:grpSpPr>
        <p:sp>
          <p:nvSpPr>
            <p:cNvPr id="4" name="Freeform 4"/>
            <p:cNvSpPr/>
            <p:nvPr/>
          </p:nvSpPr>
          <p:spPr>
            <a:xfrm>
              <a:off x="0" y="0"/>
              <a:ext cx="6350000" cy="5532120"/>
            </a:xfrm>
            <a:custGeom>
              <a:avLst/>
              <a:gdLst/>
              <a:ahLst/>
              <a:cxnLst/>
              <a:rect l="l" t="t" r="r" b="b"/>
              <a:pathLst>
                <a:path w="6350000" h="5532120">
                  <a:moveTo>
                    <a:pt x="4762500" y="0"/>
                  </a:moveTo>
                  <a:lnTo>
                    <a:pt x="1587500" y="0"/>
                  </a:lnTo>
                  <a:lnTo>
                    <a:pt x="0" y="2766060"/>
                  </a:lnTo>
                  <a:lnTo>
                    <a:pt x="1587500" y="5532120"/>
                  </a:lnTo>
                  <a:lnTo>
                    <a:pt x="4762500" y="5532120"/>
                  </a:lnTo>
                  <a:lnTo>
                    <a:pt x="6350000" y="2766060"/>
                  </a:lnTo>
                  <a:lnTo>
                    <a:pt x="4762500" y="0"/>
                  </a:lnTo>
                  <a:lnTo>
                    <a:pt x="4762500" y="0"/>
                  </a:lnTo>
                  <a:close/>
                  <a:moveTo>
                    <a:pt x="4676140" y="5382260"/>
                  </a:moveTo>
                  <a:lnTo>
                    <a:pt x="1673860" y="5382260"/>
                  </a:lnTo>
                  <a:lnTo>
                    <a:pt x="172720" y="2766060"/>
                  </a:lnTo>
                  <a:lnTo>
                    <a:pt x="1673860" y="149860"/>
                  </a:lnTo>
                  <a:lnTo>
                    <a:pt x="4676140" y="149860"/>
                  </a:lnTo>
                  <a:lnTo>
                    <a:pt x="6177280" y="2766060"/>
                  </a:lnTo>
                  <a:lnTo>
                    <a:pt x="4676140" y="5382260"/>
                  </a:lnTo>
                  <a:close/>
                </a:path>
              </a:pathLst>
            </a:custGeom>
            <a:solidFill>
              <a:srgbClr val="8F6D52"/>
            </a:solidFill>
          </p:spPr>
        </p:sp>
      </p:grpSp>
      <p:grpSp>
        <p:nvGrpSpPr>
          <p:cNvPr id="5" name="Group 5"/>
          <p:cNvGrpSpPr/>
          <p:nvPr/>
        </p:nvGrpSpPr>
        <p:grpSpPr>
          <a:xfrm rot="2700000">
            <a:off x="6378453" y="2734155"/>
            <a:ext cx="5531095" cy="4818690"/>
            <a:chOff x="0" y="0"/>
            <a:chExt cx="6350000" cy="5532120"/>
          </a:xfrm>
        </p:grpSpPr>
        <p:sp>
          <p:nvSpPr>
            <p:cNvPr id="6" name="Freeform 6"/>
            <p:cNvSpPr/>
            <p:nvPr/>
          </p:nvSpPr>
          <p:spPr>
            <a:xfrm>
              <a:off x="0" y="0"/>
              <a:ext cx="6350000" cy="5532120"/>
            </a:xfrm>
            <a:custGeom>
              <a:avLst/>
              <a:gdLst/>
              <a:ahLst/>
              <a:cxnLst/>
              <a:rect l="l" t="t" r="r" b="b"/>
              <a:pathLst>
                <a:path w="6350000" h="5532120">
                  <a:moveTo>
                    <a:pt x="4762500" y="0"/>
                  </a:moveTo>
                  <a:lnTo>
                    <a:pt x="1587500" y="0"/>
                  </a:lnTo>
                  <a:lnTo>
                    <a:pt x="0" y="2766060"/>
                  </a:lnTo>
                  <a:lnTo>
                    <a:pt x="1587500" y="5532120"/>
                  </a:lnTo>
                  <a:lnTo>
                    <a:pt x="4762500" y="5532120"/>
                  </a:lnTo>
                  <a:lnTo>
                    <a:pt x="6350000" y="2766060"/>
                  </a:lnTo>
                  <a:lnTo>
                    <a:pt x="4762500" y="0"/>
                  </a:lnTo>
                  <a:lnTo>
                    <a:pt x="4762500" y="0"/>
                  </a:lnTo>
                  <a:close/>
                  <a:moveTo>
                    <a:pt x="4676140" y="5382260"/>
                  </a:moveTo>
                  <a:lnTo>
                    <a:pt x="1673860" y="5382260"/>
                  </a:lnTo>
                  <a:lnTo>
                    <a:pt x="172720" y="2766060"/>
                  </a:lnTo>
                  <a:lnTo>
                    <a:pt x="1673860" y="149860"/>
                  </a:lnTo>
                  <a:lnTo>
                    <a:pt x="4676140" y="149860"/>
                  </a:lnTo>
                  <a:lnTo>
                    <a:pt x="6177280" y="2766060"/>
                  </a:lnTo>
                  <a:lnTo>
                    <a:pt x="4676140" y="5382260"/>
                  </a:lnTo>
                  <a:close/>
                </a:path>
              </a:pathLst>
            </a:custGeom>
            <a:solidFill>
              <a:srgbClr val="4D4A42"/>
            </a:solidFill>
          </p:spPr>
        </p:sp>
      </p:grpSp>
      <p:grpSp>
        <p:nvGrpSpPr>
          <p:cNvPr id="7" name="Group 7"/>
          <p:cNvGrpSpPr/>
          <p:nvPr/>
        </p:nvGrpSpPr>
        <p:grpSpPr>
          <a:xfrm>
            <a:off x="6924393" y="3209778"/>
            <a:ext cx="4439214" cy="3867444"/>
            <a:chOff x="0" y="0"/>
            <a:chExt cx="6350000" cy="5532120"/>
          </a:xfrm>
        </p:grpSpPr>
        <p:sp>
          <p:nvSpPr>
            <p:cNvPr id="8" name="Freeform 8"/>
            <p:cNvSpPr/>
            <p:nvPr/>
          </p:nvSpPr>
          <p:spPr>
            <a:xfrm>
              <a:off x="0" y="0"/>
              <a:ext cx="6350000" cy="5532120"/>
            </a:xfrm>
            <a:custGeom>
              <a:avLst/>
              <a:gdLst/>
              <a:ahLst/>
              <a:cxnLst/>
              <a:rect l="l" t="t" r="r" b="b"/>
              <a:pathLst>
                <a:path w="6350000" h="5532120">
                  <a:moveTo>
                    <a:pt x="4762500" y="0"/>
                  </a:moveTo>
                  <a:lnTo>
                    <a:pt x="1587500" y="0"/>
                  </a:lnTo>
                  <a:lnTo>
                    <a:pt x="0" y="2766060"/>
                  </a:lnTo>
                  <a:lnTo>
                    <a:pt x="1587500" y="5532120"/>
                  </a:lnTo>
                  <a:lnTo>
                    <a:pt x="4762500" y="5532120"/>
                  </a:lnTo>
                  <a:lnTo>
                    <a:pt x="6350000" y="2766060"/>
                  </a:lnTo>
                  <a:lnTo>
                    <a:pt x="4762500" y="0"/>
                  </a:lnTo>
                  <a:lnTo>
                    <a:pt x="4762500" y="0"/>
                  </a:lnTo>
                  <a:close/>
                  <a:moveTo>
                    <a:pt x="4676140" y="5382260"/>
                  </a:moveTo>
                  <a:lnTo>
                    <a:pt x="1673860" y="5382260"/>
                  </a:lnTo>
                  <a:lnTo>
                    <a:pt x="172720" y="2766060"/>
                  </a:lnTo>
                  <a:lnTo>
                    <a:pt x="1673860" y="149860"/>
                  </a:lnTo>
                  <a:lnTo>
                    <a:pt x="4676140" y="149860"/>
                  </a:lnTo>
                  <a:lnTo>
                    <a:pt x="6177280" y="2766060"/>
                  </a:lnTo>
                  <a:lnTo>
                    <a:pt x="4676140" y="5382260"/>
                  </a:lnTo>
                  <a:close/>
                </a:path>
              </a:pathLst>
            </a:custGeom>
            <a:solidFill>
              <a:srgbClr val="222625"/>
            </a:solidFill>
          </p:spPr>
        </p:sp>
      </p:grpSp>
      <p:grpSp>
        <p:nvGrpSpPr>
          <p:cNvPr id="9" name="Group 9"/>
          <p:cNvGrpSpPr/>
          <p:nvPr/>
        </p:nvGrpSpPr>
        <p:grpSpPr>
          <a:xfrm>
            <a:off x="7294354" y="3541534"/>
            <a:ext cx="3699292" cy="3203932"/>
            <a:chOff x="0" y="0"/>
            <a:chExt cx="6202680" cy="5372100"/>
          </a:xfrm>
        </p:grpSpPr>
        <p:sp>
          <p:nvSpPr>
            <p:cNvPr id="10" name="Freeform 10"/>
            <p:cNvSpPr/>
            <p:nvPr/>
          </p:nvSpPr>
          <p:spPr>
            <a:xfrm>
              <a:off x="0" y="0"/>
              <a:ext cx="6202680" cy="5372100"/>
            </a:xfrm>
            <a:custGeom>
              <a:avLst/>
              <a:gdLst/>
              <a:ahLst/>
              <a:cxnLst/>
              <a:rect l="l" t="t" r="r" b="b"/>
              <a:pathLst>
                <a:path w="6202680" h="5372100">
                  <a:moveTo>
                    <a:pt x="4652010" y="0"/>
                  </a:moveTo>
                  <a:lnTo>
                    <a:pt x="4652010" y="0"/>
                  </a:lnTo>
                  <a:lnTo>
                    <a:pt x="1560830" y="0"/>
                  </a:lnTo>
                  <a:lnTo>
                    <a:pt x="1550670" y="0"/>
                  </a:lnTo>
                  <a:lnTo>
                    <a:pt x="0" y="2686050"/>
                  </a:lnTo>
                  <a:lnTo>
                    <a:pt x="1550670" y="5372100"/>
                  </a:lnTo>
                  <a:lnTo>
                    <a:pt x="1560830" y="5372100"/>
                  </a:lnTo>
                  <a:lnTo>
                    <a:pt x="4650740" y="5372100"/>
                  </a:lnTo>
                  <a:lnTo>
                    <a:pt x="4652010" y="5372100"/>
                  </a:lnTo>
                  <a:lnTo>
                    <a:pt x="6202680" y="2686050"/>
                  </a:lnTo>
                  <a:lnTo>
                    <a:pt x="4652010" y="0"/>
                  </a:lnTo>
                  <a:close/>
                </a:path>
              </a:pathLst>
            </a:custGeom>
            <a:solidFill>
              <a:srgbClr val="8F6D52"/>
            </a:solidFill>
          </p:spPr>
        </p:sp>
      </p:grpSp>
      <p:sp>
        <p:nvSpPr>
          <p:cNvPr id="12" name="TextBox 11">
            <a:extLst>
              <a:ext uri="{FF2B5EF4-FFF2-40B4-BE49-F238E27FC236}">
                <a16:creationId xmlns:a16="http://schemas.microsoft.com/office/drawing/2014/main" id="{C16ED48F-4314-4105-8E35-C7CE1314558B}"/>
              </a:ext>
            </a:extLst>
          </p:cNvPr>
          <p:cNvSpPr txBox="1"/>
          <p:nvPr/>
        </p:nvSpPr>
        <p:spPr>
          <a:xfrm>
            <a:off x="7188979" y="4610100"/>
            <a:ext cx="5334000" cy="1015663"/>
          </a:xfrm>
          <a:prstGeom prst="rect">
            <a:avLst/>
          </a:prstGeom>
          <a:noFill/>
        </p:spPr>
        <p:txBody>
          <a:bodyPr wrap="square" rtlCol="0">
            <a:spAutoFit/>
          </a:bodyPr>
          <a:lstStyle/>
          <a:p>
            <a:r>
              <a:rPr lang="en-US" sz="6000" b="1" dirty="0">
                <a:solidFill>
                  <a:schemeClr val="bg1"/>
                </a:solidFill>
                <a:latin typeface="+mj-lt"/>
              </a:rPr>
              <a:t>KHỞI </a:t>
            </a:r>
            <a:r>
              <a:rPr lang="en-US" sz="6000" b="1" dirty="0">
                <a:latin typeface="+mj-lt"/>
              </a:rPr>
              <a:t>ĐỘNG</a:t>
            </a:r>
            <a:endParaRPr lang="vi-VN" sz="6000" b="1" dirty="0">
              <a:latin typeface="+mj-lt"/>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rcRect t="7786" b="7786"/>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028700" y="800100"/>
            <a:ext cx="16230600" cy="8458200"/>
            <a:chOff x="0" y="0"/>
            <a:chExt cx="5490351" cy="2783840"/>
          </a:xfrm>
        </p:grpSpPr>
        <p:sp>
          <p:nvSpPr>
            <p:cNvPr id="3" name="Freeform 3"/>
            <p:cNvSpPr/>
            <p:nvPr/>
          </p:nvSpPr>
          <p:spPr>
            <a:xfrm>
              <a:off x="0" y="0"/>
              <a:ext cx="5490351" cy="2783840"/>
            </a:xfrm>
            <a:custGeom>
              <a:avLst/>
              <a:gdLst/>
              <a:ahLst/>
              <a:cxnLst/>
              <a:rect l="l" t="t" r="r" b="b"/>
              <a:pathLst>
                <a:path w="5490351" h="2783840">
                  <a:moveTo>
                    <a:pt x="0" y="0"/>
                  </a:moveTo>
                  <a:lnTo>
                    <a:pt x="5490351" y="0"/>
                  </a:lnTo>
                  <a:lnTo>
                    <a:pt x="5490351" y="2783840"/>
                  </a:lnTo>
                  <a:lnTo>
                    <a:pt x="0" y="2783840"/>
                  </a:lnTo>
                  <a:close/>
                </a:path>
              </a:pathLst>
            </a:custGeom>
            <a:solidFill>
              <a:srgbClr val="044F2B">
                <a:alpha val="70980"/>
              </a:srgbClr>
            </a:solidFill>
          </p:spPr>
        </p:sp>
      </p:grpSp>
      <p:grpSp>
        <p:nvGrpSpPr>
          <p:cNvPr id="4" name="Group 4"/>
          <p:cNvGrpSpPr/>
          <p:nvPr/>
        </p:nvGrpSpPr>
        <p:grpSpPr>
          <a:xfrm>
            <a:off x="1028700" y="1028700"/>
            <a:ext cx="16230600" cy="8229600"/>
            <a:chOff x="0" y="0"/>
            <a:chExt cx="18259880" cy="9258531"/>
          </a:xfrm>
        </p:grpSpPr>
        <p:sp>
          <p:nvSpPr>
            <p:cNvPr id="5" name="Freeform 5"/>
            <p:cNvSpPr/>
            <p:nvPr/>
          </p:nvSpPr>
          <p:spPr>
            <a:xfrm>
              <a:off x="-1270" y="-1270"/>
              <a:ext cx="18262420" cy="9262341"/>
            </a:xfrm>
            <a:custGeom>
              <a:avLst/>
              <a:gdLst/>
              <a:ahLst/>
              <a:cxnLst/>
              <a:rect l="l" t="t" r="r" b="b"/>
              <a:pathLst>
                <a:path w="18262420" h="9262341">
                  <a:moveTo>
                    <a:pt x="193040" y="78740"/>
                  </a:moveTo>
                  <a:lnTo>
                    <a:pt x="586754" y="78740"/>
                  </a:lnTo>
                  <a:lnTo>
                    <a:pt x="586754" y="97790"/>
                  </a:lnTo>
                  <a:lnTo>
                    <a:pt x="193040" y="97790"/>
                  </a:lnTo>
                  <a:lnTo>
                    <a:pt x="193040" y="78740"/>
                  </a:lnTo>
                  <a:close/>
                  <a:moveTo>
                    <a:pt x="78740" y="195580"/>
                  </a:moveTo>
                  <a:lnTo>
                    <a:pt x="97790" y="195580"/>
                  </a:lnTo>
                  <a:lnTo>
                    <a:pt x="97790" y="414020"/>
                  </a:lnTo>
                  <a:lnTo>
                    <a:pt x="78740" y="414020"/>
                  </a:lnTo>
                  <a:lnTo>
                    <a:pt x="78740" y="195580"/>
                  </a:lnTo>
                  <a:close/>
                  <a:moveTo>
                    <a:pt x="97790" y="97790"/>
                  </a:moveTo>
                  <a:lnTo>
                    <a:pt x="173990" y="97790"/>
                  </a:lnTo>
                  <a:lnTo>
                    <a:pt x="173990" y="78740"/>
                  </a:lnTo>
                  <a:lnTo>
                    <a:pt x="78740" y="78740"/>
                  </a:lnTo>
                  <a:lnTo>
                    <a:pt x="78740" y="176530"/>
                  </a:lnTo>
                  <a:lnTo>
                    <a:pt x="97790" y="176530"/>
                  </a:lnTo>
                  <a:lnTo>
                    <a:pt x="97790" y="97790"/>
                  </a:lnTo>
                  <a:close/>
                  <a:moveTo>
                    <a:pt x="193040" y="97790"/>
                  </a:moveTo>
                  <a:lnTo>
                    <a:pt x="173990" y="97790"/>
                  </a:lnTo>
                  <a:lnTo>
                    <a:pt x="173990" y="176530"/>
                  </a:lnTo>
                  <a:lnTo>
                    <a:pt x="97790" y="176530"/>
                  </a:lnTo>
                  <a:lnTo>
                    <a:pt x="97790" y="195580"/>
                  </a:lnTo>
                  <a:lnTo>
                    <a:pt x="193040" y="195580"/>
                  </a:lnTo>
                  <a:lnTo>
                    <a:pt x="193040" y="97790"/>
                  </a:lnTo>
                  <a:close/>
                  <a:moveTo>
                    <a:pt x="19050" y="195580"/>
                  </a:moveTo>
                  <a:lnTo>
                    <a:pt x="80010" y="195580"/>
                  </a:lnTo>
                  <a:lnTo>
                    <a:pt x="80010" y="176530"/>
                  </a:lnTo>
                  <a:lnTo>
                    <a:pt x="1270" y="176530"/>
                  </a:lnTo>
                  <a:lnTo>
                    <a:pt x="1270" y="414020"/>
                  </a:lnTo>
                  <a:lnTo>
                    <a:pt x="20320" y="414020"/>
                  </a:lnTo>
                  <a:lnTo>
                    <a:pt x="20320" y="195580"/>
                  </a:lnTo>
                  <a:lnTo>
                    <a:pt x="19050" y="195580"/>
                  </a:lnTo>
                  <a:close/>
                  <a:moveTo>
                    <a:pt x="193040" y="19050"/>
                  </a:moveTo>
                  <a:lnTo>
                    <a:pt x="586754" y="19050"/>
                  </a:lnTo>
                  <a:lnTo>
                    <a:pt x="586754" y="0"/>
                  </a:lnTo>
                  <a:lnTo>
                    <a:pt x="173990" y="0"/>
                  </a:lnTo>
                  <a:lnTo>
                    <a:pt x="173990" y="78740"/>
                  </a:lnTo>
                  <a:lnTo>
                    <a:pt x="193040" y="78740"/>
                  </a:lnTo>
                  <a:lnTo>
                    <a:pt x="193040" y="19050"/>
                  </a:lnTo>
                  <a:close/>
                  <a:moveTo>
                    <a:pt x="78740" y="176530"/>
                  </a:moveTo>
                  <a:lnTo>
                    <a:pt x="97790" y="176530"/>
                  </a:lnTo>
                  <a:lnTo>
                    <a:pt x="97790" y="195580"/>
                  </a:lnTo>
                  <a:lnTo>
                    <a:pt x="78740" y="195580"/>
                  </a:lnTo>
                  <a:lnTo>
                    <a:pt x="78740" y="176530"/>
                  </a:lnTo>
                  <a:close/>
                  <a:moveTo>
                    <a:pt x="173990" y="78740"/>
                  </a:moveTo>
                  <a:lnTo>
                    <a:pt x="193040" y="78740"/>
                  </a:lnTo>
                  <a:lnTo>
                    <a:pt x="193040" y="97790"/>
                  </a:lnTo>
                  <a:lnTo>
                    <a:pt x="173990" y="97790"/>
                  </a:lnTo>
                  <a:lnTo>
                    <a:pt x="173990" y="78740"/>
                  </a:lnTo>
                  <a:close/>
                  <a:moveTo>
                    <a:pt x="78740" y="414020"/>
                  </a:moveTo>
                  <a:lnTo>
                    <a:pt x="97790" y="414020"/>
                  </a:lnTo>
                  <a:lnTo>
                    <a:pt x="97790" y="8819111"/>
                  </a:lnTo>
                  <a:lnTo>
                    <a:pt x="78740" y="8819111"/>
                  </a:lnTo>
                  <a:lnTo>
                    <a:pt x="78740" y="414020"/>
                  </a:lnTo>
                  <a:close/>
                  <a:moveTo>
                    <a:pt x="0" y="414020"/>
                  </a:moveTo>
                  <a:lnTo>
                    <a:pt x="19050" y="414020"/>
                  </a:lnTo>
                  <a:lnTo>
                    <a:pt x="19050" y="8819111"/>
                  </a:lnTo>
                  <a:lnTo>
                    <a:pt x="0" y="8819111"/>
                  </a:lnTo>
                  <a:lnTo>
                    <a:pt x="0" y="414020"/>
                  </a:lnTo>
                  <a:close/>
                  <a:moveTo>
                    <a:pt x="187960" y="9163281"/>
                  </a:moveTo>
                  <a:lnTo>
                    <a:pt x="586754" y="9163281"/>
                  </a:lnTo>
                  <a:lnTo>
                    <a:pt x="586754" y="9182331"/>
                  </a:lnTo>
                  <a:lnTo>
                    <a:pt x="187960" y="9182331"/>
                  </a:lnTo>
                  <a:lnTo>
                    <a:pt x="187960" y="9163281"/>
                  </a:lnTo>
                  <a:close/>
                  <a:moveTo>
                    <a:pt x="78740" y="8819111"/>
                  </a:moveTo>
                  <a:lnTo>
                    <a:pt x="97790" y="8819111"/>
                  </a:lnTo>
                  <a:lnTo>
                    <a:pt x="97790" y="9073111"/>
                  </a:lnTo>
                  <a:lnTo>
                    <a:pt x="78740" y="9073111"/>
                  </a:lnTo>
                  <a:lnTo>
                    <a:pt x="78740" y="8819111"/>
                  </a:lnTo>
                  <a:close/>
                  <a:moveTo>
                    <a:pt x="97790" y="9163281"/>
                  </a:moveTo>
                  <a:lnTo>
                    <a:pt x="97790" y="9092161"/>
                  </a:lnTo>
                  <a:lnTo>
                    <a:pt x="78740" y="9092161"/>
                  </a:lnTo>
                  <a:lnTo>
                    <a:pt x="78740" y="9182331"/>
                  </a:lnTo>
                  <a:lnTo>
                    <a:pt x="168910" y="9182331"/>
                  </a:lnTo>
                  <a:lnTo>
                    <a:pt x="168910" y="9163281"/>
                  </a:lnTo>
                  <a:lnTo>
                    <a:pt x="97790" y="9163281"/>
                  </a:lnTo>
                  <a:close/>
                  <a:moveTo>
                    <a:pt x="187960" y="9243291"/>
                  </a:moveTo>
                  <a:lnTo>
                    <a:pt x="187960" y="9182331"/>
                  </a:lnTo>
                  <a:lnTo>
                    <a:pt x="168910" y="9182331"/>
                  </a:lnTo>
                  <a:lnTo>
                    <a:pt x="168910" y="9261071"/>
                  </a:lnTo>
                  <a:lnTo>
                    <a:pt x="586754" y="9261071"/>
                  </a:lnTo>
                  <a:lnTo>
                    <a:pt x="586754" y="9242021"/>
                  </a:lnTo>
                  <a:lnTo>
                    <a:pt x="187960" y="9243291"/>
                  </a:lnTo>
                  <a:close/>
                  <a:moveTo>
                    <a:pt x="19050" y="9073111"/>
                  </a:moveTo>
                  <a:lnTo>
                    <a:pt x="19050" y="8819111"/>
                  </a:lnTo>
                  <a:lnTo>
                    <a:pt x="0" y="8819111"/>
                  </a:lnTo>
                  <a:lnTo>
                    <a:pt x="0" y="9092161"/>
                  </a:lnTo>
                  <a:lnTo>
                    <a:pt x="78740" y="9092161"/>
                  </a:lnTo>
                  <a:lnTo>
                    <a:pt x="78740" y="9073111"/>
                  </a:lnTo>
                  <a:lnTo>
                    <a:pt x="19050" y="9073111"/>
                  </a:lnTo>
                  <a:close/>
                  <a:moveTo>
                    <a:pt x="97790" y="9073111"/>
                  </a:moveTo>
                  <a:lnTo>
                    <a:pt x="97790" y="9092161"/>
                  </a:lnTo>
                  <a:lnTo>
                    <a:pt x="168910" y="9092161"/>
                  </a:lnTo>
                  <a:lnTo>
                    <a:pt x="168910" y="9163281"/>
                  </a:lnTo>
                  <a:lnTo>
                    <a:pt x="187960" y="9163281"/>
                  </a:lnTo>
                  <a:lnTo>
                    <a:pt x="187960" y="9073111"/>
                  </a:lnTo>
                  <a:lnTo>
                    <a:pt x="97790" y="9073111"/>
                  </a:lnTo>
                  <a:close/>
                  <a:moveTo>
                    <a:pt x="78740" y="9073111"/>
                  </a:moveTo>
                  <a:lnTo>
                    <a:pt x="97790" y="9073111"/>
                  </a:lnTo>
                  <a:lnTo>
                    <a:pt x="97790" y="9092161"/>
                  </a:lnTo>
                  <a:lnTo>
                    <a:pt x="78740" y="9092161"/>
                  </a:lnTo>
                  <a:lnTo>
                    <a:pt x="78740" y="9073111"/>
                  </a:lnTo>
                  <a:close/>
                  <a:moveTo>
                    <a:pt x="168910" y="9163281"/>
                  </a:moveTo>
                  <a:lnTo>
                    <a:pt x="187960" y="9163281"/>
                  </a:lnTo>
                  <a:lnTo>
                    <a:pt x="187960" y="9182331"/>
                  </a:lnTo>
                  <a:lnTo>
                    <a:pt x="168910" y="9182331"/>
                  </a:lnTo>
                  <a:lnTo>
                    <a:pt x="168910" y="9163281"/>
                  </a:lnTo>
                  <a:close/>
                  <a:moveTo>
                    <a:pt x="586754" y="9163281"/>
                  </a:moveTo>
                  <a:lnTo>
                    <a:pt x="17300405" y="9163281"/>
                  </a:lnTo>
                  <a:lnTo>
                    <a:pt x="17300405" y="9182331"/>
                  </a:lnTo>
                  <a:lnTo>
                    <a:pt x="586754" y="9182331"/>
                  </a:lnTo>
                  <a:lnTo>
                    <a:pt x="586754" y="9163281"/>
                  </a:lnTo>
                  <a:close/>
                  <a:moveTo>
                    <a:pt x="586754" y="9243291"/>
                  </a:moveTo>
                  <a:lnTo>
                    <a:pt x="17300405" y="9243291"/>
                  </a:lnTo>
                  <a:lnTo>
                    <a:pt x="17300405" y="9262341"/>
                  </a:lnTo>
                  <a:lnTo>
                    <a:pt x="586754" y="9262341"/>
                  </a:lnTo>
                  <a:lnTo>
                    <a:pt x="586754" y="9243291"/>
                  </a:lnTo>
                  <a:close/>
                  <a:moveTo>
                    <a:pt x="17300405" y="9163281"/>
                  </a:moveTo>
                  <a:lnTo>
                    <a:pt x="18071920" y="9163281"/>
                  </a:lnTo>
                  <a:lnTo>
                    <a:pt x="18071920" y="9182331"/>
                  </a:lnTo>
                  <a:lnTo>
                    <a:pt x="17300405" y="9182331"/>
                  </a:lnTo>
                  <a:lnTo>
                    <a:pt x="17300405" y="9163281"/>
                  </a:lnTo>
                  <a:close/>
                  <a:moveTo>
                    <a:pt x="18163360" y="9163281"/>
                  </a:moveTo>
                  <a:lnTo>
                    <a:pt x="18089701" y="9163281"/>
                  </a:lnTo>
                  <a:lnTo>
                    <a:pt x="18089701" y="9182331"/>
                  </a:lnTo>
                  <a:lnTo>
                    <a:pt x="18182410" y="9182331"/>
                  </a:lnTo>
                  <a:lnTo>
                    <a:pt x="18182410" y="9092161"/>
                  </a:lnTo>
                  <a:lnTo>
                    <a:pt x="18163360" y="9092161"/>
                  </a:lnTo>
                  <a:lnTo>
                    <a:pt x="18163360" y="9163281"/>
                  </a:lnTo>
                  <a:close/>
                  <a:moveTo>
                    <a:pt x="18163360" y="8819111"/>
                  </a:moveTo>
                  <a:lnTo>
                    <a:pt x="18182410" y="8819111"/>
                  </a:lnTo>
                  <a:lnTo>
                    <a:pt x="18182410" y="9073111"/>
                  </a:lnTo>
                  <a:lnTo>
                    <a:pt x="18163360" y="9073111"/>
                  </a:lnTo>
                  <a:lnTo>
                    <a:pt x="18163360" y="8819111"/>
                  </a:lnTo>
                  <a:close/>
                  <a:moveTo>
                    <a:pt x="18243370" y="9073111"/>
                  </a:moveTo>
                  <a:lnTo>
                    <a:pt x="18182410" y="9073111"/>
                  </a:lnTo>
                  <a:lnTo>
                    <a:pt x="18182410" y="9092161"/>
                  </a:lnTo>
                  <a:lnTo>
                    <a:pt x="18261151" y="9092161"/>
                  </a:lnTo>
                  <a:lnTo>
                    <a:pt x="18261151" y="8819111"/>
                  </a:lnTo>
                  <a:lnTo>
                    <a:pt x="18242101" y="8819111"/>
                  </a:lnTo>
                  <a:lnTo>
                    <a:pt x="18243370" y="9073111"/>
                  </a:lnTo>
                  <a:close/>
                  <a:moveTo>
                    <a:pt x="18070651" y="9243291"/>
                  </a:moveTo>
                  <a:lnTo>
                    <a:pt x="17293354" y="9243291"/>
                  </a:lnTo>
                  <a:lnTo>
                    <a:pt x="17293354" y="9262341"/>
                  </a:lnTo>
                  <a:lnTo>
                    <a:pt x="18089701" y="9262341"/>
                  </a:lnTo>
                  <a:lnTo>
                    <a:pt x="18089701" y="9183601"/>
                  </a:lnTo>
                  <a:lnTo>
                    <a:pt x="18070651" y="9183601"/>
                  </a:lnTo>
                  <a:lnTo>
                    <a:pt x="18070651" y="9243291"/>
                  </a:lnTo>
                  <a:close/>
                  <a:moveTo>
                    <a:pt x="18070651" y="9163281"/>
                  </a:moveTo>
                  <a:lnTo>
                    <a:pt x="18089701" y="9163281"/>
                  </a:lnTo>
                  <a:lnTo>
                    <a:pt x="18089701" y="9092161"/>
                  </a:lnTo>
                  <a:lnTo>
                    <a:pt x="18163360" y="9092161"/>
                  </a:lnTo>
                  <a:lnTo>
                    <a:pt x="18163360" y="9073111"/>
                  </a:lnTo>
                  <a:lnTo>
                    <a:pt x="18070651" y="9073111"/>
                  </a:lnTo>
                  <a:lnTo>
                    <a:pt x="18089701" y="9163281"/>
                  </a:lnTo>
                  <a:lnTo>
                    <a:pt x="18089701" y="9182331"/>
                  </a:lnTo>
                  <a:lnTo>
                    <a:pt x="18070651" y="9182331"/>
                  </a:lnTo>
                  <a:lnTo>
                    <a:pt x="18070651" y="9163281"/>
                  </a:lnTo>
                  <a:close/>
                  <a:moveTo>
                    <a:pt x="18163360" y="9073111"/>
                  </a:moveTo>
                  <a:lnTo>
                    <a:pt x="18182410" y="9073111"/>
                  </a:lnTo>
                  <a:lnTo>
                    <a:pt x="18182410" y="9092161"/>
                  </a:lnTo>
                  <a:lnTo>
                    <a:pt x="18163360" y="9092161"/>
                  </a:lnTo>
                  <a:lnTo>
                    <a:pt x="18163360" y="9073111"/>
                  </a:lnTo>
                  <a:close/>
                  <a:moveTo>
                    <a:pt x="18163360" y="414020"/>
                  </a:moveTo>
                  <a:lnTo>
                    <a:pt x="18182410" y="414020"/>
                  </a:lnTo>
                  <a:lnTo>
                    <a:pt x="18182410" y="8819111"/>
                  </a:lnTo>
                  <a:lnTo>
                    <a:pt x="18163360" y="8819111"/>
                  </a:lnTo>
                  <a:lnTo>
                    <a:pt x="18163360" y="414020"/>
                  </a:lnTo>
                  <a:close/>
                  <a:moveTo>
                    <a:pt x="18243370" y="414020"/>
                  </a:moveTo>
                  <a:lnTo>
                    <a:pt x="18262420" y="414020"/>
                  </a:lnTo>
                  <a:lnTo>
                    <a:pt x="18262420" y="8819111"/>
                  </a:lnTo>
                  <a:lnTo>
                    <a:pt x="18243370" y="8819111"/>
                  </a:lnTo>
                  <a:lnTo>
                    <a:pt x="18243370" y="414020"/>
                  </a:lnTo>
                  <a:close/>
                  <a:moveTo>
                    <a:pt x="18163360" y="97790"/>
                  </a:moveTo>
                  <a:lnTo>
                    <a:pt x="18163360" y="171450"/>
                  </a:lnTo>
                  <a:lnTo>
                    <a:pt x="18182410" y="171450"/>
                  </a:lnTo>
                  <a:lnTo>
                    <a:pt x="18182410" y="78740"/>
                  </a:lnTo>
                  <a:lnTo>
                    <a:pt x="18089701" y="78740"/>
                  </a:lnTo>
                  <a:lnTo>
                    <a:pt x="18089701" y="97790"/>
                  </a:lnTo>
                  <a:lnTo>
                    <a:pt x="18163360" y="97790"/>
                  </a:lnTo>
                  <a:close/>
                  <a:moveTo>
                    <a:pt x="18163360" y="190500"/>
                  </a:moveTo>
                  <a:lnTo>
                    <a:pt x="18182410" y="190500"/>
                  </a:lnTo>
                  <a:lnTo>
                    <a:pt x="18182410" y="414020"/>
                  </a:lnTo>
                  <a:lnTo>
                    <a:pt x="18163360" y="414020"/>
                  </a:lnTo>
                  <a:lnTo>
                    <a:pt x="18163360" y="190500"/>
                  </a:lnTo>
                  <a:close/>
                  <a:moveTo>
                    <a:pt x="17300405" y="78740"/>
                  </a:moveTo>
                  <a:lnTo>
                    <a:pt x="18071920" y="78740"/>
                  </a:lnTo>
                  <a:lnTo>
                    <a:pt x="18071920" y="97790"/>
                  </a:lnTo>
                  <a:lnTo>
                    <a:pt x="17300405" y="97790"/>
                  </a:lnTo>
                  <a:lnTo>
                    <a:pt x="17300405" y="78740"/>
                  </a:lnTo>
                  <a:close/>
                  <a:moveTo>
                    <a:pt x="18163360" y="190500"/>
                  </a:moveTo>
                  <a:lnTo>
                    <a:pt x="18163360" y="171450"/>
                  </a:lnTo>
                  <a:lnTo>
                    <a:pt x="18089701" y="171450"/>
                  </a:lnTo>
                  <a:lnTo>
                    <a:pt x="18089701" y="97790"/>
                  </a:lnTo>
                  <a:lnTo>
                    <a:pt x="18070651" y="97790"/>
                  </a:lnTo>
                  <a:lnTo>
                    <a:pt x="18070651" y="190500"/>
                  </a:lnTo>
                  <a:lnTo>
                    <a:pt x="18163360" y="190500"/>
                  </a:lnTo>
                  <a:close/>
                  <a:moveTo>
                    <a:pt x="18070651" y="19050"/>
                  </a:moveTo>
                  <a:lnTo>
                    <a:pt x="18070651" y="80010"/>
                  </a:lnTo>
                  <a:lnTo>
                    <a:pt x="18089701" y="80010"/>
                  </a:lnTo>
                  <a:lnTo>
                    <a:pt x="18089701" y="1270"/>
                  </a:lnTo>
                  <a:lnTo>
                    <a:pt x="17293354" y="1270"/>
                  </a:lnTo>
                  <a:lnTo>
                    <a:pt x="17293354" y="20320"/>
                  </a:lnTo>
                  <a:lnTo>
                    <a:pt x="18070651" y="20320"/>
                  </a:lnTo>
                  <a:lnTo>
                    <a:pt x="18070651" y="19050"/>
                  </a:lnTo>
                  <a:close/>
                  <a:moveTo>
                    <a:pt x="18243370" y="190500"/>
                  </a:moveTo>
                  <a:lnTo>
                    <a:pt x="18243370" y="414020"/>
                  </a:lnTo>
                  <a:lnTo>
                    <a:pt x="18262420" y="414020"/>
                  </a:lnTo>
                  <a:lnTo>
                    <a:pt x="18262420" y="171450"/>
                  </a:lnTo>
                  <a:lnTo>
                    <a:pt x="18183681" y="171450"/>
                  </a:lnTo>
                  <a:lnTo>
                    <a:pt x="18183681" y="190500"/>
                  </a:lnTo>
                  <a:lnTo>
                    <a:pt x="18243370" y="190500"/>
                  </a:lnTo>
                  <a:close/>
                  <a:moveTo>
                    <a:pt x="18163360" y="171450"/>
                  </a:moveTo>
                  <a:lnTo>
                    <a:pt x="18182410" y="171450"/>
                  </a:lnTo>
                  <a:lnTo>
                    <a:pt x="18182410" y="190500"/>
                  </a:lnTo>
                  <a:lnTo>
                    <a:pt x="18163360" y="190500"/>
                  </a:lnTo>
                  <a:lnTo>
                    <a:pt x="18163360" y="171450"/>
                  </a:lnTo>
                  <a:close/>
                  <a:moveTo>
                    <a:pt x="18070651" y="78740"/>
                  </a:moveTo>
                  <a:lnTo>
                    <a:pt x="18089701" y="78740"/>
                  </a:lnTo>
                  <a:lnTo>
                    <a:pt x="18089701" y="97790"/>
                  </a:lnTo>
                  <a:lnTo>
                    <a:pt x="18070651" y="97790"/>
                  </a:lnTo>
                  <a:lnTo>
                    <a:pt x="18070651" y="78740"/>
                  </a:lnTo>
                  <a:close/>
                  <a:moveTo>
                    <a:pt x="586754" y="78740"/>
                  </a:moveTo>
                  <a:lnTo>
                    <a:pt x="17300405" y="78740"/>
                  </a:lnTo>
                  <a:lnTo>
                    <a:pt x="17300405" y="97790"/>
                  </a:lnTo>
                  <a:lnTo>
                    <a:pt x="586754" y="97790"/>
                  </a:lnTo>
                  <a:lnTo>
                    <a:pt x="586754" y="78740"/>
                  </a:lnTo>
                  <a:close/>
                  <a:moveTo>
                    <a:pt x="586754" y="0"/>
                  </a:moveTo>
                  <a:lnTo>
                    <a:pt x="17300405" y="0"/>
                  </a:lnTo>
                  <a:lnTo>
                    <a:pt x="17300405" y="19050"/>
                  </a:lnTo>
                  <a:lnTo>
                    <a:pt x="586754" y="19050"/>
                  </a:lnTo>
                  <a:lnTo>
                    <a:pt x="586754" y="0"/>
                  </a:lnTo>
                  <a:close/>
                </a:path>
              </a:pathLst>
            </a:custGeom>
            <a:solidFill>
              <a:srgbClr val="FFFFFF"/>
            </a:solidFill>
          </p:spPr>
        </p:sp>
      </p:grpSp>
      <p:sp>
        <p:nvSpPr>
          <p:cNvPr id="6" name="TextBox 6"/>
          <p:cNvSpPr txBox="1"/>
          <p:nvPr/>
        </p:nvSpPr>
        <p:spPr>
          <a:xfrm>
            <a:off x="1524000" y="1333500"/>
            <a:ext cx="15071665" cy="1520609"/>
          </a:xfrm>
          <a:prstGeom prst="rect">
            <a:avLst/>
          </a:prstGeom>
        </p:spPr>
        <p:txBody>
          <a:bodyPr lIns="0" tIns="0" rIns="0" bIns="0" rtlCol="0" anchor="t">
            <a:spAutoFit/>
          </a:bodyPr>
          <a:lstStyle/>
          <a:p>
            <a:pPr algn="ctr">
              <a:lnSpc>
                <a:spcPts val="5972"/>
              </a:lnSpc>
              <a:spcBef>
                <a:spcPct val="0"/>
              </a:spcBef>
            </a:pPr>
            <a:r>
              <a:rPr lang="en-US" sz="4400" b="1" dirty="0">
                <a:solidFill>
                  <a:srgbClr val="FFFFFF"/>
                </a:solidFill>
                <a:latin typeface="+mj-lt"/>
              </a:rPr>
              <a:t>CÁC BỨC ẢNH SAU ĐÂY NÓI VỀ ĐỊA DANH NÀO? </a:t>
            </a:r>
          </a:p>
          <a:p>
            <a:pPr algn="ctr">
              <a:lnSpc>
                <a:spcPts val="5972"/>
              </a:lnSpc>
              <a:spcBef>
                <a:spcPct val="0"/>
              </a:spcBef>
            </a:pPr>
            <a:r>
              <a:rPr lang="en-US" sz="4400" b="1" dirty="0">
                <a:solidFill>
                  <a:srgbClr val="FFFFFF"/>
                </a:solidFill>
                <a:latin typeface="+mj-lt"/>
              </a:rPr>
              <a:t>HÃY NÊU HIỂU BIẾT CỦA CON VỀ ĐỊA DANH ĐÓ</a:t>
            </a:r>
          </a:p>
        </p:txBody>
      </p:sp>
      <p:pic>
        <p:nvPicPr>
          <p:cNvPr id="8" name="Picture 7" descr="A picture containing text, sky, outdoor, nature&#10;&#10;Description automatically generated">
            <a:extLst>
              <a:ext uri="{FF2B5EF4-FFF2-40B4-BE49-F238E27FC236}">
                <a16:creationId xmlns:a16="http://schemas.microsoft.com/office/drawing/2014/main" id="{94D5BA37-551B-4D09-AA69-4688EFB399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3005314"/>
            <a:ext cx="4648200" cy="33201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24CAA34B-D332-4DAA-90D9-78793E3686B0}"/>
              </a:ext>
            </a:extLst>
          </p:cNvPr>
          <p:cNvPicPr>
            <a:picLocks noChangeAspect="1"/>
          </p:cNvPicPr>
          <p:nvPr/>
        </p:nvPicPr>
        <p:blipFill>
          <a:blip r:embed="rId4" cstate="print">
            <a:extLst>
              <a:ext uri="{28A0092B-C50C-407E-A947-70E740481C1C}">
                <a14:useLocalDpi xmlns:a14="http://schemas.microsoft.com/office/drawing/2010/main" val="0"/>
              </a:ext>
            </a:extLst>
          </a:blip>
          <a:srcRect l="5974" r="5974"/>
          <a:stretch/>
        </p:blipFill>
        <p:spPr>
          <a:xfrm>
            <a:off x="7162800" y="2854109"/>
            <a:ext cx="4648200" cy="33201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Rectangle 11">
            <a:extLst>
              <a:ext uri="{FF2B5EF4-FFF2-40B4-BE49-F238E27FC236}">
                <a16:creationId xmlns:a16="http://schemas.microsoft.com/office/drawing/2014/main" id="{0FF60DF5-EB02-4EE9-936F-1AC49572F9C2}"/>
              </a:ext>
            </a:extLst>
          </p:cNvPr>
          <p:cNvSpPr/>
          <p:nvPr/>
        </p:nvSpPr>
        <p:spPr>
          <a:xfrm>
            <a:off x="10134600" y="2808514"/>
            <a:ext cx="8396658" cy="2646878"/>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6600" b="1" dirty="0" smtClean="0">
                <a:ln/>
                <a:solidFill>
                  <a:schemeClr val="accent3"/>
                </a:solidFill>
              </a:rPr>
              <a:t>Himalaya</a:t>
            </a:r>
            <a:endParaRPr lang="en-US" sz="16600" b="1" dirty="0">
              <a:ln/>
              <a:solidFill>
                <a:schemeClr val="accent3"/>
              </a:solidFill>
            </a:endParaRPr>
          </a:p>
        </p:txBody>
      </p:sp>
      <p:pic>
        <p:nvPicPr>
          <p:cNvPr id="2050" name="Picture 2" descr="1001 thắc mắc: Dãy Himalaya hình thành thế nào, mỗi năm nó cao thêm bao  nhiêu?"/>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36718" y="5905500"/>
            <a:ext cx="5699773" cy="31953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2" name="Picture 4" descr="Dãy núi Himalaya hình thành như thế nào? - KhoaHoc.tv"/>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51152" y="5892563"/>
            <a:ext cx="5819439" cy="30461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Cha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BE1D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4456" b="14456"/>
          <a:stretch>
            <a:fillRect/>
          </a:stretch>
        </p:blipFill>
        <p:spPr>
          <a:xfrm>
            <a:off x="0" y="0"/>
            <a:ext cx="9647242" cy="10287000"/>
          </a:xfrm>
          <a:prstGeom prst="rect">
            <a:avLst/>
          </a:prstGeom>
        </p:spPr>
      </p:pic>
      <p:grpSp>
        <p:nvGrpSpPr>
          <p:cNvPr id="3" name="Group 3"/>
          <p:cNvGrpSpPr/>
          <p:nvPr/>
        </p:nvGrpSpPr>
        <p:grpSpPr>
          <a:xfrm>
            <a:off x="6398431" y="1894689"/>
            <a:ext cx="6497622" cy="6497622"/>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7194A8">
                <a:alpha val="89804"/>
              </a:srgbClr>
            </a:solidFill>
          </p:spPr>
        </p:sp>
      </p:grpSp>
      <p:sp>
        <p:nvSpPr>
          <p:cNvPr id="5" name="TextBox 4">
            <a:extLst>
              <a:ext uri="{FF2B5EF4-FFF2-40B4-BE49-F238E27FC236}">
                <a16:creationId xmlns:a16="http://schemas.microsoft.com/office/drawing/2014/main" id="{2831385B-6501-4636-AD7C-E01F87442A58}"/>
              </a:ext>
            </a:extLst>
          </p:cNvPr>
          <p:cNvSpPr txBox="1"/>
          <p:nvPr/>
        </p:nvSpPr>
        <p:spPr>
          <a:xfrm>
            <a:off x="6065841" y="3924300"/>
            <a:ext cx="7162800" cy="2800767"/>
          </a:xfrm>
          <a:prstGeom prst="rect">
            <a:avLst/>
          </a:prstGeom>
          <a:noFill/>
        </p:spPr>
        <p:txBody>
          <a:bodyPr wrap="square" rtlCol="0">
            <a:spAutoFit/>
          </a:bodyPr>
          <a:lstStyle/>
          <a:p>
            <a:pPr algn="ctr"/>
            <a:r>
              <a:rPr lang="en-US" sz="8800" b="1" dirty="0">
                <a:latin typeface="+mj-lt"/>
              </a:rPr>
              <a:t>HÌNH THÀNH</a:t>
            </a:r>
          </a:p>
          <a:p>
            <a:pPr algn="ctr"/>
            <a:r>
              <a:rPr lang="en-US" sz="8800" b="1" dirty="0">
                <a:solidFill>
                  <a:schemeClr val="bg1"/>
                </a:solidFill>
                <a:latin typeface="+mj-lt"/>
              </a:rPr>
              <a:t>KIẾN THỨC</a:t>
            </a:r>
            <a:endParaRPr lang="vi-VN" sz="8800" b="1" dirty="0">
              <a:solidFill>
                <a:schemeClr val="bg1"/>
              </a:solidFill>
              <a:latin typeface="+mj-lt"/>
            </a:endParaRPr>
          </a:p>
        </p:txBody>
      </p:sp>
      <p:sp>
        <p:nvSpPr>
          <p:cNvPr id="7" name="TextBox 6">
            <a:extLst>
              <a:ext uri="{FF2B5EF4-FFF2-40B4-BE49-F238E27FC236}">
                <a16:creationId xmlns:a16="http://schemas.microsoft.com/office/drawing/2014/main" id="{C2B77275-F6F7-4730-8F3F-3A070E77BDA3}"/>
              </a:ext>
            </a:extLst>
          </p:cNvPr>
          <p:cNvSpPr txBox="1"/>
          <p:nvPr/>
        </p:nvSpPr>
        <p:spPr>
          <a:xfrm>
            <a:off x="4419600" y="8496300"/>
            <a:ext cx="9220200" cy="1200329"/>
          </a:xfrm>
          <a:prstGeom prst="rect">
            <a:avLst/>
          </a:prstGeom>
          <a:noFill/>
        </p:spPr>
        <p:txBody>
          <a:bodyPr wrap="square" rtlCol="0">
            <a:spAutoFit/>
          </a:bodyPr>
          <a:lstStyle/>
          <a:p>
            <a:pPr algn="ctr"/>
            <a:r>
              <a:rPr lang="vi-VN" sz="7200" b="1" dirty="0">
                <a:solidFill>
                  <a:schemeClr val="bg2"/>
                </a:solidFill>
                <a:latin typeface="Calibri (Body)"/>
              </a:rPr>
              <a:t>I. TÌM HIỂU </a:t>
            </a:r>
            <a:r>
              <a:rPr lang="vi-VN" sz="7200" b="1" dirty="0">
                <a:latin typeface="Calibri (Body)"/>
              </a:rPr>
              <a:t>CHUNG</a:t>
            </a:r>
            <a:endParaRPr lang="vi-VN" sz="7200" b="1" dirty="0">
              <a:solidFill>
                <a:schemeClr val="bg1"/>
              </a:solidFill>
              <a:latin typeface="Calibri (Body)"/>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72583" y="608493"/>
            <a:ext cx="4190017" cy="2743200"/>
            <a:chOff x="0" y="0"/>
            <a:chExt cx="1270000" cy="1270000"/>
          </a:xfrm>
        </p:grpSpPr>
        <p:sp>
          <p:nvSpPr>
            <p:cNvPr id="3" name="Freeform 3"/>
            <p:cNvSpPr/>
            <p:nvPr/>
          </p:nvSpPr>
          <p:spPr>
            <a:xfrm>
              <a:off x="0" y="0"/>
              <a:ext cx="1270000" cy="1270000"/>
            </a:xfrm>
            <a:custGeom>
              <a:avLst/>
              <a:gdLst/>
              <a:ahLst/>
              <a:cxnLst/>
              <a:rect l="l" t="t" r="r" b="b"/>
              <a:pathLst>
                <a:path w="1270000" h="1270000">
                  <a:moveTo>
                    <a:pt x="235966" y="0"/>
                  </a:moveTo>
                  <a:lnTo>
                    <a:pt x="0" y="235966"/>
                  </a:lnTo>
                  <a:lnTo>
                    <a:pt x="0" y="1034034"/>
                  </a:lnTo>
                  <a:lnTo>
                    <a:pt x="235966" y="1270000"/>
                  </a:lnTo>
                  <a:lnTo>
                    <a:pt x="1034034" y="1270000"/>
                  </a:lnTo>
                  <a:lnTo>
                    <a:pt x="1270000" y="1034034"/>
                  </a:lnTo>
                  <a:lnTo>
                    <a:pt x="1270000" y="235966"/>
                  </a:lnTo>
                  <a:lnTo>
                    <a:pt x="1034034" y="0"/>
                  </a:lnTo>
                  <a:close/>
                  <a:moveTo>
                    <a:pt x="257048" y="44069"/>
                  </a:moveTo>
                  <a:lnTo>
                    <a:pt x="1012952" y="44069"/>
                  </a:lnTo>
                  <a:lnTo>
                    <a:pt x="1225931" y="257048"/>
                  </a:lnTo>
                  <a:lnTo>
                    <a:pt x="1225931" y="1012952"/>
                  </a:lnTo>
                  <a:lnTo>
                    <a:pt x="1012952" y="1225931"/>
                  </a:lnTo>
                  <a:lnTo>
                    <a:pt x="257048" y="1225931"/>
                  </a:lnTo>
                  <a:lnTo>
                    <a:pt x="44069" y="1012952"/>
                  </a:lnTo>
                  <a:lnTo>
                    <a:pt x="44069" y="257048"/>
                  </a:lnTo>
                  <a:close/>
                </a:path>
              </a:pathLst>
            </a:custGeom>
            <a:solidFill>
              <a:srgbClr val="044F2B"/>
            </a:solidFill>
          </p:spPr>
        </p:sp>
      </p:grpSp>
      <p:grpSp>
        <p:nvGrpSpPr>
          <p:cNvPr id="6" name="Group 6"/>
          <p:cNvGrpSpPr/>
          <p:nvPr/>
        </p:nvGrpSpPr>
        <p:grpSpPr>
          <a:xfrm>
            <a:off x="1600691" y="733006"/>
            <a:ext cx="3733799" cy="2413652"/>
            <a:chOff x="0" y="0"/>
            <a:chExt cx="1695450" cy="1748632"/>
          </a:xfrm>
          <a:solidFill>
            <a:schemeClr val="accent3">
              <a:lumMod val="50000"/>
            </a:schemeClr>
          </a:solidFill>
        </p:grpSpPr>
        <p:sp>
          <p:nvSpPr>
            <p:cNvPr id="7" name="Freeform 7"/>
            <p:cNvSpPr/>
            <p:nvPr/>
          </p:nvSpPr>
          <p:spPr>
            <a:xfrm>
              <a:off x="0" y="0"/>
              <a:ext cx="1695450" cy="1748632"/>
            </a:xfrm>
            <a:custGeom>
              <a:avLst/>
              <a:gdLst/>
              <a:ahLst/>
              <a:cxnLst/>
              <a:rect l="l" t="t" r="r" b="b"/>
              <a:pathLst>
                <a:path w="1695450" h="1695450">
                  <a:moveTo>
                    <a:pt x="1198880" y="0"/>
                  </a:moveTo>
                  <a:lnTo>
                    <a:pt x="496570" y="0"/>
                  </a:lnTo>
                  <a:lnTo>
                    <a:pt x="0" y="496570"/>
                  </a:lnTo>
                  <a:lnTo>
                    <a:pt x="0" y="1198880"/>
                  </a:lnTo>
                  <a:lnTo>
                    <a:pt x="496570" y="1695450"/>
                  </a:lnTo>
                  <a:lnTo>
                    <a:pt x="1198880" y="1695450"/>
                  </a:lnTo>
                  <a:lnTo>
                    <a:pt x="1695450" y="1198880"/>
                  </a:lnTo>
                  <a:lnTo>
                    <a:pt x="1695450" y="496570"/>
                  </a:lnTo>
                  <a:close/>
                </a:path>
              </a:pathLst>
            </a:custGeom>
            <a:grpFill/>
          </p:spPr>
        </p:sp>
      </p:grpSp>
      <p:grpSp>
        <p:nvGrpSpPr>
          <p:cNvPr id="8" name="Group 8"/>
          <p:cNvGrpSpPr/>
          <p:nvPr/>
        </p:nvGrpSpPr>
        <p:grpSpPr>
          <a:xfrm>
            <a:off x="4649680" y="486959"/>
            <a:ext cx="12609620" cy="9313081"/>
            <a:chOff x="0" y="0"/>
            <a:chExt cx="11642133" cy="8598525"/>
          </a:xfrm>
        </p:grpSpPr>
        <p:sp>
          <p:nvSpPr>
            <p:cNvPr id="9" name="Freeform 9"/>
            <p:cNvSpPr/>
            <p:nvPr/>
          </p:nvSpPr>
          <p:spPr>
            <a:xfrm>
              <a:off x="0" y="0"/>
              <a:ext cx="11643403" cy="8598525"/>
            </a:xfrm>
            <a:custGeom>
              <a:avLst/>
              <a:gdLst/>
              <a:ahLst/>
              <a:cxnLst/>
              <a:rect l="l" t="t" r="r" b="b"/>
              <a:pathLst>
                <a:path w="11643403" h="8598525">
                  <a:moveTo>
                    <a:pt x="60960" y="482600"/>
                  </a:moveTo>
                  <a:cubicBezTo>
                    <a:pt x="289560" y="476250"/>
                    <a:pt x="474980" y="290830"/>
                    <a:pt x="481330" y="60960"/>
                  </a:cubicBezTo>
                  <a:lnTo>
                    <a:pt x="1226738" y="60960"/>
                  </a:lnTo>
                  <a:lnTo>
                    <a:pt x="1226738" y="0"/>
                  </a:lnTo>
                  <a:lnTo>
                    <a:pt x="417830" y="0"/>
                  </a:lnTo>
                  <a:lnTo>
                    <a:pt x="419100" y="31750"/>
                  </a:lnTo>
                  <a:lnTo>
                    <a:pt x="419100" y="49530"/>
                  </a:lnTo>
                  <a:cubicBezTo>
                    <a:pt x="419100" y="254000"/>
                    <a:pt x="252730" y="421640"/>
                    <a:pt x="46990" y="421640"/>
                  </a:cubicBezTo>
                  <a:lnTo>
                    <a:pt x="30480" y="421640"/>
                  </a:lnTo>
                  <a:lnTo>
                    <a:pt x="0" y="420370"/>
                  </a:lnTo>
                  <a:lnTo>
                    <a:pt x="0" y="813848"/>
                  </a:lnTo>
                  <a:lnTo>
                    <a:pt x="60960" y="813848"/>
                  </a:lnTo>
                  <a:lnTo>
                    <a:pt x="60960" y="482600"/>
                  </a:lnTo>
                  <a:close/>
                  <a:moveTo>
                    <a:pt x="196850" y="599440"/>
                  </a:moveTo>
                  <a:cubicBezTo>
                    <a:pt x="392430" y="546100"/>
                    <a:pt x="546100" y="393700"/>
                    <a:pt x="598170" y="196850"/>
                  </a:cubicBezTo>
                  <a:lnTo>
                    <a:pt x="1226738" y="196850"/>
                  </a:lnTo>
                  <a:lnTo>
                    <a:pt x="1226738" y="181610"/>
                  </a:lnTo>
                  <a:lnTo>
                    <a:pt x="585470" y="181610"/>
                  </a:lnTo>
                  <a:lnTo>
                    <a:pt x="584200" y="187960"/>
                  </a:lnTo>
                  <a:cubicBezTo>
                    <a:pt x="534670" y="383540"/>
                    <a:pt x="382270" y="535940"/>
                    <a:pt x="186690" y="586740"/>
                  </a:cubicBezTo>
                  <a:lnTo>
                    <a:pt x="180340" y="588010"/>
                  </a:lnTo>
                  <a:lnTo>
                    <a:pt x="180340" y="813848"/>
                  </a:lnTo>
                  <a:lnTo>
                    <a:pt x="195580" y="813848"/>
                  </a:lnTo>
                  <a:lnTo>
                    <a:pt x="196850" y="599440"/>
                  </a:lnTo>
                  <a:close/>
                  <a:moveTo>
                    <a:pt x="0" y="813848"/>
                  </a:moveTo>
                  <a:lnTo>
                    <a:pt x="60960" y="813848"/>
                  </a:lnTo>
                  <a:lnTo>
                    <a:pt x="60960" y="7734702"/>
                  </a:lnTo>
                  <a:lnTo>
                    <a:pt x="0" y="7734702"/>
                  </a:lnTo>
                  <a:lnTo>
                    <a:pt x="0" y="813848"/>
                  </a:lnTo>
                  <a:close/>
                  <a:moveTo>
                    <a:pt x="181610" y="813848"/>
                  </a:moveTo>
                  <a:lnTo>
                    <a:pt x="196850" y="813848"/>
                  </a:lnTo>
                  <a:lnTo>
                    <a:pt x="196850" y="7734702"/>
                  </a:lnTo>
                  <a:lnTo>
                    <a:pt x="181610" y="7734702"/>
                  </a:lnTo>
                  <a:lnTo>
                    <a:pt x="181610" y="813848"/>
                  </a:lnTo>
                  <a:close/>
                  <a:moveTo>
                    <a:pt x="1226738" y="8537565"/>
                  </a:moveTo>
                  <a:lnTo>
                    <a:pt x="10505786" y="8537565"/>
                  </a:lnTo>
                  <a:lnTo>
                    <a:pt x="10505786" y="8598525"/>
                  </a:lnTo>
                  <a:lnTo>
                    <a:pt x="1226738" y="8598525"/>
                  </a:lnTo>
                  <a:lnTo>
                    <a:pt x="1226738" y="8537565"/>
                  </a:lnTo>
                  <a:close/>
                  <a:moveTo>
                    <a:pt x="1226738" y="8401675"/>
                  </a:moveTo>
                  <a:lnTo>
                    <a:pt x="10505786" y="8401675"/>
                  </a:lnTo>
                  <a:lnTo>
                    <a:pt x="10505786" y="8416915"/>
                  </a:lnTo>
                  <a:lnTo>
                    <a:pt x="1226738" y="8416915"/>
                  </a:lnTo>
                  <a:lnTo>
                    <a:pt x="1226738" y="8401675"/>
                  </a:lnTo>
                  <a:close/>
                  <a:moveTo>
                    <a:pt x="481330" y="8537565"/>
                  </a:moveTo>
                  <a:cubicBezTo>
                    <a:pt x="480060" y="8303885"/>
                    <a:pt x="293370" y="8114655"/>
                    <a:pt x="60960" y="8107035"/>
                  </a:cubicBezTo>
                  <a:lnTo>
                    <a:pt x="60960" y="7732871"/>
                  </a:lnTo>
                  <a:lnTo>
                    <a:pt x="0" y="7732871"/>
                  </a:lnTo>
                  <a:lnTo>
                    <a:pt x="0" y="8169265"/>
                  </a:lnTo>
                  <a:lnTo>
                    <a:pt x="35560" y="8167994"/>
                  </a:lnTo>
                  <a:lnTo>
                    <a:pt x="49530" y="8167994"/>
                  </a:lnTo>
                  <a:cubicBezTo>
                    <a:pt x="254000" y="8167994"/>
                    <a:pt x="421640" y="8334365"/>
                    <a:pt x="421640" y="8540105"/>
                  </a:cubicBezTo>
                  <a:cubicBezTo>
                    <a:pt x="421640" y="8547725"/>
                    <a:pt x="421640" y="8555344"/>
                    <a:pt x="420370" y="8565505"/>
                  </a:cubicBezTo>
                  <a:lnTo>
                    <a:pt x="417830" y="8598525"/>
                  </a:lnTo>
                  <a:lnTo>
                    <a:pt x="1231721" y="8598525"/>
                  </a:lnTo>
                  <a:lnTo>
                    <a:pt x="1231721" y="8537565"/>
                  </a:lnTo>
                  <a:lnTo>
                    <a:pt x="481330" y="8537565"/>
                  </a:lnTo>
                  <a:close/>
                  <a:moveTo>
                    <a:pt x="600710" y="8401675"/>
                  </a:moveTo>
                  <a:cubicBezTo>
                    <a:pt x="549910" y="8202285"/>
                    <a:pt x="397510" y="8044805"/>
                    <a:pt x="198120" y="7991465"/>
                  </a:cubicBezTo>
                  <a:lnTo>
                    <a:pt x="198120" y="7734702"/>
                  </a:lnTo>
                  <a:lnTo>
                    <a:pt x="182880" y="7734702"/>
                  </a:lnTo>
                  <a:lnTo>
                    <a:pt x="182880" y="8004165"/>
                  </a:lnTo>
                  <a:lnTo>
                    <a:pt x="189230" y="8005435"/>
                  </a:lnTo>
                  <a:cubicBezTo>
                    <a:pt x="387350" y="8057505"/>
                    <a:pt x="541020" y="8212444"/>
                    <a:pt x="588010" y="8411835"/>
                  </a:cubicBezTo>
                  <a:lnTo>
                    <a:pt x="589280" y="8418185"/>
                  </a:lnTo>
                  <a:lnTo>
                    <a:pt x="1231721" y="8418185"/>
                  </a:lnTo>
                  <a:lnTo>
                    <a:pt x="1231721" y="8402944"/>
                  </a:lnTo>
                  <a:lnTo>
                    <a:pt x="600710" y="8401675"/>
                  </a:lnTo>
                  <a:close/>
                  <a:moveTo>
                    <a:pt x="11581174" y="8107035"/>
                  </a:moveTo>
                  <a:cubicBezTo>
                    <a:pt x="11346224" y="8110844"/>
                    <a:pt x="11155724" y="8301344"/>
                    <a:pt x="11154453" y="8537565"/>
                  </a:cubicBezTo>
                  <a:lnTo>
                    <a:pt x="10500804" y="8537565"/>
                  </a:lnTo>
                  <a:lnTo>
                    <a:pt x="10500804" y="8598525"/>
                  </a:lnTo>
                  <a:lnTo>
                    <a:pt x="11219224" y="8598525"/>
                  </a:lnTo>
                  <a:lnTo>
                    <a:pt x="11216684" y="8565505"/>
                  </a:lnTo>
                  <a:cubicBezTo>
                    <a:pt x="11215413" y="8555344"/>
                    <a:pt x="11215413" y="8546455"/>
                    <a:pt x="11215413" y="8540105"/>
                  </a:cubicBezTo>
                  <a:cubicBezTo>
                    <a:pt x="11215413" y="8335635"/>
                    <a:pt x="11381784" y="8167994"/>
                    <a:pt x="11587523" y="8167994"/>
                  </a:cubicBezTo>
                  <a:cubicBezTo>
                    <a:pt x="11595143" y="8167994"/>
                    <a:pt x="11602763" y="8167994"/>
                    <a:pt x="11610384" y="8169265"/>
                  </a:cubicBezTo>
                  <a:lnTo>
                    <a:pt x="11643403" y="8171805"/>
                  </a:lnTo>
                  <a:lnTo>
                    <a:pt x="11643403" y="7734703"/>
                  </a:lnTo>
                  <a:lnTo>
                    <a:pt x="11582443" y="7734703"/>
                  </a:lnTo>
                  <a:lnTo>
                    <a:pt x="11581173" y="8107035"/>
                  </a:lnTo>
                  <a:close/>
                  <a:moveTo>
                    <a:pt x="11445284" y="7988925"/>
                  </a:moveTo>
                  <a:cubicBezTo>
                    <a:pt x="11245893" y="8040994"/>
                    <a:pt x="11085874" y="8201015"/>
                    <a:pt x="11036343" y="8400405"/>
                  </a:cubicBezTo>
                  <a:lnTo>
                    <a:pt x="10505787" y="8400405"/>
                  </a:lnTo>
                  <a:lnTo>
                    <a:pt x="10505787" y="8415644"/>
                  </a:lnTo>
                  <a:lnTo>
                    <a:pt x="11049043" y="8415644"/>
                  </a:lnTo>
                  <a:lnTo>
                    <a:pt x="11050314" y="8409294"/>
                  </a:lnTo>
                  <a:cubicBezTo>
                    <a:pt x="11098574" y="8209905"/>
                    <a:pt x="11257324" y="8049885"/>
                    <a:pt x="11455443" y="8001625"/>
                  </a:cubicBezTo>
                  <a:lnTo>
                    <a:pt x="11461793" y="8000355"/>
                  </a:lnTo>
                  <a:lnTo>
                    <a:pt x="11461793" y="7731041"/>
                  </a:lnTo>
                  <a:lnTo>
                    <a:pt x="11446553" y="7731041"/>
                  </a:lnTo>
                  <a:lnTo>
                    <a:pt x="11445284" y="7988925"/>
                  </a:lnTo>
                  <a:close/>
                  <a:moveTo>
                    <a:pt x="11581174" y="813848"/>
                  </a:moveTo>
                  <a:lnTo>
                    <a:pt x="11642134" y="813848"/>
                  </a:lnTo>
                  <a:lnTo>
                    <a:pt x="11642134" y="7734702"/>
                  </a:lnTo>
                  <a:lnTo>
                    <a:pt x="11581174" y="7734702"/>
                  </a:lnTo>
                  <a:lnTo>
                    <a:pt x="11581174" y="813848"/>
                  </a:lnTo>
                  <a:close/>
                  <a:moveTo>
                    <a:pt x="11445284" y="813848"/>
                  </a:moveTo>
                  <a:lnTo>
                    <a:pt x="11460524" y="813848"/>
                  </a:lnTo>
                  <a:lnTo>
                    <a:pt x="11460524" y="7734702"/>
                  </a:lnTo>
                  <a:lnTo>
                    <a:pt x="11445284" y="7734702"/>
                  </a:lnTo>
                  <a:lnTo>
                    <a:pt x="11445284" y="813848"/>
                  </a:lnTo>
                  <a:close/>
                  <a:moveTo>
                    <a:pt x="11154453" y="60960"/>
                  </a:moveTo>
                  <a:cubicBezTo>
                    <a:pt x="11160803" y="292100"/>
                    <a:pt x="11348763" y="480060"/>
                    <a:pt x="11581173" y="482600"/>
                  </a:cubicBezTo>
                  <a:lnTo>
                    <a:pt x="11581173" y="812017"/>
                  </a:lnTo>
                  <a:lnTo>
                    <a:pt x="11642134" y="812017"/>
                  </a:lnTo>
                  <a:lnTo>
                    <a:pt x="11642134" y="419100"/>
                  </a:lnTo>
                  <a:lnTo>
                    <a:pt x="11609113" y="421640"/>
                  </a:lnTo>
                  <a:cubicBezTo>
                    <a:pt x="11601493" y="421640"/>
                    <a:pt x="11593873" y="422910"/>
                    <a:pt x="11586253" y="422910"/>
                  </a:cubicBezTo>
                  <a:cubicBezTo>
                    <a:pt x="11381784" y="422910"/>
                    <a:pt x="11214143" y="256540"/>
                    <a:pt x="11214143" y="50800"/>
                  </a:cubicBezTo>
                  <a:lnTo>
                    <a:pt x="11214143" y="33020"/>
                  </a:lnTo>
                  <a:lnTo>
                    <a:pt x="11215413" y="1270"/>
                  </a:lnTo>
                  <a:lnTo>
                    <a:pt x="10490836" y="1270"/>
                  </a:lnTo>
                  <a:lnTo>
                    <a:pt x="10490836" y="62230"/>
                  </a:lnTo>
                  <a:lnTo>
                    <a:pt x="11154453" y="60960"/>
                  </a:lnTo>
                  <a:close/>
                  <a:moveTo>
                    <a:pt x="11037613" y="196850"/>
                  </a:moveTo>
                  <a:cubicBezTo>
                    <a:pt x="11090953" y="394970"/>
                    <a:pt x="11245893" y="549910"/>
                    <a:pt x="11445284" y="600710"/>
                  </a:cubicBezTo>
                  <a:lnTo>
                    <a:pt x="11445284" y="812017"/>
                  </a:lnTo>
                  <a:lnTo>
                    <a:pt x="11460523" y="812017"/>
                  </a:lnTo>
                  <a:lnTo>
                    <a:pt x="11460523" y="589280"/>
                  </a:lnTo>
                  <a:lnTo>
                    <a:pt x="11454173" y="588010"/>
                  </a:lnTo>
                  <a:cubicBezTo>
                    <a:pt x="11256053" y="539750"/>
                    <a:pt x="11101113" y="386080"/>
                    <a:pt x="11050313" y="187960"/>
                  </a:cubicBezTo>
                  <a:lnTo>
                    <a:pt x="11049043" y="181610"/>
                  </a:lnTo>
                  <a:lnTo>
                    <a:pt x="10500802" y="181610"/>
                  </a:lnTo>
                  <a:lnTo>
                    <a:pt x="10500802" y="196850"/>
                  </a:lnTo>
                  <a:lnTo>
                    <a:pt x="11037613" y="196850"/>
                  </a:lnTo>
                  <a:close/>
                  <a:moveTo>
                    <a:pt x="1226738" y="0"/>
                  </a:moveTo>
                  <a:lnTo>
                    <a:pt x="10505786" y="0"/>
                  </a:lnTo>
                  <a:lnTo>
                    <a:pt x="10505786" y="60960"/>
                  </a:lnTo>
                  <a:lnTo>
                    <a:pt x="1226738" y="60960"/>
                  </a:lnTo>
                  <a:lnTo>
                    <a:pt x="1226738" y="0"/>
                  </a:lnTo>
                  <a:close/>
                  <a:moveTo>
                    <a:pt x="1226738" y="181610"/>
                  </a:moveTo>
                  <a:lnTo>
                    <a:pt x="10505786" y="181610"/>
                  </a:lnTo>
                  <a:lnTo>
                    <a:pt x="10505786" y="196850"/>
                  </a:lnTo>
                  <a:lnTo>
                    <a:pt x="1226738" y="196850"/>
                  </a:lnTo>
                  <a:lnTo>
                    <a:pt x="1226738" y="181610"/>
                  </a:lnTo>
                  <a:close/>
                </a:path>
              </a:pathLst>
            </a:custGeom>
            <a:solidFill>
              <a:srgbClr val="044F2B"/>
            </a:solidFill>
          </p:spPr>
        </p:sp>
      </p:grpSp>
      <p:sp>
        <p:nvSpPr>
          <p:cNvPr id="10" name="TextBox 10"/>
          <p:cNvSpPr txBox="1"/>
          <p:nvPr/>
        </p:nvSpPr>
        <p:spPr>
          <a:xfrm>
            <a:off x="5580421" y="1336020"/>
            <a:ext cx="11182911" cy="2700739"/>
          </a:xfrm>
          <a:prstGeom prst="rect">
            <a:avLst/>
          </a:prstGeom>
        </p:spPr>
        <p:txBody>
          <a:bodyPr wrap="square" lIns="0" tIns="0" rIns="0" bIns="0" rtlCol="0" anchor="t">
            <a:spAutoFit/>
          </a:bodyPr>
          <a:lstStyle/>
          <a:p>
            <a:pPr marL="571500" indent="-571500" algn="just">
              <a:lnSpc>
                <a:spcPct val="150000"/>
              </a:lnSpc>
              <a:spcBef>
                <a:spcPct val="0"/>
              </a:spcBef>
              <a:buFont typeface="Wingdings" panose="05000000000000000000" pitchFamily="2" charset="2"/>
              <a:buChar char="v"/>
            </a:pPr>
            <a:r>
              <a:rPr lang="en-US" sz="3900" dirty="0" smtClean="0">
                <a:solidFill>
                  <a:schemeClr val="accent3">
                    <a:lumMod val="50000"/>
                  </a:schemeClr>
                </a:solidFill>
                <a:latin typeface="+mj-lt"/>
              </a:rPr>
              <a:t>Cao </a:t>
            </a:r>
            <a:r>
              <a:rPr lang="en-US" sz="3900" dirty="0" err="1" smtClean="0">
                <a:solidFill>
                  <a:schemeClr val="accent3">
                    <a:lumMod val="50000"/>
                  </a:schemeClr>
                </a:solidFill>
                <a:latin typeface="+mj-lt"/>
              </a:rPr>
              <a:t>Huy</a:t>
            </a:r>
            <a:r>
              <a:rPr lang="en-US" sz="3900" dirty="0" smtClean="0">
                <a:solidFill>
                  <a:schemeClr val="accent3">
                    <a:lumMod val="50000"/>
                  </a:schemeClr>
                </a:solidFill>
                <a:latin typeface="+mj-lt"/>
              </a:rPr>
              <a:t> </a:t>
            </a:r>
            <a:r>
              <a:rPr lang="en-US" sz="3900" dirty="0" err="1" smtClean="0">
                <a:solidFill>
                  <a:schemeClr val="accent3">
                    <a:lumMod val="50000"/>
                  </a:schemeClr>
                </a:solidFill>
                <a:latin typeface="+mj-lt"/>
              </a:rPr>
              <a:t>Thuần</a:t>
            </a:r>
            <a:r>
              <a:rPr lang="en-US" sz="3900" dirty="0" smtClean="0">
                <a:solidFill>
                  <a:schemeClr val="accent3">
                    <a:lumMod val="50000"/>
                  </a:schemeClr>
                </a:solidFill>
                <a:latin typeface="+mj-lt"/>
              </a:rPr>
              <a:t> </a:t>
            </a:r>
            <a:r>
              <a:rPr lang="en-US" sz="3900" dirty="0" err="1" smtClean="0">
                <a:solidFill>
                  <a:schemeClr val="accent3">
                    <a:lumMod val="50000"/>
                  </a:schemeClr>
                </a:solidFill>
                <a:latin typeface="+mj-lt"/>
              </a:rPr>
              <a:t>sinh</a:t>
            </a:r>
            <a:r>
              <a:rPr lang="en-US" sz="3900" dirty="0" smtClean="0">
                <a:solidFill>
                  <a:schemeClr val="accent3">
                    <a:lumMod val="50000"/>
                  </a:schemeClr>
                </a:solidFill>
                <a:latin typeface="+mj-lt"/>
              </a:rPr>
              <a:t> </a:t>
            </a:r>
            <a:r>
              <a:rPr lang="en-US" sz="3900" dirty="0" err="1" smtClean="0">
                <a:solidFill>
                  <a:schemeClr val="accent3">
                    <a:lumMod val="50000"/>
                  </a:schemeClr>
                </a:solidFill>
                <a:latin typeface="+mj-lt"/>
              </a:rPr>
              <a:t>năm</a:t>
            </a:r>
            <a:r>
              <a:rPr lang="en-US" sz="3900" dirty="0" smtClean="0">
                <a:solidFill>
                  <a:schemeClr val="accent3">
                    <a:lumMod val="50000"/>
                  </a:schemeClr>
                </a:solidFill>
                <a:latin typeface="+mj-lt"/>
              </a:rPr>
              <a:t> 1964 ở </a:t>
            </a:r>
            <a:r>
              <a:rPr lang="en-US" sz="3900" dirty="0" err="1" smtClean="0">
                <a:solidFill>
                  <a:schemeClr val="accent3">
                    <a:lumMod val="50000"/>
                  </a:schemeClr>
                </a:solidFill>
                <a:latin typeface="+mj-lt"/>
              </a:rPr>
              <a:t>Thừa</a:t>
            </a:r>
            <a:r>
              <a:rPr lang="en-US" sz="3900" dirty="0" smtClean="0">
                <a:solidFill>
                  <a:schemeClr val="accent3">
                    <a:lumMod val="50000"/>
                  </a:schemeClr>
                </a:solidFill>
                <a:latin typeface="+mj-lt"/>
              </a:rPr>
              <a:t> </a:t>
            </a:r>
            <a:r>
              <a:rPr lang="en-US" sz="3900" dirty="0" err="1" smtClean="0">
                <a:solidFill>
                  <a:schemeClr val="accent3">
                    <a:lumMod val="50000"/>
                  </a:schemeClr>
                </a:solidFill>
                <a:latin typeface="+mj-lt"/>
              </a:rPr>
              <a:t>Thiên</a:t>
            </a:r>
            <a:r>
              <a:rPr lang="en-US" sz="3900" dirty="0" smtClean="0">
                <a:solidFill>
                  <a:schemeClr val="accent3">
                    <a:lumMod val="50000"/>
                  </a:schemeClr>
                </a:solidFill>
                <a:latin typeface="+mj-lt"/>
              </a:rPr>
              <a:t> </a:t>
            </a:r>
            <a:r>
              <a:rPr lang="en-US" sz="3900" dirty="0" err="1" smtClean="0">
                <a:solidFill>
                  <a:schemeClr val="accent3">
                    <a:lumMod val="50000"/>
                  </a:schemeClr>
                </a:solidFill>
                <a:latin typeface="+mj-lt"/>
              </a:rPr>
              <a:t>Huế</a:t>
            </a:r>
            <a:r>
              <a:rPr lang="en-US" sz="3900" dirty="0" smtClean="0">
                <a:solidFill>
                  <a:schemeClr val="accent3">
                    <a:lumMod val="50000"/>
                  </a:schemeClr>
                </a:solidFill>
                <a:latin typeface="+mj-lt"/>
              </a:rPr>
              <a:t>. </a:t>
            </a:r>
            <a:r>
              <a:rPr lang="en-US" sz="3900" dirty="0" err="1" smtClean="0">
                <a:solidFill>
                  <a:schemeClr val="accent3">
                    <a:lumMod val="50000"/>
                  </a:schemeClr>
                </a:solidFill>
                <a:latin typeface="+mj-lt"/>
              </a:rPr>
              <a:t>Ông</a:t>
            </a:r>
            <a:r>
              <a:rPr lang="en-US" sz="3900" dirty="0" smtClean="0">
                <a:solidFill>
                  <a:schemeClr val="accent3">
                    <a:lumMod val="50000"/>
                  </a:schemeClr>
                </a:solidFill>
                <a:latin typeface="+mj-lt"/>
              </a:rPr>
              <a:t> </a:t>
            </a:r>
            <a:r>
              <a:rPr lang="en-US" sz="3900" dirty="0" err="1">
                <a:solidFill>
                  <a:schemeClr val="accent3">
                    <a:lumMod val="50000"/>
                  </a:schemeClr>
                </a:solidFill>
              </a:rPr>
              <a:t>l</a:t>
            </a:r>
            <a:r>
              <a:rPr lang="en-US" sz="3900" dirty="0" err="1" smtClean="0">
                <a:solidFill>
                  <a:schemeClr val="accent3">
                    <a:lumMod val="50000"/>
                  </a:schemeClr>
                </a:solidFill>
              </a:rPr>
              <a:t>à</a:t>
            </a:r>
            <a:r>
              <a:rPr lang="en-US" sz="3900" dirty="0" smtClean="0">
                <a:solidFill>
                  <a:schemeClr val="accent3">
                    <a:lumMod val="50000"/>
                  </a:schemeClr>
                </a:solidFill>
              </a:rPr>
              <a:t> </a:t>
            </a:r>
            <a:r>
              <a:rPr lang="en-US" sz="3900" dirty="0" err="1">
                <a:solidFill>
                  <a:schemeClr val="accent3">
                    <a:lumMod val="50000"/>
                  </a:schemeClr>
                </a:solidFill>
              </a:rPr>
              <a:t>giáo</a:t>
            </a:r>
            <a:r>
              <a:rPr lang="en-US" sz="3900" dirty="0">
                <a:solidFill>
                  <a:schemeClr val="accent3">
                    <a:lumMod val="50000"/>
                  </a:schemeClr>
                </a:solidFill>
              </a:rPr>
              <a:t> </a:t>
            </a:r>
            <a:r>
              <a:rPr lang="en-US" sz="3900" dirty="0" err="1">
                <a:solidFill>
                  <a:schemeClr val="accent3">
                    <a:lumMod val="50000"/>
                  </a:schemeClr>
                </a:solidFill>
              </a:rPr>
              <a:t>sư</a:t>
            </a:r>
            <a:r>
              <a:rPr lang="en-US" sz="3900" dirty="0">
                <a:solidFill>
                  <a:schemeClr val="accent3">
                    <a:lumMod val="50000"/>
                  </a:schemeClr>
                </a:solidFill>
              </a:rPr>
              <a:t> </a:t>
            </a:r>
            <a:r>
              <a:rPr lang="en-US" sz="3900" dirty="0" err="1">
                <a:solidFill>
                  <a:schemeClr val="accent3">
                    <a:lumMod val="50000"/>
                  </a:schemeClr>
                </a:solidFill>
              </a:rPr>
              <a:t>về</a:t>
            </a:r>
            <a:r>
              <a:rPr lang="en-US" sz="3900" dirty="0">
                <a:solidFill>
                  <a:schemeClr val="accent3">
                    <a:lumMod val="50000"/>
                  </a:schemeClr>
                </a:solidFill>
              </a:rPr>
              <a:t> </a:t>
            </a:r>
            <a:r>
              <a:rPr lang="en-US" sz="3900" dirty="0" err="1">
                <a:solidFill>
                  <a:schemeClr val="accent3">
                    <a:lumMod val="50000"/>
                  </a:schemeClr>
                </a:solidFill>
              </a:rPr>
              <a:t>ngành</a:t>
            </a:r>
            <a:r>
              <a:rPr lang="en-US" sz="3900" dirty="0">
                <a:solidFill>
                  <a:schemeClr val="accent3">
                    <a:lumMod val="50000"/>
                  </a:schemeClr>
                </a:solidFill>
              </a:rPr>
              <a:t> </a:t>
            </a:r>
            <a:r>
              <a:rPr lang="en-US" sz="3900" dirty="0" err="1">
                <a:solidFill>
                  <a:schemeClr val="accent3">
                    <a:lumMod val="50000"/>
                  </a:schemeClr>
                </a:solidFill>
              </a:rPr>
              <a:t>chính</a:t>
            </a:r>
            <a:r>
              <a:rPr lang="en-US" sz="3900" dirty="0">
                <a:solidFill>
                  <a:schemeClr val="accent3">
                    <a:lumMod val="50000"/>
                  </a:schemeClr>
                </a:solidFill>
              </a:rPr>
              <a:t> </a:t>
            </a:r>
            <a:r>
              <a:rPr lang="en-US" sz="3900" dirty="0" err="1">
                <a:solidFill>
                  <a:schemeClr val="accent3">
                    <a:lumMod val="50000"/>
                  </a:schemeClr>
                </a:solidFill>
              </a:rPr>
              <a:t>trị</a:t>
            </a:r>
            <a:r>
              <a:rPr lang="en-US" sz="3900" dirty="0">
                <a:solidFill>
                  <a:schemeClr val="accent3">
                    <a:lumMod val="50000"/>
                  </a:schemeClr>
                </a:solidFill>
              </a:rPr>
              <a:t> </a:t>
            </a:r>
            <a:r>
              <a:rPr lang="en-US" sz="3900" dirty="0" err="1" smtClean="0">
                <a:solidFill>
                  <a:schemeClr val="accent3">
                    <a:lumMod val="50000"/>
                  </a:schemeClr>
                </a:solidFill>
              </a:rPr>
              <a:t>học</a:t>
            </a:r>
            <a:r>
              <a:rPr lang="en-US" sz="3900" dirty="0" smtClean="0">
                <a:solidFill>
                  <a:schemeClr val="accent3">
                    <a:lumMod val="50000"/>
                  </a:schemeClr>
                </a:solidFill>
              </a:rPr>
              <a:t> </a:t>
            </a:r>
            <a:r>
              <a:rPr lang="en-US" sz="3900" dirty="0" err="1">
                <a:solidFill>
                  <a:schemeClr val="accent3">
                    <a:lumMod val="50000"/>
                  </a:schemeClr>
                </a:solidFill>
              </a:rPr>
              <a:t>tại</a:t>
            </a:r>
            <a:r>
              <a:rPr lang="en-US" sz="3900" dirty="0">
                <a:solidFill>
                  <a:schemeClr val="accent3">
                    <a:lumMod val="50000"/>
                  </a:schemeClr>
                </a:solidFill>
              </a:rPr>
              <a:t> </a:t>
            </a:r>
            <a:r>
              <a:rPr lang="en-US" sz="3900" dirty="0" err="1">
                <a:solidFill>
                  <a:schemeClr val="accent3">
                    <a:lumMod val="50000"/>
                  </a:schemeClr>
                </a:solidFill>
              </a:rPr>
              <a:t>đại</a:t>
            </a:r>
            <a:r>
              <a:rPr lang="en-US" sz="3900" dirty="0">
                <a:solidFill>
                  <a:schemeClr val="accent3">
                    <a:lumMod val="50000"/>
                  </a:schemeClr>
                </a:solidFill>
              </a:rPr>
              <a:t> </a:t>
            </a:r>
            <a:r>
              <a:rPr lang="en-US" sz="3900" dirty="0" err="1">
                <a:solidFill>
                  <a:schemeClr val="accent3">
                    <a:lumMod val="50000"/>
                  </a:schemeClr>
                </a:solidFill>
              </a:rPr>
              <a:t>học</a:t>
            </a:r>
            <a:r>
              <a:rPr lang="en-US" sz="3900" dirty="0">
                <a:solidFill>
                  <a:schemeClr val="accent3">
                    <a:lumMod val="50000"/>
                  </a:schemeClr>
                </a:solidFill>
              </a:rPr>
              <a:t> Picardie. </a:t>
            </a:r>
            <a:r>
              <a:rPr lang="en-US" sz="3900" dirty="0" err="1">
                <a:solidFill>
                  <a:schemeClr val="accent3">
                    <a:lumMod val="50000"/>
                  </a:schemeClr>
                </a:solidFill>
              </a:rPr>
              <a:t>Pháp</a:t>
            </a:r>
            <a:r>
              <a:rPr lang="en-US" sz="3900" dirty="0" smtClean="0">
                <a:solidFill>
                  <a:schemeClr val="accent3">
                    <a:lumMod val="50000"/>
                  </a:schemeClr>
                </a:solidFill>
              </a:rPr>
              <a:t>.</a:t>
            </a:r>
            <a:endParaRPr lang="vi-VN" sz="3900" dirty="0">
              <a:solidFill>
                <a:schemeClr val="accent3">
                  <a:lumMod val="50000"/>
                </a:schemeClr>
              </a:solidFill>
            </a:endParaRPr>
          </a:p>
        </p:txBody>
      </p:sp>
      <p:sp>
        <p:nvSpPr>
          <p:cNvPr id="11" name="TextBox 11"/>
          <p:cNvSpPr txBox="1"/>
          <p:nvPr/>
        </p:nvSpPr>
        <p:spPr>
          <a:xfrm>
            <a:off x="1079343" y="1642247"/>
            <a:ext cx="4776494" cy="780214"/>
          </a:xfrm>
          <a:prstGeom prst="rect">
            <a:avLst/>
          </a:prstGeom>
        </p:spPr>
        <p:txBody>
          <a:bodyPr wrap="square" lIns="0" tIns="0" rIns="0" bIns="0" rtlCol="0" anchor="t">
            <a:spAutoFit/>
          </a:bodyPr>
          <a:lstStyle/>
          <a:p>
            <a:pPr algn="ctr">
              <a:lnSpc>
                <a:spcPts val="6023"/>
              </a:lnSpc>
              <a:spcBef>
                <a:spcPct val="0"/>
              </a:spcBef>
            </a:pPr>
            <a:r>
              <a:rPr lang="en-US" sz="6000" b="1" spc="-80" dirty="0">
                <a:solidFill>
                  <a:srgbClr val="FFFFFF"/>
                </a:solidFill>
                <a:latin typeface="Candara" panose="020E0502030303020204" pitchFamily="34" charset="0"/>
              </a:rPr>
              <a:t>1. TÁC GIẢ</a:t>
            </a:r>
          </a:p>
        </p:txBody>
      </p:sp>
      <p:sp>
        <p:nvSpPr>
          <p:cNvPr id="16" name="TextBox 10">
            <a:extLst>
              <a:ext uri="{FF2B5EF4-FFF2-40B4-BE49-F238E27FC236}">
                <a16:creationId xmlns:a16="http://schemas.microsoft.com/office/drawing/2014/main" id="{A27F1724-772A-4959-B069-46F312CDB6B0}"/>
              </a:ext>
            </a:extLst>
          </p:cNvPr>
          <p:cNvSpPr txBox="1"/>
          <p:nvPr/>
        </p:nvSpPr>
        <p:spPr>
          <a:xfrm>
            <a:off x="5611419" y="3846967"/>
            <a:ext cx="11182911" cy="1659878"/>
          </a:xfrm>
          <a:prstGeom prst="rect">
            <a:avLst/>
          </a:prstGeom>
        </p:spPr>
        <p:txBody>
          <a:bodyPr wrap="square" lIns="0" tIns="0" rIns="0" bIns="0" rtlCol="0" anchor="t">
            <a:spAutoFit/>
          </a:bodyPr>
          <a:lstStyle/>
          <a:p>
            <a:pPr marL="571500" indent="-571500" algn="just">
              <a:lnSpc>
                <a:spcPct val="150000"/>
              </a:lnSpc>
              <a:spcBef>
                <a:spcPct val="0"/>
              </a:spcBef>
              <a:buFont typeface="Wingdings" panose="05000000000000000000" pitchFamily="2" charset="2"/>
              <a:buChar char="v"/>
            </a:pPr>
            <a:r>
              <a:rPr lang="vi-VN" sz="3800" dirty="0">
                <a:solidFill>
                  <a:schemeClr val="accent3">
                    <a:lumMod val="50000"/>
                  </a:schemeClr>
                </a:solidFill>
                <a:latin typeface="Calibri" panose="020F0502020204030204" pitchFamily="34" charset="0"/>
                <a:cs typeface="Calibri" panose="020F0502020204030204" pitchFamily="34" charset="0"/>
              </a:rPr>
              <a:t>Ông trở thành giám đốc Trung tâm nghiên cứu về Cộng đồng châu Âu tại Đại học Picardie</a:t>
            </a:r>
            <a:endParaRPr lang="en-US" sz="3800" dirty="0">
              <a:solidFill>
                <a:schemeClr val="accent3">
                  <a:lumMod val="50000"/>
                </a:schemeClr>
              </a:solidFill>
              <a:latin typeface="Calibri" panose="020F0502020204030204" pitchFamily="34" charset="0"/>
              <a:cs typeface="Calibri" panose="020F0502020204030204" pitchFamily="34" charset="0"/>
            </a:endParaRPr>
          </a:p>
        </p:txBody>
      </p:sp>
      <p:sp>
        <p:nvSpPr>
          <p:cNvPr id="18" name="TextBox 10">
            <a:extLst>
              <a:ext uri="{FF2B5EF4-FFF2-40B4-BE49-F238E27FC236}">
                <a16:creationId xmlns:a16="http://schemas.microsoft.com/office/drawing/2014/main" id="{689387B5-9FA7-42FA-884D-E9BBAB3336FB}"/>
              </a:ext>
            </a:extLst>
          </p:cNvPr>
          <p:cNvSpPr txBox="1"/>
          <p:nvPr/>
        </p:nvSpPr>
        <p:spPr>
          <a:xfrm>
            <a:off x="5673239" y="5506845"/>
            <a:ext cx="11182911" cy="1663661"/>
          </a:xfrm>
          <a:prstGeom prst="rect">
            <a:avLst/>
          </a:prstGeom>
        </p:spPr>
        <p:txBody>
          <a:bodyPr wrap="square" lIns="0" tIns="0" rIns="0" bIns="0" rtlCol="0" anchor="t">
            <a:spAutoFit/>
          </a:bodyPr>
          <a:lstStyle/>
          <a:p>
            <a:pPr marL="571500" indent="-571500" algn="just">
              <a:lnSpc>
                <a:spcPct val="150000"/>
              </a:lnSpc>
              <a:buFont typeface="Wingdings" panose="05000000000000000000" pitchFamily="2" charset="2"/>
              <a:buChar char="v"/>
            </a:pPr>
            <a:r>
              <a:rPr lang="en-US" sz="3600" i="0" u="none" strike="noStrike" dirty="0" smtClean="0">
                <a:solidFill>
                  <a:schemeClr val="accent3">
                    <a:lumMod val="50000"/>
                  </a:schemeClr>
                </a:solidFill>
                <a:effectLst/>
                <a:latin typeface="Calibri" panose="020F0502020204030204" pitchFamily="34" charset="0"/>
                <a:cs typeface="Calibri" panose="020F0502020204030204" pitchFamily="34" charset="0"/>
              </a:rPr>
              <a:t> </a:t>
            </a:r>
            <a:r>
              <a:rPr lang="vi-VN" sz="3800" dirty="0">
                <a:solidFill>
                  <a:schemeClr val="accent3">
                    <a:lumMod val="50000"/>
                  </a:schemeClr>
                </a:solidFill>
                <a:latin typeface="Calibri" panose="020F0502020204030204" pitchFamily="34" charset="0"/>
                <a:cs typeface="Calibri" panose="020F0502020204030204" pitchFamily="34" charset="0"/>
              </a:rPr>
              <a:t>Năm 2017 ông được Quỹ Văn Hoá Phan Châu Trinh trao giải thưởng “Vì sự nghiệp văn hoá và giáo dục”</a:t>
            </a:r>
            <a:endParaRPr lang="en-US" sz="3800" i="0" u="none" strike="noStrike" dirty="0">
              <a:solidFill>
                <a:schemeClr val="accent3">
                  <a:lumMod val="50000"/>
                </a:schemeClr>
              </a:solidFill>
              <a:effectLst/>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74C0FD20-623A-4337-8541-73E0567B249A}"/>
              </a:ext>
            </a:extLst>
          </p:cNvPr>
          <p:cNvSpPr txBox="1"/>
          <p:nvPr/>
        </p:nvSpPr>
        <p:spPr>
          <a:xfrm>
            <a:off x="5611420" y="7470198"/>
            <a:ext cx="11258426" cy="1846659"/>
          </a:xfrm>
          <a:prstGeom prst="rect">
            <a:avLst/>
          </a:prstGeom>
          <a:noFill/>
        </p:spPr>
        <p:txBody>
          <a:bodyPr wrap="square">
            <a:spAutoFit/>
          </a:bodyPr>
          <a:lstStyle/>
          <a:p>
            <a:pPr marL="571500" indent="-571500" algn="just">
              <a:lnSpc>
                <a:spcPct val="150000"/>
              </a:lnSpc>
              <a:buFont typeface="Wingdings" panose="05000000000000000000" pitchFamily="2" charset="2"/>
              <a:buChar char="v"/>
            </a:pPr>
            <a:r>
              <a:rPr lang="en-US" sz="3800" dirty="0" err="1">
                <a:solidFill>
                  <a:schemeClr val="accent3">
                    <a:lumMod val="50000"/>
                  </a:schemeClr>
                </a:solidFill>
                <a:latin typeface="+mj-lt"/>
                <a:cs typeface="Calibri" panose="020F0502020204030204" pitchFamily="34" charset="0"/>
              </a:rPr>
              <a:t>Ông</a:t>
            </a:r>
            <a:r>
              <a:rPr lang="en-US" sz="3800" dirty="0">
                <a:solidFill>
                  <a:schemeClr val="accent3">
                    <a:lumMod val="50000"/>
                  </a:schemeClr>
                </a:solidFill>
                <a:latin typeface="+mj-lt"/>
                <a:cs typeface="Calibri" panose="020F0502020204030204" pitchFamily="34" charset="0"/>
              </a:rPr>
              <a:t> </a:t>
            </a:r>
            <a:r>
              <a:rPr lang="en-US" sz="3800" dirty="0" err="1">
                <a:solidFill>
                  <a:schemeClr val="accent3">
                    <a:lumMod val="50000"/>
                  </a:schemeClr>
                </a:solidFill>
                <a:latin typeface="+mj-lt"/>
                <a:cs typeface="Calibri" panose="020F0502020204030204" pitchFamily="34" charset="0"/>
              </a:rPr>
              <a:t>là</a:t>
            </a:r>
            <a:r>
              <a:rPr lang="en-US" sz="3800" dirty="0">
                <a:solidFill>
                  <a:schemeClr val="accent3">
                    <a:lumMod val="50000"/>
                  </a:schemeClr>
                </a:solidFill>
                <a:latin typeface="+mj-lt"/>
                <a:cs typeface="Calibri" panose="020F0502020204030204" pitchFamily="34" charset="0"/>
              </a:rPr>
              <a:t> </a:t>
            </a:r>
            <a:r>
              <a:rPr lang="en-US" sz="3800" dirty="0" err="1">
                <a:solidFill>
                  <a:schemeClr val="accent3">
                    <a:lumMod val="50000"/>
                  </a:schemeClr>
                </a:solidFill>
                <a:latin typeface="+mj-lt"/>
                <a:cs typeface="Calibri" panose="020F0502020204030204" pitchFamily="34" charset="0"/>
              </a:rPr>
              <a:t>tác</a:t>
            </a:r>
            <a:r>
              <a:rPr lang="en-US" sz="3800" dirty="0">
                <a:solidFill>
                  <a:schemeClr val="accent3">
                    <a:lumMod val="50000"/>
                  </a:schemeClr>
                </a:solidFill>
                <a:latin typeface="+mj-lt"/>
                <a:cs typeface="Calibri" panose="020F0502020204030204" pitchFamily="34" charset="0"/>
              </a:rPr>
              <a:t> </a:t>
            </a:r>
            <a:r>
              <a:rPr lang="en-US" sz="3800" dirty="0" err="1">
                <a:solidFill>
                  <a:schemeClr val="accent3">
                    <a:lumMod val="50000"/>
                  </a:schemeClr>
                </a:solidFill>
                <a:latin typeface="+mj-lt"/>
                <a:cs typeface="Calibri" panose="020F0502020204030204" pitchFamily="34" charset="0"/>
              </a:rPr>
              <a:t>giả</a:t>
            </a:r>
            <a:r>
              <a:rPr lang="en-US" sz="3800" dirty="0">
                <a:solidFill>
                  <a:schemeClr val="accent3">
                    <a:lumMod val="50000"/>
                  </a:schemeClr>
                </a:solidFill>
                <a:latin typeface="+mj-lt"/>
                <a:cs typeface="Calibri" panose="020F0502020204030204" pitchFamily="34" charset="0"/>
              </a:rPr>
              <a:t> </a:t>
            </a:r>
            <a:r>
              <a:rPr lang="en-US" sz="3800" dirty="0" err="1">
                <a:solidFill>
                  <a:schemeClr val="accent3">
                    <a:lumMod val="50000"/>
                  </a:schemeClr>
                </a:solidFill>
                <a:latin typeface="+mj-lt"/>
                <a:cs typeface="Calibri" panose="020F0502020204030204" pitchFamily="34" charset="0"/>
              </a:rPr>
              <a:t>của</a:t>
            </a:r>
            <a:r>
              <a:rPr lang="en-US" sz="3800" dirty="0">
                <a:solidFill>
                  <a:schemeClr val="accent3">
                    <a:lumMod val="50000"/>
                  </a:schemeClr>
                </a:solidFill>
                <a:latin typeface="+mj-lt"/>
                <a:cs typeface="Calibri" panose="020F0502020204030204" pitchFamily="34" charset="0"/>
              </a:rPr>
              <a:t> </a:t>
            </a:r>
            <a:r>
              <a:rPr lang="en-US" sz="3800" dirty="0" err="1">
                <a:solidFill>
                  <a:schemeClr val="accent3">
                    <a:lumMod val="50000"/>
                  </a:schemeClr>
                </a:solidFill>
                <a:latin typeface="+mj-lt"/>
                <a:cs typeface="Calibri" panose="020F0502020204030204" pitchFamily="34" charset="0"/>
              </a:rPr>
              <a:t>nhiều</a:t>
            </a:r>
            <a:r>
              <a:rPr lang="en-US" sz="3800" dirty="0">
                <a:solidFill>
                  <a:schemeClr val="accent3">
                    <a:lumMod val="50000"/>
                  </a:schemeClr>
                </a:solidFill>
                <a:latin typeface="+mj-lt"/>
                <a:cs typeface="Calibri" panose="020F0502020204030204" pitchFamily="34" charset="0"/>
              </a:rPr>
              <a:t> </a:t>
            </a:r>
            <a:r>
              <a:rPr lang="en-US" sz="3800" dirty="0" err="1">
                <a:solidFill>
                  <a:schemeClr val="accent3">
                    <a:lumMod val="50000"/>
                  </a:schemeClr>
                </a:solidFill>
                <a:latin typeface="+mj-lt"/>
                <a:cs typeface="Calibri" panose="020F0502020204030204" pitchFamily="34" charset="0"/>
              </a:rPr>
              <a:t>tác</a:t>
            </a:r>
            <a:r>
              <a:rPr lang="en-US" sz="3800" dirty="0">
                <a:solidFill>
                  <a:schemeClr val="accent3">
                    <a:lumMod val="50000"/>
                  </a:schemeClr>
                </a:solidFill>
                <a:latin typeface="+mj-lt"/>
                <a:cs typeface="Calibri" panose="020F0502020204030204" pitchFamily="34" charset="0"/>
              </a:rPr>
              <a:t> </a:t>
            </a:r>
            <a:r>
              <a:rPr lang="en-US" sz="3800" dirty="0" err="1">
                <a:solidFill>
                  <a:schemeClr val="accent3">
                    <a:lumMod val="50000"/>
                  </a:schemeClr>
                </a:solidFill>
                <a:latin typeface="+mj-lt"/>
                <a:cs typeface="Calibri" panose="020F0502020204030204" pitchFamily="34" charset="0"/>
              </a:rPr>
              <a:t>phẩm</a:t>
            </a:r>
            <a:r>
              <a:rPr lang="en-US" sz="3800" dirty="0">
                <a:solidFill>
                  <a:schemeClr val="accent3">
                    <a:lumMod val="50000"/>
                  </a:schemeClr>
                </a:solidFill>
                <a:latin typeface="+mj-lt"/>
                <a:cs typeface="Calibri" panose="020F0502020204030204" pitchFamily="34" charset="0"/>
              </a:rPr>
              <a:t> </a:t>
            </a:r>
            <a:r>
              <a:rPr lang="en-US" sz="3800" dirty="0" err="1">
                <a:solidFill>
                  <a:schemeClr val="accent3">
                    <a:lumMod val="50000"/>
                  </a:schemeClr>
                </a:solidFill>
                <a:latin typeface="+mj-lt"/>
                <a:cs typeface="Calibri" panose="020F0502020204030204" pitchFamily="34" charset="0"/>
              </a:rPr>
              <a:t>nghiên</a:t>
            </a:r>
            <a:r>
              <a:rPr lang="en-US" sz="3800" dirty="0">
                <a:solidFill>
                  <a:schemeClr val="accent3">
                    <a:lumMod val="50000"/>
                  </a:schemeClr>
                </a:solidFill>
                <a:latin typeface="+mj-lt"/>
                <a:cs typeface="Calibri" panose="020F0502020204030204" pitchFamily="34" charset="0"/>
              </a:rPr>
              <a:t> </a:t>
            </a:r>
            <a:r>
              <a:rPr lang="en-US" sz="3800" dirty="0" err="1">
                <a:solidFill>
                  <a:schemeClr val="accent3">
                    <a:lumMod val="50000"/>
                  </a:schemeClr>
                </a:solidFill>
                <a:latin typeface="+mj-lt"/>
                <a:cs typeface="Calibri" panose="020F0502020204030204" pitchFamily="34" charset="0"/>
              </a:rPr>
              <a:t>cứu</a:t>
            </a:r>
            <a:r>
              <a:rPr lang="en-US" sz="3800" dirty="0">
                <a:solidFill>
                  <a:schemeClr val="accent3">
                    <a:lumMod val="50000"/>
                  </a:schemeClr>
                </a:solidFill>
                <a:latin typeface="+mj-lt"/>
                <a:cs typeface="Calibri" panose="020F0502020204030204" pitchFamily="34" charset="0"/>
              </a:rPr>
              <a:t> </a:t>
            </a:r>
            <a:r>
              <a:rPr lang="en-US" sz="3800" dirty="0" err="1">
                <a:solidFill>
                  <a:schemeClr val="accent3">
                    <a:lumMod val="50000"/>
                  </a:schemeClr>
                </a:solidFill>
                <a:latin typeface="+mj-lt"/>
                <a:cs typeface="Calibri" panose="020F0502020204030204" pitchFamily="34" charset="0"/>
              </a:rPr>
              <a:t>về</a:t>
            </a:r>
            <a:r>
              <a:rPr lang="en-US" sz="3800" dirty="0">
                <a:solidFill>
                  <a:schemeClr val="accent3">
                    <a:lumMod val="50000"/>
                  </a:schemeClr>
                </a:solidFill>
                <a:latin typeface="+mj-lt"/>
                <a:cs typeface="Calibri" panose="020F0502020204030204" pitchFamily="34" charset="0"/>
              </a:rPr>
              <a:t> </a:t>
            </a:r>
            <a:r>
              <a:rPr lang="en-US" sz="3800" dirty="0" err="1">
                <a:solidFill>
                  <a:schemeClr val="accent3">
                    <a:lumMod val="50000"/>
                  </a:schemeClr>
                </a:solidFill>
                <a:latin typeface="+mj-lt"/>
                <a:cs typeface="Calibri" panose="020F0502020204030204" pitchFamily="34" charset="0"/>
              </a:rPr>
              <a:t>chính</a:t>
            </a:r>
            <a:r>
              <a:rPr lang="en-US" sz="3800" dirty="0">
                <a:solidFill>
                  <a:schemeClr val="accent3">
                    <a:lumMod val="50000"/>
                  </a:schemeClr>
                </a:solidFill>
                <a:latin typeface="+mj-lt"/>
                <a:cs typeface="Calibri" panose="020F0502020204030204" pitchFamily="34" charset="0"/>
              </a:rPr>
              <a:t> </a:t>
            </a:r>
            <a:r>
              <a:rPr lang="en-US" sz="3800" dirty="0" err="1">
                <a:solidFill>
                  <a:schemeClr val="accent3">
                    <a:lumMod val="50000"/>
                  </a:schemeClr>
                </a:solidFill>
                <a:latin typeface="+mj-lt"/>
                <a:cs typeface="Calibri" panose="020F0502020204030204" pitchFamily="34" charset="0"/>
              </a:rPr>
              <a:t>trị</a:t>
            </a:r>
            <a:r>
              <a:rPr lang="en-US" sz="3800" dirty="0">
                <a:solidFill>
                  <a:schemeClr val="accent3">
                    <a:lumMod val="50000"/>
                  </a:schemeClr>
                </a:solidFill>
                <a:latin typeface="+mj-lt"/>
                <a:cs typeface="Calibri" panose="020F0502020204030204" pitchFamily="34" charset="0"/>
              </a:rPr>
              <a:t> </a:t>
            </a:r>
            <a:r>
              <a:rPr lang="en-US" sz="3800" dirty="0" err="1">
                <a:solidFill>
                  <a:schemeClr val="accent3">
                    <a:lumMod val="50000"/>
                  </a:schemeClr>
                </a:solidFill>
                <a:latin typeface="+mj-lt"/>
                <a:cs typeface="Calibri" panose="020F0502020204030204" pitchFamily="34" charset="0"/>
              </a:rPr>
              <a:t>và</a:t>
            </a:r>
            <a:r>
              <a:rPr lang="en-US" sz="3800" dirty="0">
                <a:solidFill>
                  <a:schemeClr val="accent3">
                    <a:lumMod val="50000"/>
                  </a:schemeClr>
                </a:solidFill>
                <a:latin typeface="+mj-lt"/>
                <a:cs typeface="Calibri" panose="020F0502020204030204" pitchFamily="34" charset="0"/>
              </a:rPr>
              <a:t> </a:t>
            </a:r>
            <a:r>
              <a:rPr lang="en-US" sz="3800" dirty="0" err="1">
                <a:solidFill>
                  <a:schemeClr val="accent3">
                    <a:lumMod val="50000"/>
                  </a:schemeClr>
                </a:solidFill>
                <a:latin typeface="+mj-lt"/>
                <a:cs typeface="Calibri" panose="020F0502020204030204" pitchFamily="34" charset="0"/>
              </a:rPr>
              <a:t>tôn</a:t>
            </a:r>
            <a:r>
              <a:rPr lang="en-US" sz="3800" dirty="0">
                <a:solidFill>
                  <a:schemeClr val="accent3">
                    <a:lumMod val="50000"/>
                  </a:schemeClr>
                </a:solidFill>
                <a:latin typeface="+mj-lt"/>
                <a:cs typeface="Calibri" panose="020F0502020204030204" pitchFamily="34" charset="0"/>
              </a:rPr>
              <a:t> </a:t>
            </a:r>
            <a:r>
              <a:rPr lang="en-US" sz="3800" dirty="0" err="1" smtClean="0">
                <a:solidFill>
                  <a:schemeClr val="accent3">
                    <a:lumMod val="50000"/>
                  </a:schemeClr>
                </a:solidFill>
                <a:latin typeface="+mj-lt"/>
                <a:cs typeface="Calibri" panose="020F0502020204030204" pitchFamily="34" charset="0"/>
              </a:rPr>
              <a:t>giáo</a:t>
            </a:r>
            <a:r>
              <a:rPr lang="en-US" sz="3800" dirty="0" smtClean="0">
                <a:solidFill>
                  <a:schemeClr val="accent3">
                    <a:lumMod val="50000"/>
                  </a:schemeClr>
                </a:solidFill>
                <a:latin typeface="+mj-lt"/>
                <a:cs typeface="Calibri" panose="020F0502020204030204" pitchFamily="34" charset="0"/>
              </a:rPr>
              <a:t>.</a:t>
            </a:r>
            <a:endParaRPr lang="en-US" sz="3800" i="0" u="none" strike="noStrike" dirty="0">
              <a:solidFill>
                <a:schemeClr val="accent3">
                  <a:lumMod val="50000"/>
                </a:schemeClr>
              </a:solidFill>
              <a:effectLst/>
              <a:latin typeface="+mj-lt"/>
              <a:cs typeface="Calibri" panose="020F0502020204030204" pitchFamily="34" charset="0"/>
            </a:endParaRPr>
          </a:p>
        </p:txBody>
      </p:sp>
      <p:pic>
        <p:nvPicPr>
          <p:cNvPr id="4" name="Picture 3"/>
          <p:cNvPicPr>
            <a:picLocks noChangeAspect="1"/>
          </p:cNvPicPr>
          <p:nvPr/>
        </p:nvPicPr>
        <p:blipFill>
          <a:blip r:embed="rId2"/>
          <a:stretch>
            <a:fillRect/>
          </a:stretch>
        </p:blipFill>
        <p:spPr>
          <a:xfrm>
            <a:off x="23037" y="3391636"/>
            <a:ext cx="4573683" cy="687302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0-#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8"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4800" y="270647"/>
            <a:ext cx="4113817" cy="2743200"/>
            <a:chOff x="0" y="0"/>
            <a:chExt cx="1270000" cy="1270000"/>
          </a:xfrm>
        </p:grpSpPr>
        <p:sp>
          <p:nvSpPr>
            <p:cNvPr id="3" name="Freeform 3"/>
            <p:cNvSpPr/>
            <p:nvPr/>
          </p:nvSpPr>
          <p:spPr>
            <a:xfrm>
              <a:off x="0" y="0"/>
              <a:ext cx="1270000" cy="1270000"/>
            </a:xfrm>
            <a:custGeom>
              <a:avLst/>
              <a:gdLst/>
              <a:ahLst/>
              <a:cxnLst/>
              <a:rect l="l" t="t" r="r" b="b"/>
              <a:pathLst>
                <a:path w="1270000" h="1270000">
                  <a:moveTo>
                    <a:pt x="235966" y="0"/>
                  </a:moveTo>
                  <a:lnTo>
                    <a:pt x="0" y="235966"/>
                  </a:lnTo>
                  <a:lnTo>
                    <a:pt x="0" y="1034034"/>
                  </a:lnTo>
                  <a:lnTo>
                    <a:pt x="235966" y="1270000"/>
                  </a:lnTo>
                  <a:lnTo>
                    <a:pt x="1034034" y="1270000"/>
                  </a:lnTo>
                  <a:lnTo>
                    <a:pt x="1270000" y="1034034"/>
                  </a:lnTo>
                  <a:lnTo>
                    <a:pt x="1270000" y="235966"/>
                  </a:lnTo>
                  <a:lnTo>
                    <a:pt x="1034034" y="0"/>
                  </a:lnTo>
                  <a:close/>
                  <a:moveTo>
                    <a:pt x="257048" y="44069"/>
                  </a:moveTo>
                  <a:lnTo>
                    <a:pt x="1012952" y="44069"/>
                  </a:lnTo>
                  <a:lnTo>
                    <a:pt x="1225931" y="257048"/>
                  </a:lnTo>
                  <a:lnTo>
                    <a:pt x="1225931" y="1012952"/>
                  </a:lnTo>
                  <a:lnTo>
                    <a:pt x="1012952" y="1225931"/>
                  </a:lnTo>
                  <a:lnTo>
                    <a:pt x="257048" y="1225931"/>
                  </a:lnTo>
                  <a:lnTo>
                    <a:pt x="44069" y="1012952"/>
                  </a:lnTo>
                  <a:lnTo>
                    <a:pt x="44069" y="257048"/>
                  </a:lnTo>
                  <a:close/>
                </a:path>
              </a:pathLst>
            </a:custGeom>
            <a:solidFill>
              <a:srgbClr val="044F2B"/>
            </a:solidFill>
          </p:spPr>
        </p:sp>
      </p:grpSp>
      <p:grpSp>
        <p:nvGrpSpPr>
          <p:cNvPr id="6" name="Group 6"/>
          <p:cNvGrpSpPr/>
          <p:nvPr/>
        </p:nvGrpSpPr>
        <p:grpSpPr>
          <a:xfrm>
            <a:off x="530091" y="405199"/>
            <a:ext cx="3733799" cy="2413652"/>
            <a:chOff x="0" y="0"/>
            <a:chExt cx="1695450" cy="1748632"/>
          </a:xfrm>
        </p:grpSpPr>
        <p:sp>
          <p:nvSpPr>
            <p:cNvPr id="7" name="Freeform 7"/>
            <p:cNvSpPr/>
            <p:nvPr/>
          </p:nvSpPr>
          <p:spPr>
            <a:xfrm>
              <a:off x="0" y="0"/>
              <a:ext cx="1695450" cy="1748632"/>
            </a:xfrm>
            <a:custGeom>
              <a:avLst/>
              <a:gdLst/>
              <a:ahLst/>
              <a:cxnLst/>
              <a:rect l="l" t="t" r="r" b="b"/>
              <a:pathLst>
                <a:path w="1695450" h="1695450">
                  <a:moveTo>
                    <a:pt x="1198880" y="0"/>
                  </a:moveTo>
                  <a:lnTo>
                    <a:pt x="496570" y="0"/>
                  </a:lnTo>
                  <a:lnTo>
                    <a:pt x="0" y="496570"/>
                  </a:lnTo>
                  <a:lnTo>
                    <a:pt x="0" y="1198880"/>
                  </a:lnTo>
                  <a:lnTo>
                    <a:pt x="496570" y="1695450"/>
                  </a:lnTo>
                  <a:lnTo>
                    <a:pt x="1198880" y="1695450"/>
                  </a:lnTo>
                  <a:lnTo>
                    <a:pt x="1695450" y="1198880"/>
                  </a:lnTo>
                  <a:lnTo>
                    <a:pt x="1695450" y="496570"/>
                  </a:lnTo>
                  <a:close/>
                </a:path>
              </a:pathLst>
            </a:custGeom>
            <a:solidFill>
              <a:schemeClr val="accent3">
                <a:lumMod val="50000"/>
              </a:schemeClr>
            </a:solidFill>
          </p:spPr>
        </p:sp>
      </p:grpSp>
      <p:grpSp>
        <p:nvGrpSpPr>
          <p:cNvPr id="8" name="Group 8"/>
          <p:cNvGrpSpPr/>
          <p:nvPr/>
        </p:nvGrpSpPr>
        <p:grpSpPr>
          <a:xfrm>
            <a:off x="381000" y="342901"/>
            <a:ext cx="17449800" cy="9508678"/>
            <a:chOff x="0" y="0"/>
            <a:chExt cx="11642133" cy="8598525"/>
          </a:xfrm>
        </p:grpSpPr>
        <p:sp>
          <p:nvSpPr>
            <p:cNvPr id="9" name="Freeform 9"/>
            <p:cNvSpPr/>
            <p:nvPr/>
          </p:nvSpPr>
          <p:spPr>
            <a:xfrm>
              <a:off x="0" y="0"/>
              <a:ext cx="11643403" cy="8598525"/>
            </a:xfrm>
            <a:custGeom>
              <a:avLst/>
              <a:gdLst/>
              <a:ahLst/>
              <a:cxnLst/>
              <a:rect l="l" t="t" r="r" b="b"/>
              <a:pathLst>
                <a:path w="11643403" h="8598525">
                  <a:moveTo>
                    <a:pt x="60960" y="482600"/>
                  </a:moveTo>
                  <a:cubicBezTo>
                    <a:pt x="289560" y="476250"/>
                    <a:pt x="474980" y="290830"/>
                    <a:pt x="481330" y="60960"/>
                  </a:cubicBezTo>
                  <a:lnTo>
                    <a:pt x="1226738" y="60960"/>
                  </a:lnTo>
                  <a:lnTo>
                    <a:pt x="1226738" y="0"/>
                  </a:lnTo>
                  <a:lnTo>
                    <a:pt x="417830" y="0"/>
                  </a:lnTo>
                  <a:lnTo>
                    <a:pt x="419100" y="31750"/>
                  </a:lnTo>
                  <a:lnTo>
                    <a:pt x="419100" y="49530"/>
                  </a:lnTo>
                  <a:cubicBezTo>
                    <a:pt x="419100" y="254000"/>
                    <a:pt x="252730" y="421640"/>
                    <a:pt x="46990" y="421640"/>
                  </a:cubicBezTo>
                  <a:lnTo>
                    <a:pt x="30480" y="421640"/>
                  </a:lnTo>
                  <a:lnTo>
                    <a:pt x="0" y="420370"/>
                  </a:lnTo>
                  <a:lnTo>
                    <a:pt x="0" y="813848"/>
                  </a:lnTo>
                  <a:lnTo>
                    <a:pt x="60960" y="813848"/>
                  </a:lnTo>
                  <a:lnTo>
                    <a:pt x="60960" y="482600"/>
                  </a:lnTo>
                  <a:close/>
                  <a:moveTo>
                    <a:pt x="196850" y="599440"/>
                  </a:moveTo>
                  <a:cubicBezTo>
                    <a:pt x="392430" y="546100"/>
                    <a:pt x="546100" y="393700"/>
                    <a:pt x="598170" y="196850"/>
                  </a:cubicBezTo>
                  <a:lnTo>
                    <a:pt x="1226738" y="196850"/>
                  </a:lnTo>
                  <a:lnTo>
                    <a:pt x="1226738" y="181610"/>
                  </a:lnTo>
                  <a:lnTo>
                    <a:pt x="585470" y="181610"/>
                  </a:lnTo>
                  <a:lnTo>
                    <a:pt x="584200" y="187960"/>
                  </a:lnTo>
                  <a:cubicBezTo>
                    <a:pt x="534670" y="383540"/>
                    <a:pt x="382270" y="535940"/>
                    <a:pt x="186690" y="586740"/>
                  </a:cubicBezTo>
                  <a:lnTo>
                    <a:pt x="180340" y="588010"/>
                  </a:lnTo>
                  <a:lnTo>
                    <a:pt x="180340" y="813848"/>
                  </a:lnTo>
                  <a:lnTo>
                    <a:pt x="195580" y="813848"/>
                  </a:lnTo>
                  <a:lnTo>
                    <a:pt x="196850" y="599440"/>
                  </a:lnTo>
                  <a:close/>
                  <a:moveTo>
                    <a:pt x="0" y="813848"/>
                  </a:moveTo>
                  <a:lnTo>
                    <a:pt x="60960" y="813848"/>
                  </a:lnTo>
                  <a:lnTo>
                    <a:pt x="60960" y="7734702"/>
                  </a:lnTo>
                  <a:lnTo>
                    <a:pt x="0" y="7734702"/>
                  </a:lnTo>
                  <a:lnTo>
                    <a:pt x="0" y="813848"/>
                  </a:lnTo>
                  <a:close/>
                  <a:moveTo>
                    <a:pt x="181610" y="813848"/>
                  </a:moveTo>
                  <a:lnTo>
                    <a:pt x="196850" y="813848"/>
                  </a:lnTo>
                  <a:lnTo>
                    <a:pt x="196850" y="7734702"/>
                  </a:lnTo>
                  <a:lnTo>
                    <a:pt x="181610" y="7734702"/>
                  </a:lnTo>
                  <a:lnTo>
                    <a:pt x="181610" y="813848"/>
                  </a:lnTo>
                  <a:close/>
                  <a:moveTo>
                    <a:pt x="1226738" y="8537565"/>
                  </a:moveTo>
                  <a:lnTo>
                    <a:pt x="10505786" y="8537565"/>
                  </a:lnTo>
                  <a:lnTo>
                    <a:pt x="10505786" y="8598525"/>
                  </a:lnTo>
                  <a:lnTo>
                    <a:pt x="1226738" y="8598525"/>
                  </a:lnTo>
                  <a:lnTo>
                    <a:pt x="1226738" y="8537565"/>
                  </a:lnTo>
                  <a:close/>
                  <a:moveTo>
                    <a:pt x="1226738" y="8401675"/>
                  </a:moveTo>
                  <a:lnTo>
                    <a:pt x="10505786" y="8401675"/>
                  </a:lnTo>
                  <a:lnTo>
                    <a:pt x="10505786" y="8416915"/>
                  </a:lnTo>
                  <a:lnTo>
                    <a:pt x="1226738" y="8416915"/>
                  </a:lnTo>
                  <a:lnTo>
                    <a:pt x="1226738" y="8401675"/>
                  </a:lnTo>
                  <a:close/>
                  <a:moveTo>
                    <a:pt x="481330" y="8537565"/>
                  </a:moveTo>
                  <a:cubicBezTo>
                    <a:pt x="480060" y="8303885"/>
                    <a:pt x="293370" y="8114655"/>
                    <a:pt x="60960" y="8107035"/>
                  </a:cubicBezTo>
                  <a:lnTo>
                    <a:pt x="60960" y="7732871"/>
                  </a:lnTo>
                  <a:lnTo>
                    <a:pt x="0" y="7732871"/>
                  </a:lnTo>
                  <a:lnTo>
                    <a:pt x="0" y="8169265"/>
                  </a:lnTo>
                  <a:lnTo>
                    <a:pt x="35560" y="8167994"/>
                  </a:lnTo>
                  <a:lnTo>
                    <a:pt x="49530" y="8167994"/>
                  </a:lnTo>
                  <a:cubicBezTo>
                    <a:pt x="254000" y="8167994"/>
                    <a:pt x="421640" y="8334365"/>
                    <a:pt x="421640" y="8540105"/>
                  </a:cubicBezTo>
                  <a:cubicBezTo>
                    <a:pt x="421640" y="8547725"/>
                    <a:pt x="421640" y="8555344"/>
                    <a:pt x="420370" y="8565505"/>
                  </a:cubicBezTo>
                  <a:lnTo>
                    <a:pt x="417830" y="8598525"/>
                  </a:lnTo>
                  <a:lnTo>
                    <a:pt x="1231721" y="8598525"/>
                  </a:lnTo>
                  <a:lnTo>
                    <a:pt x="1231721" y="8537565"/>
                  </a:lnTo>
                  <a:lnTo>
                    <a:pt x="481330" y="8537565"/>
                  </a:lnTo>
                  <a:close/>
                  <a:moveTo>
                    <a:pt x="600710" y="8401675"/>
                  </a:moveTo>
                  <a:cubicBezTo>
                    <a:pt x="549910" y="8202285"/>
                    <a:pt x="397510" y="8044805"/>
                    <a:pt x="198120" y="7991465"/>
                  </a:cubicBezTo>
                  <a:lnTo>
                    <a:pt x="198120" y="7734702"/>
                  </a:lnTo>
                  <a:lnTo>
                    <a:pt x="182880" y="7734702"/>
                  </a:lnTo>
                  <a:lnTo>
                    <a:pt x="182880" y="8004165"/>
                  </a:lnTo>
                  <a:lnTo>
                    <a:pt x="189230" y="8005435"/>
                  </a:lnTo>
                  <a:cubicBezTo>
                    <a:pt x="387350" y="8057505"/>
                    <a:pt x="541020" y="8212444"/>
                    <a:pt x="588010" y="8411835"/>
                  </a:cubicBezTo>
                  <a:lnTo>
                    <a:pt x="589280" y="8418185"/>
                  </a:lnTo>
                  <a:lnTo>
                    <a:pt x="1231721" y="8418185"/>
                  </a:lnTo>
                  <a:lnTo>
                    <a:pt x="1231721" y="8402944"/>
                  </a:lnTo>
                  <a:lnTo>
                    <a:pt x="600710" y="8401675"/>
                  </a:lnTo>
                  <a:close/>
                  <a:moveTo>
                    <a:pt x="11581174" y="8107035"/>
                  </a:moveTo>
                  <a:cubicBezTo>
                    <a:pt x="11346224" y="8110844"/>
                    <a:pt x="11155724" y="8301344"/>
                    <a:pt x="11154453" y="8537565"/>
                  </a:cubicBezTo>
                  <a:lnTo>
                    <a:pt x="10500804" y="8537565"/>
                  </a:lnTo>
                  <a:lnTo>
                    <a:pt x="10500804" y="8598525"/>
                  </a:lnTo>
                  <a:lnTo>
                    <a:pt x="11219224" y="8598525"/>
                  </a:lnTo>
                  <a:lnTo>
                    <a:pt x="11216684" y="8565505"/>
                  </a:lnTo>
                  <a:cubicBezTo>
                    <a:pt x="11215413" y="8555344"/>
                    <a:pt x="11215413" y="8546455"/>
                    <a:pt x="11215413" y="8540105"/>
                  </a:cubicBezTo>
                  <a:cubicBezTo>
                    <a:pt x="11215413" y="8335635"/>
                    <a:pt x="11381784" y="8167994"/>
                    <a:pt x="11587523" y="8167994"/>
                  </a:cubicBezTo>
                  <a:cubicBezTo>
                    <a:pt x="11595143" y="8167994"/>
                    <a:pt x="11602763" y="8167994"/>
                    <a:pt x="11610384" y="8169265"/>
                  </a:cubicBezTo>
                  <a:lnTo>
                    <a:pt x="11643403" y="8171805"/>
                  </a:lnTo>
                  <a:lnTo>
                    <a:pt x="11643403" y="7734703"/>
                  </a:lnTo>
                  <a:lnTo>
                    <a:pt x="11582443" y="7734703"/>
                  </a:lnTo>
                  <a:lnTo>
                    <a:pt x="11581173" y="8107035"/>
                  </a:lnTo>
                  <a:close/>
                  <a:moveTo>
                    <a:pt x="11445284" y="7988925"/>
                  </a:moveTo>
                  <a:cubicBezTo>
                    <a:pt x="11245893" y="8040994"/>
                    <a:pt x="11085874" y="8201015"/>
                    <a:pt x="11036343" y="8400405"/>
                  </a:cubicBezTo>
                  <a:lnTo>
                    <a:pt x="10505787" y="8400405"/>
                  </a:lnTo>
                  <a:lnTo>
                    <a:pt x="10505787" y="8415644"/>
                  </a:lnTo>
                  <a:lnTo>
                    <a:pt x="11049043" y="8415644"/>
                  </a:lnTo>
                  <a:lnTo>
                    <a:pt x="11050314" y="8409294"/>
                  </a:lnTo>
                  <a:cubicBezTo>
                    <a:pt x="11098574" y="8209905"/>
                    <a:pt x="11257324" y="8049885"/>
                    <a:pt x="11455443" y="8001625"/>
                  </a:cubicBezTo>
                  <a:lnTo>
                    <a:pt x="11461793" y="8000355"/>
                  </a:lnTo>
                  <a:lnTo>
                    <a:pt x="11461793" y="7731041"/>
                  </a:lnTo>
                  <a:lnTo>
                    <a:pt x="11446553" y="7731041"/>
                  </a:lnTo>
                  <a:lnTo>
                    <a:pt x="11445284" y="7988925"/>
                  </a:lnTo>
                  <a:close/>
                  <a:moveTo>
                    <a:pt x="11581174" y="813848"/>
                  </a:moveTo>
                  <a:lnTo>
                    <a:pt x="11642134" y="813848"/>
                  </a:lnTo>
                  <a:lnTo>
                    <a:pt x="11642134" y="7734702"/>
                  </a:lnTo>
                  <a:lnTo>
                    <a:pt x="11581174" y="7734702"/>
                  </a:lnTo>
                  <a:lnTo>
                    <a:pt x="11581174" y="813848"/>
                  </a:lnTo>
                  <a:close/>
                  <a:moveTo>
                    <a:pt x="11445284" y="813848"/>
                  </a:moveTo>
                  <a:lnTo>
                    <a:pt x="11460524" y="813848"/>
                  </a:lnTo>
                  <a:lnTo>
                    <a:pt x="11460524" y="7734702"/>
                  </a:lnTo>
                  <a:lnTo>
                    <a:pt x="11445284" y="7734702"/>
                  </a:lnTo>
                  <a:lnTo>
                    <a:pt x="11445284" y="813848"/>
                  </a:lnTo>
                  <a:close/>
                  <a:moveTo>
                    <a:pt x="11154453" y="60960"/>
                  </a:moveTo>
                  <a:cubicBezTo>
                    <a:pt x="11160803" y="292100"/>
                    <a:pt x="11348763" y="480060"/>
                    <a:pt x="11581173" y="482600"/>
                  </a:cubicBezTo>
                  <a:lnTo>
                    <a:pt x="11581173" y="812017"/>
                  </a:lnTo>
                  <a:lnTo>
                    <a:pt x="11642134" y="812017"/>
                  </a:lnTo>
                  <a:lnTo>
                    <a:pt x="11642134" y="419100"/>
                  </a:lnTo>
                  <a:lnTo>
                    <a:pt x="11609113" y="421640"/>
                  </a:lnTo>
                  <a:cubicBezTo>
                    <a:pt x="11601493" y="421640"/>
                    <a:pt x="11593873" y="422910"/>
                    <a:pt x="11586253" y="422910"/>
                  </a:cubicBezTo>
                  <a:cubicBezTo>
                    <a:pt x="11381784" y="422910"/>
                    <a:pt x="11214143" y="256540"/>
                    <a:pt x="11214143" y="50800"/>
                  </a:cubicBezTo>
                  <a:lnTo>
                    <a:pt x="11214143" y="33020"/>
                  </a:lnTo>
                  <a:lnTo>
                    <a:pt x="11215413" y="1270"/>
                  </a:lnTo>
                  <a:lnTo>
                    <a:pt x="10490836" y="1270"/>
                  </a:lnTo>
                  <a:lnTo>
                    <a:pt x="10490836" y="62230"/>
                  </a:lnTo>
                  <a:lnTo>
                    <a:pt x="11154453" y="60960"/>
                  </a:lnTo>
                  <a:close/>
                  <a:moveTo>
                    <a:pt x="11037613" y="196850"/>
                  </a:moveTo>
                  <a:cubicBezTo>
                    <a:pt x="11090953" y="394970"/>
                    <a:pt x="11245893" y="549910"/>
                    <a:pt x="11445284" y="600710"/>
                  </a:cubicBezTo>
                  <a:lnTo>
                    <a:pt x="11445284" y="812017"/>
                  </a:lnTo>
                  <a:lnTo>
                    <a:pt x="11460523" y="812017"/>
                  </a:lnTo>
                  <a:lnTo>
                    <a:pt x="11460523" y="589280"/>
                  </a:lnTo>
                  <a:lnTo>
                    <a:pt x="11454173" y="588010"/>
                  </a:lnTo>
                  <a:cubicBezTo>
                    <a:pt x="11256053" y="539750"/>
                    <a:pt x="11101113" y="386080"/>
                    <a:pt x="11050313" y="187960"/>
                  </a:cubicBezTo>
                  <a:lnTo>
                    <a:pt x="11049043" y="181610"/>
                  </a:lnTo>
                  <a:lnTo>
                    <a:pt x="10500802" y="181610"/>
                  </a:lnTo>
                  <a:lnTo>
                    <a:pt x="10500802" y="196850"/>
                  </a:lnTo>
                  <a:lnTo>
                    <a:pt x="11037613" y="196850"/>
                  </a:lnTo>
                  <a:close/>
                  <a:moveTo>
                    <a:pt x="1226738" y="0"/>
                  </a:moveTo>
                  <a:lnTo>
                    <a:pt x="10505786" y="0"/>
                  </a:lnTo>
                  <a:lnTo>
                    <a:pt x="10505786" y="60960"/>
                  </a:lnTo>
                  <a:lnTo>
                    <a:pt x="1226738" y="60960"/>
                  </a:lnTo>
                  <a:lnTo>
                    <a:pt x="1226738" y="0"/>
                  </a:lnTo>
                  <a:close/>
                  <a:moveTo>
                    <a:pt x="1226738" y="181610"/>
                  </a:moveTo>
                  <a:lnTo>
                    <a:pt x="10505786" y="181610"/>
                  </a:lnTo>
                  <a:lnTo>
                    <a:pt x="10505786" y="196850"/>
                  </a:lnTo>
                  <a:lnTo>
                    <a:pt x="1226738" y="196850"/>
                  </a:lnTo>
                  <a:lnTo>
                    <a:pt x="1226738" y="181610"/>
                  </a:lnTo>
                  <a:close/>
                </a:path>
              </a:pathLst>
            </a:custGeom>
            <a:solidFill>
              <a:srgbClr val="044F2B"/>
            </a:solidFill>
          </p:spPr>
        </p:sp>
      </p:grpSp>
      <p:sp>
        <p:nvSpPr>
          <p:cNvPr id="11" name="TextBox 11"/>
          <p:cNvSpPr txBox="1"/>
          <p:nvPr/>
        </p:nvSpPr>
        <p:spPr>
          <a:xfrm>
            <a:off x="-152400" y="1316747"/>
            <a:ext cx="4776494" cy="780214"/>
          </a:xfrm>
          <a:prstGeom prst="rect">
            <a:avLst/>
          </a:prstGeom>
        </p:spPr>
        <p:txBody>
          <a:bodyPr wrap="square" lIns="0" tIns="0" rIns="0" bIns="0" rtlCol="0" anchor="t">
            <a:spAutoFit/>
          </a:bodyPr>
          <a:lstStyle/>
          <a:p>
            <a:pPr marL="0" marR="0" lvl="0" indent="0" algn="ctr" defTabSz="914400" rtl="0" eaLnBrk="1" fontAlgn="auto" latinLnBrk="0" hangingPunct="1">
              <a:lnSpc>
                <a:spcPts val="6023"/>
              </a:lnSpc>
              <a:spcBef>
                <a:spcPct val="0"/>
              </a:spcBef>
              <a:spcAft>
                <a:spcPts val="0"/>
              </a:spcAft>
              <a:buClrTx/>
              <a:buSzTx/>
              <a:buFontTx/>
              <a:buNone/>
              <a:tabLst/>
              <a:defRPr/>
            </a:pPr>
            <a:r>
              <a:rPr kumimoji="0" lang="en-US" sz="6000" b="1" i="0" u="none" strike="noStrike" kern="1200" cap="none" spc="-80" normalizeH="0" baseline="0" noProof="0" dirty="0">
                <a:ln>
                  <a:noFill/>
                </a:ln>
                <a:solidFill>
                  <a:srgbClr val="FFFFFF"/>
                </a:solidFill>
                <a:effectLst/>
                <a:uLnTx/>
                <a:uFillTx/>
                <a:latin typeface="Candara" panose="020E0502030303020204" pitchFamily="34" charset="0"/>
                <a:ea typeface="+mn-ea"/>
                <a:cs typeface="+mn-cs"/>
              </a:rPr>
              <a:t>1. TÁC GIẢ</a:t>
            </a:r>
          </a:p>
        </p:txBody>
      </p:sp>
      <p:sp>
        <p:nvSpPr>
          <p:cNvPr id="18" name="TextBox 10">
            <a:extLst>
              <a:ext uri="{FF2B5EF4-FFF2-40B4-BE49-F238E27FC236}">
                <a16:creationId xmlns:a16="http://schemas.microsoft.com/office/drawing/2014/main" id="{689387B5-9FA7-42FA-884D-E9BBAB3336FB}"/>
              </a:ext>
            </a:extLst>
          </p:cNvPr>
          <p:cNvSpPr txBox="1"/>
          <p:nvPr/>
        </p:nvSpPr>
        <p:spPr>
          <a:xfrm>
            <a:off x="4532425" y="1106759"/>
            <a:ext cx="11107694" cy="1117678"/>
          </a:xfrm>
          <a:prstGeom prst="rect">
            <a:avLst/>
          </a:prstGeom>
        </p:spPr>
        <p:txBody>
          <a:bodyPr wrap="square" lIns="0" tIns="0" rIns="0" bIns="0" rtlCol="0" anchor="t">
            <a:spAutoFit/>
          </a:bodyPr>
          <a:lstStyle/>
          <a:p>
            <a:pPr marL="571500" marR="0" lvl="0" indent="-571500" algn="just"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en-US" sz="5400" b="1" i="0" u="none" strike="noStrike" kern="1200" cap="none" spc="0" normalizeH="0" baseline="0" noProof="0" dirty="0" err="1">
                <a:ln>
                  <a:noFill/>
                </a:ln>
                <a:solidFill>
                  <a:srgbClr val="9BBB59">
                    <a:lumMod val="50000"/>
                  </a:srgbClr>
                </a:solidFill>
                <a:effectLst/>
                <a:uLnTx/>
                <a:uFillTx/>
                <a:latin typeface="#9Slide03 Kaleko 105 Round Bold" panose="020B0604020202020204" charset="0"/>
                <a:cs typeface="Calibri" panose="020F0502020204030204" pitchFamily="34" charset="0"/>
              </a:rPr>
              <a:t>Tác</a:t>
            </a:r>
            <a:r>
              <a:rPr kumimoji="0" lang="en-US" sz="5400" b="1" i="0" u="none" strike="noStrike" kern="1200" cap="none" spc="0" normalizeH="0" noProof="0" dirty="0">
                <a:ln>
                  <a:noFill/>
                </a:ln>
                <a:solidFill>
                  <a:srgbClr val="9BBB59">
                    <a:lumMod val="50000"/>
                  </a:srgbClr>
                </a:solidFill>
                <a:effectLst/>
                <a:uLnTx/>
                <a:uFillTx/>
                <a:latin typeface="#9Slide03 Kaleko 105 Round Bold" panose="020B0604020202020204" charset="0"/>
                <a:cs typeface="Calibri" panose="020F0502020204030204" pitchFamily="34" charset="0"/>
              </a:rPr>
              <a:t> </a:t>
            </a:r>
            <a:r>
              <a:rPr kumimoji="0" lang="en-US" sz="5400" b="1" i="0" u="none" strike="noStrike" kern="1200" cap="none" spc="0" normalizeH="0" noProof="0" dirty="0" err="1">
                <a:ln>
                  <a:noFill/>
                </a:ln>
                <a:solidFill>
                  <a:srgbClr val="9BBB59">
                    <a:lumMod val="50000"/>
                  </a:srgbClr>
                </a:solidFill>
                <a:effectLst/>
                <a:uLnTx/>
                <a:uFillTx/>
                <a:latin typeface="#9Slide03 Kaleko 105 Round Bold" panose="020B0604020202020204" charset="0"/>
                <a:cs typeface="Calibri" panose="020F0502020204030204" pitchFamily="34" charset="0"/>
              </a:rPr>
              <a:t>phẩm</a:t>
            </a:r>
            <a:r>
              <a:rPr kumimoji="0" lang="en-US" sz="5400" b="1" i="0" u="none" strike="noStrike" kern="1200" cap="none" spc="0" normalizeH="0" noProof="0" dirty="0">
                <a:ln>
                  <a:noFill/>
                </a:ln>
                <a:solidFill>
                  <a:srgbClr val="9BBB59">
                    <a:lumMod val="50000"/>
                  </a:srgbClr>
                </a:solidFill>
                <a:effectLst/>
                <a:uLnTx/>
                <a:uFillTx/>
                <a:latin typeface="#9Slide03 Kaleko 105 Round Bold" panose="020B0604020202020204" charset="0"/>
                <a:cs typeface="Calibri" panose="020F0502020204030204" pitchFamily="34" charset="0"/>
              </a:rPr>
              <a:t> </a:t>
            </a:r>
            <a:r>
              <a:rPr kumimoji="0" lang="en-US" sz="5400" b="1" i="0" u="none" strike="noStrike" kern="1200" cap="none" spc="0" normalizeH="0" noProof="0" dirty="0" err="1">
                <a:ln>
                  <a:noFill/>
                </a:ln>
                <a:solidFill>
                  <a:srgbClr val="9BBB59">
                    <a:lumMod val="50000"/>
                  </a:srgbClr>
                </a:solidFill>
                <a:effectLst/>
                <a:uLnTx/>
                <a:uFillTx/>
                <a:latin typeface="#9Slide03 Kaleko 105 Round Bold" panose="020B0604020202020204" charset="0"/>
                <a:cs typeface="Calibri" panose="020F0502020204030204" pitchFamily="34" charset="0"/>
              </a:rPr>
              <a:t>chính</a:t>
            </a:r>
            <a:r>
              <a:rPr kumimoji="0" lang="en-US" sz="5400" b="1" i="0" u="none" strike="noStrike" kern="1200" cap="none" spc="0" normalizeH="0" noProof="0" dirty="0">
                <a:ln>
                  <a:noFill/>
                </a:ln>
                <a:solidFill>
                  <a:srgbClr val="9BBB59">
                    <a:lumMod val="50000"/>
                  </a:srgbClr>
                </a:solidFill>
                <a:effectLst/>
                <a:uLnTx/>
                <a:uFillTx/>
                <a:latin typeface="#9Slide03 Kaleko 105 Round Bold" panose="020B0604020202020204" charset="0"/>
                <a:cs typeface="Calibri" panose="020F0502020204030204" pitchFamily="34" charset="0"/>
              </a:rPr>
              <a:t> </a:t>
            </a:r>
            <a:endParaRPr kumimoji="0" lang="en-US" sz="5400" b="1" i="0" u="none" strike="noStrike" kern="1200" cap="none" spc="0" normalizeH="0" baseline="0" noProof="0" dirty="0">
              <a:ln>
                <a:noFill/>
              </a:ln>
              <a:solidFill>
                <a:srgbClr val="9BBB59">
                  <a:lumMod val="50000"/>
                </a:srgbClr>
              </a:solidFill>
              <a:effectLst/>
              <a:uLnTx/>
              <a:uFillTx/>
              <a:latin typeface="#9Slide03 Kaleko 105 Round Bold" panose="020B060402020202020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CC5498D0-4942-4A5B-9D98-BB3F3023595D}"/>
              </a:ext>
            </a:extLst>
          </p:cNvPr>
          <p:cNvCxnSpPr/>
          <p:nvPr/>
        </p:nvCxnSpPr>
        <p:spPr>
          <a:xfrm flipV="1">
            <a:off x="762000" y="3390900"/>
            <a:ext cx="15544800" cy="76200"/>
          </a:xfrm>
          <a:prstGeom prst="line">
            <a:avLst/>
          </a:prstGeom>
        </p:spPr>
        <p:style>
          <a:lnRef idx="3">
            <a:schemeClr val="accent3"/>
          </a:lnRef>
          <a:fillRef idx="0">
            <a:schemeClr val="accent3"/>
          </a:fillRef>
          <a:effectRef idx="2">
            <a:schemeClr val="accent3"/>
          </a:effectRef>
          <a:fontRef idx="minor">
            <a:schemeClr val="tx1"/>
          </a:fontRef>
        </p:style>
      </p:cxnSp>
      <p:sp>
        <p:nvSpPr>
          <p:cNvPr id="26" name="Oval 25">
            <a:extLst>
              <a:ext uri="{FF2B5EF4-FFF2-40B4-BE49-F238E27FC236}">
                <a16:creationId xmlns:a16="http://schemas.microsoft.com/office/drawing/2014/main" id="{7743B427-B8C4-4278-A3F7-6A320343A48A}"/>
              </a:ext>
            </a:extLst>
          </p:cNvPr>
          <p:cNvSpPr/>
          <p:nvPr/>
        </p:nvSpPr>
        <p:spPr>
          <a:xfrm>
            <a:off x="14632456" y="3202043"/>
            <a:ext cx="457200" cy="47355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AF07641-2208-4822-B1DA-47B5AF55A25C}"/>
              </a:ext>
            </a:extLst>
          </p:cNvPr>
          <p:cNvSpPr/>
          <p:nvPr/>
        </p:nvSpPr>
        <p:spPr>
          <a:xfrm>
            <a:off x="2747072" y="3216205"/>
            <a:ext cx="457200" cy="47355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A074EF5-796B-41B7-B135-B62269C5E312}"/>
              </a:ext>
            </a:extLst>
          </p:cNvPr>
          <p:cNvSpPr/>
          <p:nvPr/>
        </p:nvSpPr>
        <p:spPr>
          <a:xfrm>
            <a:off x="1828800" y="8572500"/>
            <a:ext cx="2056974"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7200" b="1" cap="none" spc="0" dirty="0" smtClean="0">
                <a:ln/>
                <a:solidFill>
                  <a:schemeClr val="accent3"/>
                </a:solidFill>
                <a:effectLst/>
              </a:rPr>
              <a:t>2005</a:t>
            </a:r>
            <a:endParaRPr lang="en-US" sz="7200" b="1" cap="none" spc="0" dirty="0">
              <a:ln/>
              <a:solidFill>
                <a:schemeClr val="accent3"/>
              </a:solidFill>
              <a:effectLst/>
            </a:endParaRPr>
          </a:p>
        </p:txBody>
      </p:sp>
      <p:sp>
        <p:nvSpPr>
          <p:cNvPr id="28" name="Rectangle 27">
            <a:extLst>
              <a:ext uri="{FF2B5EF4-FFF2-40B4-BE49-F238E27FC236}">
                <a16:creationId xmlns:a16="http://schemas.microsoft.com/office/drawing/2014/main" id="{45C08308-CA5A-47E5-9D8C-E1140F73CA22}"/>
              </a:ext>
            </a:extLst>
          </p:cNvPr>
          <p:cNvSpPr/>
          <p:nvPr/>
        </p:nvSpPr>
        <p:spPr>
          <a:xfrm>
            <a:off x="5987630" y="8541801"/>
            <a:ext cx="2056974"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7200" b="1" cap="none" spc="0" dirty="0" smtClean="0">
                <a:ln/>
                <a:solidFill>
                  <a:schemeClr val="accent3"/>
                </a:solidFill>
                <a:effectLst/>
              </a:rPr>
              <a:t>2007</a:t>
            </a:r>
            <a:endParaRPr lang="en-US" sz="7200" b="1" cap="none" spc="0" dirty="0">
              <a:ln/>
              <a:solidFill>
                <a:schemeClr val="accent3"/>
              </a:solidFill>
              <a:effectLst/>
            </a:endParaRPr>
          </a:p>
        </p:txBody>
      </p:sp>
      <p:sp>
        <p:nvSpPr>
          <p:cNvPr id="29" name="Oval 28">
            <a:extLst>
              <a:ext uri="{FF2B5EF4-FFF2-40B4-BE49-F238E27FC236}">
                <a16:creationId xmlns:a16="http://schemas.microsoft.com/office/drawing/2014/main" id="{8FC4AAF6-D874-4577-8371-D784EE66F2DD}"/>
              </a:ext>
            </a:extLst>
          </p:cNvPr>
          <p:cNvSpPr/>
          <p:nvPr/>
        </p:nvSpPr>
        <p:spPr>
          <a:xfrm>
            <a:off x="6800834" y="3205078"/>
            <a:ext cx="457200" cy="47355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5A2DB34-4786-4785-83B5-177FF6D6BEEB}"/>
              </a:ext>
            </a:extLst>
          </p:cNvPr>
          <p:cNvSpPr/>
          <p:nvPr/>
        </p:nvSpPr>
        <p:spPr>
          <a:xfrm>
            <a:off x="14061169" y="8569970"/>
            <a:ext cx="2056974"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7200" b="1" cap="none" spc="0" dirty="0" smtClean="0">
                <a:ln/>
                <a:solidFill>
                  <a:schemeClr val="accent3"/>
                </a:solidFill>
                <a:effectLst/>
              </a:rPr>
              <a:t>2015</a:t>
            </a:r>
            <a:endParaRPr lang="en-US" sz="7200" b="1" cap="none" spc="0" dirty="0">
              <a:ln/>
              <a:solidFill>
                <a:schemeClr val="accent3"/>
              </a:solidFill>
              <a:effectLst/>
            </a:endParaRPr>
          </a:p>
        </p:txBody>
      </p:sp>
      <p:sp>
        <p:nvSpPr>
          <p:cNvPr id="31" name="Oval 30">
            <a:extLst>
              <a:ext uri="{FF2B5EF4-FFF2-40B4-BE49-F238E27FC236}">
                <a16:creationId xmlns:a16="http://schemas.microsoft.com/office/drawing/2014/main" id="{B918225C-2C57-49F5-885F-DE34EBF8DDD2}"/>
              </a:ext>
            </a:extLst>
          </p:cNvPr>
          <p:cNvSpPr/>
          <p:nvPr/>
        </p:nvSpPr>
        <p:spPr>
          <a:xfrm>
            <a:off x="10717749" y="3216205"/>
            <a:ext cx="457200" cy="47355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54090BE-46AB-4362-B60F-EB09918299F2}"/>
              </a:ext>
            </a:extLst>
          </p:cNvPr>
          <p:cNvSpPr/>
          <p:nvPr/>
        </p:nvSpPr>
        <p:spPr>
          <a:xfrm>
            <a:off x="10146462" y="8524027"/>
            <a:ext cx="2056974"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7200" b="1" cap="none" spc="0" dirty="0" smtClean="0">
                <a:ln/>
                <a:solidFill>
                  <a:schemeClr val="accent3"/>
                </a:solidFill>
                <a:effectLst/>
              </a:rPr>
              <a:t>2012</a:t>
            </a:r>
            <a:endParaRPr lang="en-US" sz="7200" b="1" cap="none" spc="0" dirty="0">
              <a:ln/>
              <a:solidFill>
                <a:schemeClr val="accent3"/>
              </a:solidFill>
              <a:effectLst/>
            </a:endParaRPr>
          </a:p>
        </p:txBody>
      </p:sp>
      <mc:AlternateContent xmlns:mc="http://schemas.openxmlformats.org/markup-compatibility/2006">
        <mc:Choice xmlns:pslz="http://schemas.microsoft.com/office/powerpoint/2016/slidezoom" xmlns="" Requires="pslz">
          <p:graphicFrame>
            <p:nvGraphicFramePr>
              <p:cNvPr id="34" name="Slide Zoom 33">
                <a:extLst>
                  <a:ext uri="{FF2B5EF4-FFF2-40B4-BE49-F238E27FC236}">
                    <a16:creationId xmlns:a16="http://schemas.microsoft.com/office/drawing/2014/main" id="{FDBF976B-5EF8-4582-A784-15EB69ABA0A1}"/>
                  </a:ext>
                </a:extLst>
              </p:cNvPr>
              <p:cNvGraphicFramePr>
                <a:graphicFrameLocks noChangeAspect="1"/>
              </p:cNvGraphicFramePr>
              <p:nvPr>
                <p:extLst>
                  <p:ext uri="{D42A27DB-BD31-4B8C-83A1-F6EECF244321}">
                    <p14:modId xmlns:p14="http://schemas.microsoft.com/office/powerpoint/2010/main" val="341055766"/>
                  </p:ext>
                </p:extLst>
              </p:nvPr>
            </p:nvGraphicFramePr>
            <p:xfrm>
              <a:off x="5486400" y="8115300"/>
              <a:ext cx="304800" cy="171450"/>
            </p:xfrm>
            <a:graphic>
              <a:graphicData uri="http://schemas.microsoft.com/office/powerpoint/2016/slidezoom">
                <pslz:sldZm>
                  <pslz:sldZmObj sldId="289" cId="4116836164">
                    <pslz:zmPr id="{AE5D96F9-3414-497C-8468-F6156B9703DA}" returnToParent="0" transitionDur="1000">
                      <p166:blipFill xmlns:p166="http://schemas.microsoft.com/office/powerpoint/2016/6/main">
                        <a:blip r:embed="rId7"/>
                        <a:stretch>
                          <a:fillRect/>
                        </a:stretch>
                      </p166:blipFill>
                      <p166:spPr xmlns:p166="http://schemas.microsoft.com/office/powerpoint/2016/6/main">
                        <a:xfrm>
                          <a:off x="0" y="0"/>
                          <a:ext cx="304800" cy="171450"/>
                        </a:xfrm>
                        <a:prstGeom prst="rect">
                          <a:avLst/>
                        </a:prstGeom>
                        <a:ln w="3175">
                          <a:solidFill>
                            <a:prstClr val="ltGray"/>
                          </a:solidFill>
                        </a:ln>
                        <a:effectLst>
                          <a:reflection stA="35000" endPos="23000" dist="50800" dir="5400000" sy="-100000" algn="bl" rotWithShape="0"/>
                        </a:effectLst>
                      </p166:spPr>
                    </pslz:zmPr>
                  </pslz:sldZmObj>
                </pslz:sldZm>
              </a:graphicData>
            </a:graphic>
          </p:graphicFrame>
        </mc:Choice>
        <mc:Fallback>
          <p:pic>
            <p:nvPicPr>
              <p:cNvPr id="34" name="Slide Zoom 33">
                <a:hlinkClick r:id="rId8" action="ppaction://hlinksldjump"/>
                <a:extLst>
                  <a:ext uri="{FF2B5EF4-FFF2-40B4-BE49-F238E27FC236}">
                    <a16:creationId xmlns:a16="http://schemas.microsoft.com/office/drawing/2014/main" id="{FDBF976B-5EF8-4582-A784-15EB69ABA0A1}"/>
                  </a:ext>
                </a:extLst>
              </p:cNvPr>
              <p:cNvPicPr>
                <a:picLocks noGrp="1" noRot="1" noChangeAspect="1" noMove="1" noResize="1" noEditPoints="1" noAdjustHandles="1" noChangeArrowheads="1" noChangeShapeType="1"/>
              </p:cNvPicPr>
              <p:nvPr/>
            </p:nvPicPr>
            <p:blipFill>
              <a:blip r:embed="rId9"/>
              <a:stretch>
                <a:fillRect/>
              </a:stretch>
            </p:blipFill>
            <p:spPr>
              <a:xfrm>
                <a:off x="5486400" y="8115300"/>
                <a:ext cx="304800" cy="171450"/>
              </a:xfrm>
              <a:prstGeom prst="rect">
                <a:avLst/>
              </a:prstGeom>
              <a:ln w="3175">
                <a:solidFill>
                  <a:prstClr val="ltGray"/>
                </a:solidFill>
              </a:ln>
              <a:effectLst>
                <a:reflection stA="35000" endPos="23000" dist="50800" dir="5400000" sy="-100000" algn="bl" rotWithShape="0"/>
              </a:effectLst>
            </p:spPr>
          </p:pic>
        </mc:Fallback>
      </mc:AlternateContent>
      <p:pic>
        <p:nvPicPr>
          <p:cNvPr id="1026" name="Picture 2" descr="6.5. Thế giới quanh ta, Cao Huy Thuần, Thầy Pháp Cẩn | Mến Sách"/>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38800" y="3973253"/>
            <a:ext cx="3136129" cy="446884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LÊ THÀNH KHÔI : người anh cả của chúng tôi trong đại học — Diễn Đàn Foru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2" name="Picture 11"/>
          <p:cNvPicPr>
            <a:picLocks noChangeAspect="1"/>
          </p:cNvPicPr>
          <p:nvPr/>
        </p:nvPicPr>
        <p:blipFill>
          <a:blip r:embed="rId11"/>
          <a:stretch>
            <a:fillRect/>
          </a:stretch>
        </p:blipFill>
        <p:spPr>
          <a:xfrm>
            <a:off x="1423097" y="3952874"/>
            <a:ext cx="3190072" cy="4588927"/>
          </a:xfrm>
          <a:prstGeom prst="rect">
            <a:avLst/>
          </a:prstGeom>
        </p:spPr>
      </p:pic>
      <p:pic>
        <p:nvPicPr>
          <p:cNvPr id="1030" name="Picture 6" descr="Cao huy thuần giá tốt, giảm giá đến 40% - Tháng 8, 2023 | Mua Ngay | Tiki"/>
          <p:cNvPicPr>
            <a:picLocks noChangeAspect="1" noChangeArrowheads="1"/>
          </p:cNvPicPr>
          <p:nvPr/>
        </p:nvPicPr>
        <p:blipFill rotWithShape="1">
          <a:blip r:embed="rId12">
            <a:extLst>
              <a:ext uri="{28A0092B-C50C-407E-A947-70E740481C1C}">
                <a14:useLocalDpi xmlns:a14="http://schemas.microsoft.com/office/drawing/2010/main" val="0"/>
              </a:ext>
            </a:extLst>
          </a:blip>
          <a:srcRect l="16910" r="16980"/>
          <a:stretch/>
        </p:blipFill>
        <p:spPr bwMode="auto">
          <a:xfrm>
            <a:off x="9692510" y="3864454"/>
            <a:ext cx="3124201" cy="4725817"/>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8" descr="Sợi tơ nhện by Cao Huy Thuần | Goodreads"/>
          <p:cNvSpPr>
            <a:spLocks noChangeAspect="1" noChangeArrowheads="1"/>
          </p:cNvSpPr>
          <p:nvPr/>
        </p:nvSpPr>
        <p:spPr bwMode="auto">
          <a:xfrm>
            <a:off x="307974" y="7937"/>
            <a:ext cx="2089017" cy="20890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5" name="Picture 14"/>
          <p:cNvPicPr>
            <a:picLocks noChangeAspect="1"/>
          </p:cNvPicPr>
          <p:nvPr/>
        </p:nvPicPr>
        <p:blipFill>
          <a:blip r:embed="rId13"/>
          <a:stretch>
            <a:fillRect/>
          </a:stretch>
        </p:blipFill>
        <p:spPr>
          <a:xfrm>
            <a:off x="13600295" y="3916825"/>
            <a:ext cx="2978721" cy="4617018"/>
          </a:xfrm>
          <a:prstGeom prst="rect">
            <a:avLst/>
          </a:prstGeom>
        </p:spPr>
      </p:pic>
    </p:spTree>
    <p:extLst>
      <p:ext uri="{BB962C8B-B14F-4D97-AF65-F5344CB8AC3E}">
        <p14:creationId xmlns:p14="http://schemas.microsoft.com/office/powerpoint/2010/main" val="41902928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1000"/>
                                        <p:tgtEl>
                                          <p:spTgt spid="31"/>
                                        </p:tgtEl>
                                      </p:cBhvr>
                                    </p:animEffect>
                                    <p:anim calcmode="lin" valueType="num">
                                      <p:cBhvr>
                                        <p:cTn id="42" dur="1000" fill="hold"/>
                                        <p:tgtEl>
                                          <p:spTgt spid="31"/>
                                        </p:tgtEl>
                                        <p:attrNameLst>
                                          <p:attrName>ppt_x</p:attrName>
                                        </p:attrNameLst>
                                      </p:cBhvr>
                                      <p:tavLst>
                                        <p:tav tm="0">
                                          <p:val>
                                            <p:strVal val="#ppt_x"/>
                                          </p:val>
                                        </p:tav>
                                        <p:tav tm="100000">
                                          <p:val>
                                            <p:strVal val="#ppt_x"/>
                                          </p:val>
                                        </p:tav>
                                      </p:tavLst>
                                    </p:anim>
                                    <p:anim calcmode="lin" valueType="num">
                                      <p:cBhvr>
                                        <p:cTn id="4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1000"/>
                                        <p:tgtEl>
                                          <p:spTgt spid="32"/>
                                        </p:tgtEl>
                                      </p:cBhvr>
                                    </p:animEffect>
                                    <p:anim calcmode="lin" valueType="num">
                                      <p:cBhvr>
                                        <p:cTn id="49" dur="1000" fill="hold"/>
                                        <p:tgtEl>
                                          <p:spTgt spid="32"/>
                                        </p:tgtEl>
                                        <p:attrNameLst>
                                          <p:attrName>ppt_x</p:attrName>
                                        </p:attrNameLst>
                                      </p:cBhvr>
                                      <p:tavLst>
                                        <p:tav tm="0">
                                          <p:val>
                                            <p:strVal val="#ppt_x"/>
                                          </p:val>
                                        </p:tav>
                                        <p:tav tm="100000">
                                          <p:val>
                                            <p:strVal val="#ppt_x"/>
                                          </p:val>
                                        </p:tav>
                                      </p:tavLst>
                                    </p:anim>
                                    <p:anim calcmode="lin" valueType="num">
                                      <p:cBhvr>
                                        <p:cTn id="5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anim calcmode="lin" valueType="num">
                                      <p:cBhvr>
                                        <p:cTn id="63" dur="1000" fill="hold"/>
                                        <p:tgtEl>
                                          <p:spTgt spid="30"/>
                                        </p:tgtEl>
                                        <p:attrNameLst>
                                          <p:attrName>ppt_x</p:attrName>
                                        </p:attrNameLst>
                                      </p:cBhvr>
                                      <p:tavLst>
                                        <p:tav tm="0">
                                          <p:val>
                                            <p:strVal val="#ppt_x"/>
                                          </p:val>
                                        </p:tav>
                                        <p:tav tm="100000">
                                          <p:val>
                                            <p:strVal val="#ppt_x"/>
                                          </p:val>
                                        </p:tav>
                                      </p:tavLst>
                                    </p:anim>
                                    <p:anim calcmode="lin" valueType="num">
                                      <p:cBhvr>
                                        <p:cTn id="6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wipe(down)">
                                      <p:cBhvr>
                                        <p:cTn id="69" dur="500"/>
                                        <p:tgtEl>
                                          <p:spTgt spid="34"/>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1000"/>
                                        <p:tgtEl>
                                          <p:spTgt spid="12"/>
                                        </p:tgtEl>
                                      </p:cBhvr>
                                    </p:animEffect>
                                    <p:anim calcmode="lin" valueType="num">
                                      <p:cBhvr>
                                        <p:cTn id="75" dur="1000" fill="hold"/>
                                        <p:tgtEl>
                                          <p:spTgt spid="12"/>
                                        </p:tgtEl>
                                        <p:attrNameLst>
                                          <p:attrName>ppt_x</p:attrName>
                                        </p:attrNameLst>
                                      </p:cBhvr>
                                      <p:tavLst>
                                        <p:tav tm="0">
                                          <p:val>
                                            <p:strVal val="#ppt_x"/>
                                          </p:val>
                                        </p:tav>
                                        <p:tav tm="100000">
                                          <p:val>
                                            <p:strVal val="#ppt_x"/>
                                          </p:val>
                                        </p:tav>
                                      </p:tavLst>
                                    </p:anim>
                                    <p:anim calcmode="lin" valueType="num">
                                      <p:cBhvr>
                                        <p:cTn id="7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1026"/>
                                        </p:tgtEl>
                                        <p:attrNameLst>
                                          <p:attrName>style.visibility</p:attrName>
                                        </p:attrNameLst>
                                      </p:cBhvr>
                                      <p:to>
                                        <p:strVal val="visible"/>
                                      </p:to>
                                    </p:set>
                                    <p:animEffect transition="in" filter="fade">
                                      <p:cBhvr>
                                        <p:cTn id="81" dur="1000"/>
                                        <p:tgtEl>
                                          <p:spTgt spid="1026"/>
                                        </p:tgtEl>
                                      </p:cBhvr>
                                    </p:animEffect>
                                    <p:anim calcmode="lin" valueType="num">
                                      <p:cBhvr>
                                        <p:cTn id="82" dur="1000" fill="hold"/>
                                        <p:tgtEl>
                                          <p:spTgt spid="1026"/>
                                        </p:tgtEl>
                                        <p:attrNameLst>
                                          <p:attrName>ppt_x</p:attrName>
                                        </p:attrNameLst>
                                      </p:cBhvr>
                                      <p:tavLst>
                                        <p:tav tm="0">
                                          <p:val>
                                            <p:strVal val="#ppt_x"/>
                                          </p:val>
                                        </p:tav>
                                        <p:tav tm="100000">
                                          <p:val>
                                            <p:strVal val="#ppt_x"/>
                                          </p:val>
                                        </p:tav>
                                      </p:tavLst>
                                    </p:anim>
                                    <p:anim calcmode="lin" valueType="num">
                                      <p:cBhvr>
                                        <p:cTn id="8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nodeType="clickEffect">
                                  <p:stCondLst>
                                    <p:cond delay="0"/>
                                  </p:stCondLst>
                                  <p:childTnLst>
                                    <p:set>
                                      <p:cBhvr>
                                        <p:cTn id="87" dur="1" fill="hold">
                                          <p:stCondLst>
                                            <p:cond delay="0"/>
                                          </p:stCondLst>
                                        </p:cTn>
                                        <p:tgtEl>
                                          <p:spTgt spid="1030"/>
                                        </p:tgtEl>
                                        <p:attrNameLst>
                                          <p:attrName>style.visibility</p:attrName>
                                        </p:attrNameLst>
                                      </p:cBhvr>
                                      <p:to>
                                        <p:strVal val="visible"/>
                                      </p:to>
                                    </p:set>
                                    <p:animEffect transition="in" filter="fade">
                                      <p:cBhvr>
                                        <p:cTn id="88" dur="1000"/>
                                        <p:tgtEl>
                                          <p:spTgt spid="1030"/>
                                        </p:tgtEl>
                                      </p:cBhvr>
                                    </p:animEffect>
                                    <p:anim calcmode="lin" valueType="num">
                                      <p:cBhvr>
                                        <p:cTn id="89" dur="1000" fill="hold"/>
                                        <p:tgtEl>
                                          <p:spTgt spid="1030"/>
                                        </p:tgtEl>
                                        <p:attrNameLst>
                                          <p:attrName>ppt_x</p:attrName>
                                        </p:attrNameLst>
                                      </p:cBhvr>
                                      <p:tavLst>
                                        <p:tav tm="0">
                                          <p:val>
                                            <p:strVal val="#ppt_x"/>
                                          </p:val>
                                        </p:tav>
                                        <p:tav tm="100000">
                                          <p:val>
                                            <p:strVal val="#ppt_x"/>
                                          </p:val>
                                        </p:tav>
                                      </p:tavLst>
                                    </p:anim>
                                    <p:anim calcmode="lin" valueType="num">
                                      <p:cBhvr>
                                        <p:cTn id="90"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fade">
                                      <p:cBhvr>
                                        <p:cTn id="95" dur="1000"/>
                                        <p:tgtEl>
                                          <p:spTgt spid="15"/>
                                        </p:tgtEl>
                                      </p:cBhvr>
                                    </p:animEffect>
                                    <p:anim calcmode="lin" valueType="num">
                                      <p:cBhvr>
                                        <p:cTn id="96" dur="1000" fill="hold"/>
                                        <p:tgtEl>
                                          <p:spTgt spid="15"/>
                                        </p:tgtEl>
                                        <p:attrNameLst>
                                          <p:attrName>ppt_x</p:attrName>
                                        </p:attrNameLst>
                                      </p:cBhvr>
                                      <p:tavLst>
                                        <p:tav tm="0">
                                          <p:val>
                                            <p:strVal val="#ppt_x"/>
                                          </p:val>
                                        </p:tav>
                                        <p:tav tm="100000">
                                          <p:val>
                                            <p:strVal val="#ppt_x"/>
                                          </p:val>
                                        </p:tav>
                                      </p:tavLst>
                                    </p:anim>
                                    <p:anim calcmode="lin" valueType="num">
                                      <p:cBhvr>
                                        <p:cTn id="9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6" grpId="0" animBg="1"/>
      <p:bldP spid="27" grpId="0" animBg="1"/>
      <p:bldP spid="19" grpId="0"/>
      <p:bldP spid="28" grpId="0"/>
      <p:bldP spid="29" grpId="0" animBg="1"/>
      <p:bldP spid="30" grpId="0"/>
      <p:bldP spid="31" grpId="0" animBg="1"/>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72583" y="608493"/>
            <a:ext cx="4190017" cy="2743200"/>
            <a:chOff x="0" y="0"/>
            <a:chExt cx="1270000" cy="1270000"/>
          </a:xfrm>
        </p:grpSpPr>
        <p:sp>
          <p:nvSpPr>
            <p:cNvPr id="3" name="Freeform 3"/>
            <p:cNvSpPr/>
            <p:nvPr/>
          </p:nvSpPr>
          <p:spPr>
            <a:xfrm>
              <a:off x="0" y="0"/>
              <a:ext cx="1270000" cy="1270000"/>
            </a:xfrm>
            <a:custGeom>
              <a:avLst/>
              <a:gdLst/>
              <a:ahLst/>
              <a:cxnLst/>
              <a:rect l="l" t="t" r="r" b="b"/>
              <a:pathLst>
                <a:path w="1270000" h="1270000">
                  <a:moveTo>
                    <a:pt x="235966" y="0"/>
                  </a:moveTo>
                  <a:lnTo>
                    <a:pt x="0" y="235966"/>
                  </a:lnTo>
                  <a:lnTo>
                    <a:pt x="0" y="1034034"/>
                  </a:lnTo>
                  <a:lnTo>
                    <a:pt x="235966" y="1270000"/>
                  </a:lnTo>
                  <a:lnTo>
                    <a:pt x="1034034" y="1270000"/>
                  </a:lnTo>
                  <a:lnTo>
                    <a:pt x="1270000" y="1034034"/>
                  </a:lnTo>
                  <a:lnTo>
                    <a:pt x="1270000" y="235966"/>
                  </a:lnTo>
                  <a:lnTo>
                    <a:pt x="1034034" y="0"/>
                  </a:lnTo>
                  <a:close/>
                  <a:moveTo>
                    <a:pt x="257048" y="44069"/>
                  </a:moveTo>
                  <a:lnTo>
                    <a:pt x="1012952" y="44069"/>
                  </a:lnTo>
                  <a:lnTo>
                    <a:pt x="1225931" y="257048"/>
                  </a:lnTo>
                  <a:lnTo>
                    <a:pt x="1225931" y="1012952"/>
                  </a:lnTo>
                  <a:lnTo>
                    <a:pt x="1012952" y="1225931"/>
                  </a:lnTo>
                  <a:lnTo>
                    <a:pt x="257048" y="1225931"/>
                  </a:lnTo>
                  <a:lnTo>
                    <a:pt x="44069" y="1012952"/>
                  </a:lnTo>
                  <a:lnTo>
                    <a:pt x="44069" y="257048"/>
                  </a:lnTo>
                  <a:close/>
                </a:path>
              </a:pathLst>
            </a:custGeom>
            <a:solidFill>
              <a:srgbClr val="044F2B"/>
            </a:solidFill>
          </p:spPr>
        </p:sp>
      </p:grpSp>
      <p:grpSp>
        <p:nvGrpSpPr>
          <p:cNvPr id="6" name="Group 6"/>
          <p:cNvGrpSpPr/>
          <p:nvPr/>
        </p:nvGrpSpPr>
        <p:grpSpPr>
          <a:xfrm>
            <a:off x="1600691" y="733006"/>
            <a:ext cx="3733799" cy="2413652"/>
            <a:chOff x="0" y="0"/>
            <a:chExt cx="1695450" cy="1748632"/>
          </a:xfrm>
          <a:solidFill>
            <a:schemeClr val="accent3">
              <a:lumMod val="50000"/>
            </a:schemeClr>
          </a:solidFill>
        </p:grpSpPr>
        <p:sp>
          <p:nvSpPr>
            <p:cNvPr id="7" name="Freeform 7"/>
            <p:cNvSpPr/>
            <p:nvPr/>
          </p:nvSpPr>
          <p:spPr>
            <a:xfrm>
              <a:off x="0" y="0"/>
              <a:ext cx="1695450" cy="1748632"/>
            </a:xfrm>
            <a:custGeom>
              <a:avLst/>
              <a:gdLst/>
              <a:ahLst/>
              <a:cxnLst/>
              <a:rect l="l" t="t" r="r" b="b"/>
              <a:pathLst>
                <a:path w="1695450" h="1695450">
                  <a:moveTo>
                    <a:pt x="1198880" y="0"/>
                  </a:moveTo>
                  <a:lnTo>
                    <a:pt x="496570" y="0"/>
                  </a:lnTo>
                  <a:lnTo>
                    <a:pt x="0" y="496570"/>
                  </a:lnTo>
                  <a:lnTo>
                    <a:pt x="0" y="1198880"/>
                  </a:lnTo>
                  <a:lnTo>
                    <a:pt x="496570" y="1695450"/>
                  </a:lnTo>
                  <a:lnTo>
                    <a:pt x="1198880" y="1695450"/>
                  </a:lnTo>
                  <a:lnTo>
                    <a:pt x="1695450" y="1198880"/>
                  </a:lnTo>
                  <a:lnTo>
                    <a:pt x="1695450" y="496570"/>
                  </a:lnTo>
                  <a:close/>
                </a:path>
              </a:pathLst>
            </a:custGeom>
            <a:grpFill/>
          </p:spPr>
        </p:sp>
      </p:grpSp>
      <p:grpSp>
        <p:nvGrpSpPr>
          <p:cNvPr id="8" name="Group 8"/>
          <p:cNvGrpSpPr/>
          <p:nvPr/>
        </p:nvGrpSpPr>
        <p:grpSpPr>
          <a:xfrm>
            <a:off x="4649680" y="486959"/>
            <a:ext cx="12609620" cy="9313081"/>
            <a:chOff x="0" y="0"/>
            <a:chExt cx="11642133" cy="8598525"/>
          </a:xfrm>
        </p:grpSpPr>
        <p:sp>
          <p:nvSpPr>
            <p:cNvPr id="9" name="Freeform 9"/>
            <p:cNvSpPr/>
            <p:nvPr/>
          </p:nvSpPr>
          <p:spPr>
            <a:xfrm>
              <a:off x="0" y="0"/>
              <a:ext cx="11643403" cy="8598525"/>
            </a:xfrm>
            <a:custGeom>
              <a:avLst/>
              <a:gdLst/>
              <a:ahLst/>
              <a:cxnLst/>
              <a:rect l="l" t="t" r="r" b="b"/>
              <a:pathLst>
                <a:path w="11643403" h="8598525">
                  <a:moveTo>
                    <a:pt x="60960" y="482600"/>
                  </a:moveTo>
                  <a:cubicBezTo>
                    <a:pt x="289560" y="476250"/>
                    <a:pt x="474980" y="290830"/>
                    <a:pt x="481330" y="60960"/>
                  </a:cubicBezTo>
                  <a:lnTo>
                    <a:pt x="1226738" y="60960"/>
                  </a:lnTo>
                  <a:lnTo>
                    <a:pt x="1226738" y="0"/>
                  </a:lnTo>
                  <a:lnTo>
                    <a:pt x="417830" y="0"/>
                  </a:lnTo>
                  <a:lnTo>
                    <a:pt x="419100" y="31750"/>
                  </a:lnTo>
                  <a:lnTo>
                    <a:pt x="419100" y="49530"/>
                  </a:lnTo>
                  <a:cubicBezTo>
                    <a:pt x="419100" y="254000"/>
                    <a:pt x="252730" y="421640"/>
                    <a:pt x="46990" y="421640"/>
                  </a:cubicBezTo>
                  <a:lnTo>
                    <a:pt x="30480" y="421640"/>
                  </a:lnTo>
                  <a:lnTo>
                    <a:pt x="0" y="420370"/>
                  </a:lnTo>
                  <a:lnTo>
                    <a:pt x="0" y="813848"/>
                  </a:lnTo>
                  <a:lnTo>
                    <a:pt x="60960" y="813848"/>
                  </a:lnTo>
                  <a:lnTo>
                    <a:pt x="60960" y="482600"/>
                  </a:lnTo>
                  <a:close/>
                  <a:moveTo>
                    <a:pt x="196850" y="599440"/>
                  </a:moveTo>
                  <a:cubicBezTo>
                    <a:pt x="392430" y="546100"/>
                    <a:pt x="546100" y="393700"/>
                    <a:pt x="598170" y="196850"/>
                  </a:cubicBezTo>
                  <a:lnTo>
                    <a:pt x="1226738" y="196850"/>
                  </a:lnTo>
                  <a:lnTo>
                    <a:pt x="1226738" y="181610"/>
                  </a:lnTo>
                  <a:lnTo>
                    <a:pt x="585470" y="181610"/>
                  </a:lnTo>
                  <a:lnTo>
                    <a:pt x="584200" y="187960"/>
                  </a:lnTo>
                  <a:cubicBezTo>
                    <a:pt x="534670" y="383540"/>
                    <a:pt x="382270" y="535940"/>
                    <a:pt x="186690" y="586740"/>
                  </a:cubicBezTo>
                  <a:lnTo>
                    <a:pt x="180340" y="588010"/>
                  </a:lnTo>
                  <a:lnTo>
                    <a:pt x="180340" y="813848"/>
                  </a:lnTo>
                  <a:lnTo>
                    <a:pt x="195580" y="813848"/>
                  </a:lnTo>
                  <a:lnTo>
                    <a:pt x="196850" y="599440"/>
                  </a:lnTo>
                  <a:close/>
                  <a:moveTo>
                    <a:pt x="0" y="813848"/>
                  </a:moveTo>
                  <a:lnTo>
                    <a:pt x="60960" y="813848"/>
                  </a:lnTo>
                  <a:lnTo>
                    <a:pt x="60960" y="7734702"/>
                  </a:lnTo>
                  <a:lnTo>
                    <a:pt x="0" y="7734702"/>
                  </a:lnTo>
                  <a:lnTo>
                    <a:pt x="0" y="813848"/>
                  </a:lnTo>
                  <a:close/>
                  <a:moveTo>
                    <a:pt x="181610" y="813848"/>
                  </a:moveTo>
                  <a:lnTo>
                    <a:pt x="196850" y="813848"/>
                  </a:lnTo>
                  <a:lnTo>
                    <a:pt x="196850" y="7734702"/>
                  </a:lnTo>
                  <a:lnTo>
                    <a:pt x="181610" y="7734702"/>
                  </a:lnTo>
                  <a:lnTo>
                    <a:pt x="181610" y="813848"/>
                  </a:lnTo>
                  <a:close/>
                  <a:moveTo>
                    <a:pt x="1226738" y="8537565"/>
                  </a:moveTo>
                  <a:lnTo>
                    <a:pt x="10505786" y="8537565"/>
                  </a:lnTo>
                  <a:lnTo>
                    <a:pt x="10505786" y="8598525"/>
                  </a:lnTo>
                  <a:lnTo>
                    <a:pt x="1226738" y="8598525"/>
                  </a:lnTo>
                  <a:lnTo>
                    <a:pt x="1226738" y="8537565"/>
                  </a:lnTo>
                  <a:close/>
                  <a:moveTo>
                    <a:pt x="1226738" y="8401675"/>
                  </a:moveTo>
                  <a:lnTo>
                    <a:pt x="10505786" y="8401675"/>
                  </a:lnTo>
                  <a:lnTo>
                    <a:pt x="10505786" y="8416915"/>
                  </a:lnTo>
                  <a:lnTo>
                    <a:pt x="1226738" y="8416915"/>
                  </a:lnTo>
                  <a:lnTo>
                    <a:pt x="1226738" y="8401675"/>
                  </a:lnTo>
                  <a:close/>
                  <a:moveTo>
                    <a:pt x="481330" y="8537565"/>
                  </a:moveTo>
                  <a:cubicBezTo>
                    <a:pt x="480060" y="8303885"/>
                    <a:pt x="293370" y="8114655"/>
                    <a:pt x="60960" y="8107035"/>
                  </a:cubicBezTo>
                  <a:lnTo>
                    <a:pt x="60960" y="7732871"/>
                  </a:lnTo>
                  <a:lnTo>
                    <a:pt x="0" y="7732871"/>
                  </a:lnTo>
                  <a:lnTo>
                    <a:pt x="0" y="8169265"/>
                  </a:lnTo>
                  <a:lnTo>
                    <a:pt x="35560" y="8167994"/>
                  </a:lnTo>
                  <a:lnTo>
                    <a:pt x="49530" y="8167994"/>
                  </a:lnTo>
                  <a:cubicBezTo>
                    <a:pt x="254000" y="8167994"/>
                    <a:pt x="421640" y="8334365"/>
                    <a:pt x="421640" y="8540105"/>
                  </a:cubicBezTo>
                  <a:cubicBezTo>
                    <a:pt x="421640" y="8547725"/>
                    <a:pt x="421640" y="8555344"/>
                    <a:pt x="420370" y="8565505"/>
                  </a:cubicBezTo>
                  <a:lnTo>
                    <a:pt x="417830" y="8598525"/>
                  </a:lnTo>
                  <a:lnTo>
                    <a:pt x="1231721" y="8598525"/>
                  </a:lnTo>
                  <a:lnTo>
                    <a:pt x="1231721" y="8537565"/>
                  </a:lnTo>
                  <a:lnTo>
                    <a:pt x="481330" y="8537565"/>
                  </a:lnTo>
                  <a:close/>
                  <a:moveTo>
                    <a:pt x="600710" y="8401675"/>
                  </a:moveTo>
                  <a:cubicBezTo>
                    <a:pt x="549910" y="8202285"/>
                    <a:pt x="397510" y="8044805"/>
                    <a:pt x="198120" y="7991465"/>
                  </a:cubicBezTo>
                  <a:lnTo>
                    <a:pt x="198120" y="7734702"/>
                  </a:lnTo>
                  <a:lnTo>
                    <a:pt x="182880" y="7734702"/>
                  </a:lnTo>
                  <a:lnTo>
                    <a:pt x="182880" y="8004165"/>
                  </a:lnTo>
                  <a:lnTo>
                    <a:pt x="189230" y="8005435"/>
                  </a:lnTo>
                  <a:cubicBezTo>
                    <a:pt x="387350" y="8057505"/>
                    <a:pt x="541020" y="8212444"/>
                    <a:pt x="588010" y="8411835"/>
                  </a:cubicBezTo>
                  <a:lnTo>
                    <a:pt x="589280" y="8418185"/>
                  </a:lnTo>
                  <a:lnTo>
                    <a:pt x="1231721" y="8418185"/>
                  </a:lnTo>
                  <a:lnTo>
                    <a:pt x="1231721" y="8402944"/>
                  </a:lnTo>
                  <a:lnTo>
                    <a:pt x="600710" y="8401675"/>
                  </a:lnTo>
                  <a:close/>
                  <a:moveTo>
                    <a:pt x="11581174" y="8107035"/>
                  </a:moveTo>
                  <a:cubicBezTo>
                    <a:pt x="11346224" y="8110844"/>
                    <a:pt x="11155724" y="8301344"/>
                    <a:pt x="11154453" y="8537565"/>
                  </a:cubicBezTo>
                  <a:lnTo>
                    <a:pt x="10500804" y="8537565"/>
                  </a:lnTo>
                  <a:lnTo>
                    <a:pt x="10500804" y="8598525"/>
                  </a:lnTo>
                  <a:lnTo>
                    <a:pt x="11219224" y="8598525"/>
                  </a:lnTo>
                  <a:lnTo>
                    <a:pt x="11216684" y="8565505"/>
                  </a:lnTo>
                  <a:cubicBezTo>
                    <a:pt x="11215413" y="8555344"/>
                    <a:pt x="11215413" y="8546455"/>
                    <a:pt x="11215413" y="8540105"/>
                  </a:cubicBezTo>
                  <a:cubicBezTo>
                    <a:pt x="11215413" y="8335635"/>
                    <a:pt x="11381784" y="8167994"/>
                    <a:pt x="11587523" y="8167994"/>
                  </a:cubicBezTo>
                  <a:cubicBezTo>
                    <a:pt x="11595143" y="8167994"/>
                    <a:pt x="11602763" y="8167994"/>
                    <a:pt x="11610384" y="8169265"/>
                  </a:cubicBezTo>
                  <a:lnTo>
                    <a:pt x="11643403" y="8171805"/>
                  </a:lnTo>
                  <a:lnTo>
                    <a:pt x="11643403" y="7734703"/>
                  </a:lnTo>
                  <a:lnTo>
                    <a:pt x="11582443" y="7734703"/>
                  </a:lnTo>
                  <a:lnTo>
                    <a:pt x="11581173" y="8107035"/>
                  </a:lnTo>
                  <a:close/>
                  <a:moveTo>
                    <a:pt x="11445284" y="7988925"/>
                  </a:moveTo>
                  <a:cubicBezTo>
                    <a:pt x="11245893" y="8040994"/>
                    <a:pt x="11085874" y="8201015"/>
                    <a:pt x="11036343" y="8400405"/>
                  </a:cubicBezTo>
                  <a:lnTo>
                    <a:pt x="10505787" y="8400405"/>
                  </a:lnTo>
                  <a:lnTo>
                    <a:pt x="10505787" y="8415644"/>
                  </a:lnTo>
                  <a:lnTo>
                    <a:pt x="11049043" y="8415644"/>
                  </a:lnTo>
                  <a:lnTo>
                    <a:pt x="11050314" y="8409294"/>
                  </a:lnTo>
                  <a:cubicBezTo>
                    <a:pt x="11098574" y="8209905"/>
                    <a:pt x="11257324" y="8049885"/>
                    <a:pt x="11455443" y="8001625"/>
                  </a:cubicBezTo>
                  <a:lnTo>
                    <a:pt x="11461793" y="8000355"/>
                  </a:lnTo>
                  <a:lnTo>
                    <a:pt x="11461793" y="7731041"/>
                  </a:lnTo>
                  <a:lnTo>
                    <a:pt x="11446553" y="7731041"/>
                  </a:lnTo>
                  <a:lnTo>
                    <a:pt x="11445284" y="7988925"/>
                  </a:lnTo>
                  <a:close/>
                  <a:moveTo>
                    <a:pt x="11581174" y="813848"/>
                  </a:moveTo>
                  <a:lnTo>
                    <a:pt x="11642134" y="813848"/>
                  </a:lnTo>
                  <a:lnTo>
                    <a:pt x="11642134" y="7734702"/>
                  </a:lnTo>
                  <a:lnTo>
                    <a:pt x="11581174" y="7734702"/>
                  </a:lnTo>
                  <a:lnTo>
                    <a:pt x="11581174" y="813848"/>
                  </a:lnTo>
                  <a:close/>
                  <a:moveTo>
                    <a:pt x="11445284" y="813848"/>
                  </a:moveTo>
                  <a:lnTo>
                    <a:pt x="11460524" y="813848"/>
                  </a:lnTo>
                  <a:lnTo>
                    <a:pt x="11460524" y="7734702"/>
                  </a:lnTo>
                  <a:lnTo>
                    <a:pt x="11445284" y="7734702"/>
                  </a:lnTo>
                  <a:lnTo>
                    <a:pt x="11445284" y="813848"/>
                  </a:lnTo>
                  <a:close/>
                  <a:moveTo>
                    <a:pt x="11154453" y="60960"/>
                  </a:moveTo>
                  <a:cubicBezTo>
                    <a:pt x="11160803" y="292100"/>
                    <a:pt x="11348763" y="480060"/>
                    <a:pt x="11581173" y="482600"/>
                  </a:cubicBezTo>
                  <a:lnTo>
                    <a:pt x="11581173" y="812017"/>
                  </a:lnTo>
                  <a:lnTo>
                    <a:pt x="11642134" y="812017"/>
                  </a:lnTo>
                  <a:lnTo>
                    <a:pt x="11642134" y="419100"/>
                  </a:lnTo>
                  <a:lnTo>
                    <a:pt x="11609113" y="421640"/>
                  </a:lnTo>
                  <a:cubicBezTo>
                    <a:pt x="11601493" y="421640"/>
                    <a:pt x="11593873" y="422910"/>
                    <a:pt x="11586253" y="422910"/>
                  </a:cubicBezTo>
                  <a:cubicBezTo>
                    <a:pt x="11381784" y="422910"/>
                    <a:pt x="11214143" y="256540"/>
                    <a:pt x="11214143" y="50800"/>
                  </a:cubicBezTo>
                  <a:lnTo>
                    <a:pt x="11214143" y="33020"/>
                  </a:lnTo>
                  <a:lnTo>
                    <a:pt x="11215413" y="1270"/>
                  </a:lnTo>
                  <a:lnTo>
                    <a:pt x="10490836" y="1270"/>
                  </a:lnTo>
                  <a:lnTo>
                    <a:pt x="10490836" y="62230"/>
                  </a:lnTo>
                  <a:lnTo>
                    <a:pt x="11154453" y="60960"/>
                  </a:lnTo>
                  <a:close/>
                  <a:moveTo>
                    <a:pt x="11037613" y="196850"/>
                  </a:moveTo>
                  <a:cubicBezTo>
                    <a:pt x="11090953" y="394970"/>
                    <a:pt x="11245893" y="549910"/>
                    <a:pt x="11445284" y="600710"/>
                  </a:cubicBezTo>
                  <a:lnTo>
                    <a:pt x="11445284" y="812017"/>
                  </a:lnTo>
                  <a:lnTo>
                    <a:pt x="11460523" y="812017"/>
                  </a:lnTo>
                  <a:lnTo>
                    <a:pt x="11460523" y="589280"/>
                  </a:lnTo>
                  <a:lnTo>
                    <a:pt x="11454173" y="588010"/>
                  </a:lnTo>
                  <a:cubicBezTo>
                    <a:pt x="11256053" y="539750"/>
                    <a:pt x="11101113" y="386080"/>
                    <a:pt x="11050313" y="187960"/>
                  </a:cubicBezTo>
                  <a:lnTo>
                    <a:pt x="11049043" y="181610"/>
                  </a:lnTo>
                  <a:lnTo>
                    <a:pt x="10500802" y="181610"/>
                  </a:lnTo>
                  <a:lnTo>
                    <a:pt x="10500802" y="196850"/>
                  </a:lnTo>
                  <a:lnTo>
                    <a:pt x="11037613" y="196850"/>
                  </a:lnTo>
                  <a:close/>
                  <a:moveTo>
                    <a:pt x="1226738" y="0"/>
                  </a:moveTo>
                  <a:lnTo>
                    <a:pt x="10505786" y="0"/>
                  </a:lnTo>
                  <a:lnTo>
                    <a:pt x="10505786" y="60960"/>
                  </a:lnTo>
                  <a:lnTo>
                    <a:pt x="1226738" y="60960"/>
                  </a:lnTo>
                  <a:lnTo>
                    <a:pt x="1226738" y="0"/>
                  </a:lnTo>
                  <a:close/>
                  <a:moveTo>
                    <a:pt x="1226738" y="181610"/>
                  </a:moveTo>
                  <a:lnTo>
                    <a:pt x="10505786" y="181610"/>
                  </a:lnTo>
                  <a:lnTo>
                    <a:pt x="10505786" y="196850"/>
                  </a:lnTo>
                  <a:lnTo>
                    <a:pt x="1226738" y="196850"/>
                  </a:lnTo>
                  <a:lnTo>
                    <a:pt x="1226738" y="181610"/>
                  </a:lnTo>
                  <a:close/>
                </a:path>
              </a:pathLst>
            </a:custGeom>
            <a:solidFill>
              <a:srgbClr val="044F2B"/>
            </a:solidFill>
          </p:spPr>
        </p:sp>
      </p:grpSp>
      <p:sp>
        <p:nvSpPr>
          <p:cNvPr id="10" name="TextBox 10"/>
          <p:cNvSpPr txBox="1"/>
          <p:nvPr/>
        </p:nvSpPr>
        <p:spPr>
          <a:xfrm>
            <a:off x="5562598" y="1980093"/>
            <a:ext cx="11432983" cy="7894469"/>
          </a:xfrm>
          <a:prstGeom prst="rect">
            <a:avLst/>
          </a:prstGeom>
        </p:spPr>
        <p:txBody>
          <a:bodyPr wrap="square" lIns="0" tIns="0" rIns="0" bIns="0" rtlCol="0" anchor="t">
            <a:spAutoFit/>
          </a:bodyPr>
          <a:lstStyle/>
          <a:p>
            <a:pPr marL="571500" lvl="0" indent="-571500" algn="just">
              <a:lnSpc>
                <a:spcPct val="150000"/>
              </a:lnSpc>
              <a:spcBef>
                <a:spcPct val="0"/>
              </a:spcBef>
              <a:buFont typeface="Wingdings" panose="05000000000000000000" pitchFamily="2" charset="2"/>
              <a:buChar char="v"/>
            </a:pPr>
            <a:r>
              <a:rPr lang="en-US" sz="3800" b="1" dirty="0" err="1" smtClean="0">
                <a:solidFill>
                  <a:srgbClr val="9BBB59">
                    <a:lumMod val="50000"/>
                  </a:srgbClr>
                </a:solidFill>
                <a:latin typeface="+mj-lt"/>
              </a:rPr>
              <a:t>Thể</a:t>
            </a:r>
            <a:r>
              <a:rPr lang="en-US" sz="3800" b="1" dirty="0" smtClean="0">
                <a:solidFill>
                  <a:srgbClr val="9BBB59">
                    <a:lumMod val="50000"/>
                  </a:srgbClr>
                </a:solidFill>
                <a:latin typeface="+mj-lt"/>
              </a:rPr>
              <a:t> </a:t>
            </a:r>
            <a:r>
              <a:rPr lang="en-US" sz="3800" b="1" dirty="0" err="1" smtClean="0">
                <a:solidFill>
                  <a:srgbClr val="9BBB59">
                    <a:lumMod val="50000"/>
                  </a:srgbClr>
                </a:solidFill>
                <a:latin typeface="+mj-lt"/>
              </a:rPr>
              <a:t>loại</a:t>
            </a:r>
            <a:r>
              <a:rPr lang="en-US" sz="3800" b="1" dirty="0" smtClean="0">
                <a:solidFill>
                  <a:srgbClr val="9BBB59">
                    <a:lumMod val="50000"/>
                  </a:srgbClr>
                </a:solidFill>
                <a:latin typeface="+mj-lt"/>
              </a:rPr>
              <a:t>: </a:t>
            </a:r>
            <a:r>
              <a:rPr lang="en-US" sz="3800" dirty="0" err="1" smtClean="0">
                <a:solidFill>
                  <a:srgbClr val="9BBB59">
                    <a:lumMod val="50000"/>
                  </a:srgbClr>
                </a:solidFill>
                <a:latin typeface="+mj-lt"/>
              </a:rPr>
              <a:t>Truyện</a:t>
            </a:r>
            <a:r>
              <a:rPr lang="en-US" sz="3800" dirty="0" smtClean="0">
                <a:solidFill>
                  <a:srgbClr val="9BBB59">
                    <a:lumMod val="50000"/>
                  </a:srgbClr>
                </a:solidFill>
                <a:latin typeface="+mj-lt"/>
              </a:rPr>
              <a:t> </a:t>
            </a:r>
            <a:r>
              <a:rPr lang="en-US" sz="3800" dirty="0" err="1" smtClean="0">
                <a:solidFill>
                  <a:srgbClr val="9BBB59">
                    <a:lumMod val="50000"/>
                  </a:srgbClr>
                </a:solidFill>
                <a:latin typeface="+mj-lt"/>
              </a:rPr>
              <a:t>ngắn</a:t>
            </a:r>
            <a:r>
              <a:rPr lang="en-US" sz="3800" dirty="0" smtClean="0">
                <a:solidFill>
                  <a:srgbClr val="9BBB59">
                    <a:lumMod val="50000"/>
                  </a:srgbClr>
                </a:solidFill>
                <a:latin typeface="+mj-lt"/>
              </a:rPr>
              <a:t>/</a:t>
            </a:r>
            <a:r>
              <a:rPr lang="en-US" sz="3800" dirty="0" err="1" smtClean="0">
                <a:solidFill>
                  <a:srgbClr val="9BBB59">
                    <a:lumMod val="50000"/>
                  </a:srgbClr>
                </a:solidFill>
                <a:latin typeface="+mj-lt"/>
              </a:rPr>
              <a:t>Tản</a:t>
            </a:r>
            <a:r>
              <a:rPr lang="en-US" sz="3800" dirty="0" smtClean="0">
                <a:solidFill>
                  <a:srgbClr val="9BBB59">
                    <a:lumMod val="50000"/>
                  </a:srgbClr>
                </a:solidFill>
                <a:latin typeface="+mj-lt"/>
              </a:rPr>
              <a:t> </a:t>
            </a:r>
            <a:r>
              <a:rPr lang="en-US" sz="3800" dirty="0" err="1" smtClean="0">
                <a:solidFill>
                  <a:srgbClr val="9BBB59">
                    <a:lumMod val="50000"/>
                  </a:srgbClr>
                </a:solidFill>
                <a:latin typeface="+mj-lt"/>
              </a:rPr>
              <a:t>văn</a:t>
            </a:r>
            <a:endParaRPr lang="en-US" sz="3800" dirty="0">
              <a:solidFill>
                <a:srgbClr val="9BBB59">
                  <a:lumMod val="50000"/>
                </a:srgbClr>
              </a:solidFill>
              <a:latin typeface="+mj-lt"/>
            </a:endParaRPr>
          </a:p>
          <a:p>
            <a:pPr marL="571500" lvl="0" indent="-571500" algn="just">
              <a:lnSpc>
                <a:spcPct val="150000"/>
              </a:lnSpc>
              <a:spcBef>
                <a:spcPct val="0"/>
              </a:spcBef>
              <a:buFont typeface="Wingdings" panose="05000000000000000000" pitchFamily="2" charset="2"/>
              <a:buChar char="v"/>
            </a:pPr>
            <a:r>
              <a:rPr lang="vi-VN" sz="3800" b="1" dirty="0">
                <a:solidFill>
                  <a:srgbClr val="9BBB59">
                    <a:lumMod val="50000"/>
                  </a:srgbClr>
                </a:solidFill>
                <a:latin typeface="+mj-lt"/>
              </a:rPr>
              <a:t>Xuất xứ</a:t>
            </a:r>
            <a:r>
              <a:rPr lang="vi-VN" sz="3800" dirty="0">
                <a:solidFill>
                  <a:srgbClr val="9BBB59">
                    <a:lumMod val="50000"/>
                  </a:srgbClr>
                </a:solidFill>
                <a:latin typeface="+mj-lt"/>
              </a:rPr>
              <a:t>: </a:t>
            </a:r>
            <a:r>
              <a:rPr lang="vi-VN" sz="3800" dirty="0">
                <a:solidFill>
                  <a:schemeClr val="accent3">
                    <a:lumMod val="50000"/>
                  </a:schemeClr>
                </a:solidFill>
                <a:latin typeface="+mj-lt"/>
                <a:cs typeface="Calibri" panose="020F0502020204030204" pitchFamily="34" charset="0"/>
              </a:rPr>
              <a:t>Cây diêm cuối cùng là tác phẩm lấy trong tập Chuyện trò sáng tác năm </a:t>
            </a:r>
            <a:r>
              <a:rPr lang="vi-VN" sz="3800" dirty="0" smtClean="0">
                <a:solidFill>
                  <a:schemeClr val="accent3">
                    <a:lumMod val="50000"/>
                  </a:schemeClr>
                </a:solidFill>
                <a:latin typeface="+mj-lt"/>
                <a:cs typeface="Calibri" panose="020F0502020204030204" pitchFamily="34" charset="0"/>
              </a:rPr>
              <a:t>2012</a:t>
            </a:r>
          </a:p>
          <a:p>
            <a:pPr marL="571500" lvl="0" indent="-571500" algn="just">
              <a:lnSpc>
                <a:spcPct val="150000"/>
              </a:lnSpc>
              <a:spcBef>
                <a:spcPct val="0"/>
              </a:spcBef>
              <a:buFont typeface="Wingdings" panose="05000000000000000000" pitchFamily="2" charset="2"/>
              <a:buChar char="v"/>
            </a:pPr>
            <a:r>
              <a:rPr lang="vi-VN" sz="3800" b="1" dirty="0" smtClean="0">
                <a:solidFill>
                  <a:schemeClr val="accent3">
                    <a:lumMod val="50000"/>
                  </a:schemeClr>
                </a:solidFill>
                <a:latin typeface="+mj-lt"/>
                <a:cs typeface="Calibri" panose="020F0502020204030204" pitchFamily="34" charset="0"/>
              </a:rPr>
              <a:t>Bố </a:t>
            </a:r>
            <a:r>
              <a:rPr lang="vi-VN" sz="3800" b="1" dirty="0">
                <a:solidFill>
                  <a:srgbClr val="9BBB59">
                    <a:lumMod val="50000"/>
                  </a:srgbClr>
                </a:solidFill>
                <a:latin typeface="+mj-lt"/>
              </a:rPr>
              <a:t>cục – 3 phần</a:t>
            </a:r>
            <a:r>
              <a:rPr lang="vi-VN" sz="3800" dirty="0">
                <a:solidFill>
                  <a:srgbClr val="9BBB59">
                    <a:lumMod val="50000"/>
                  </a:srgbClr>
                </a:solidFill>
                <a:latin typeface="+mj-lt"/>
              </a:rPr>
              <a:t>:</a:t>
            </a:r>
          </a:p>
          <a:p>
            <a:pPr lvl="0">
              <a:lnSpc>
                <a:spcPct val="150000"/>
              </a:lnSpc>
            </a:pPr>
            <a:r>
              <a:rPr lang="en-US" sz="3800" dirty="0" err="1">
                <a:solidFill>
                  <a:schemeClr val="accent3">
                    <a:lumMod val="50000"/>
                  </a:schemeClr>
                </a:solidFill>
                <a:latin typeface="+mj-lt"/>
              </a:rPr>
              <a:t>Phần</a:t>
            </a:r>
            <a:r>
              <a:rPr lang="en-US" sz="3800" dirty="0">
                <a:solidFill>
                  <a:schemeClr val="accent3">
                    <a:lumMod val="50000"/>
                  </a:schemeClr>
                </a:solidFill>
                <a:latin typeface="+mj-lt"/>
              </a:rPr>
              <a:t> 1: </a:t>
            </a:r>
            <a:r>
              <a:rPr lang="en-US" sz="3800" dirty="0" err="1">
                <a:solidFill>
                  <a:schemeClr val="accent3">
                    <a:lumMod val="50000"/>
                  </a:schemeClr>
                </a:solidFill>
                <a:latin typeface="+mj-lt"/>
              </a:rPr>
              <a:t>Nhân</a:t>
            </a:r>
            <a:r>
              <a:rPr lang="en-US" sz="3800" dirty="0">
                <a:solidFill>
                  <a:schemeClr val="accent3">
                    <a:lumMod val="50000"/>
                  </a:schemeClr>
                </a:solidFill>
                <a:latin typeface="+mj-lt"/>
              </a:rPr>
              <a:t> </a:t>
            </a:r>
            <a:r>
              <a:rPr lang="en-US" sz="3800" dirty="0" err="1">
                <a:solidFill>
                  <a:schemeClr val="accent3">
                    <a:lumMod val="50000"/>
                  </a:schemeClr>
                </a:solidFill>
                <a:latin typeface="+mj-lt"/>
              </a:rPr>
              <a:t>vật</a:t>
            </a:r>
            <a:r>
              <a:rPr lang="en-US" sz="3800" dirty="0">
                <a:solidFill>
                  <a:schemeClr val="accent3">
                    <a:lumMod val="50000"/>
                  </a:schemeClr>
                </a:solidFill>
                <a:latin typeface="+mj-lt"/>
              </a:rPr>
              <a:t> </a:t>
            </a:r>
            <a:r>
              <a:rPr lang="en-US" sz="3800" dirty="0" err="1">
                <a:solidFill>
                  <a:schemeClr val="accent3">
                    <a:lumMod val="50000"/>
                  </a:schemeClr>
                </a:solidFill>
                <a:latin typeface="+mj-lt"/>
              </a:rPr>
              <a:t>tôi</a:t>
            </a:r>
            <a:r>
              <a:rPr lang="en-US" sz="3800" dirty="0">
                <a:solidFill>
                  <a:schemeClr val="accent3">
                    <a:lumMod val="50000"/>
                  </a:schemeClr>
                </a:solidFill>
                <a:latin typeface="+mj-lt"/>
              </a:rPr>
              <a:t> </a:t>
            </a:r>
            <a:r>
              <a:rPr lang="en-US" sz="3800" dirty="0" err="1">
                <a:solidFill>
                  <a:schemeClr val="accent3">
                    <a:lumMod val="50000"/>
                  </a:schemeClr>
                </a:solidFill>
                <a:latin typeface="+mj-lt"/>
              </a:rPr>
              <a:t>lạc</a:t>
            </a:r>
            <a:r>
              <a:rPr lang="en-US" sz="3800" dirty="0">
                <a:solidFill>
                  <a:schemeClr val="accent3">
                    <a:lumMod val="50000"/>
                  </a:schemeClr>
                </a:solidFill>
                <a:latin typeface="+mj-lt"/>
              </a:rPr>
              <a:t> </a:t>
            </a:r>
            <a:r>
              <a:rPr lang="en-US" sz="3800" dirty="0" err="1">
                <a:solidFill>
                  <a:schemeClr val="accent3">
                    <a:lumMod val="50000"/>
                  </a:schemeClr>
                </a:solidFill>
                <a:latin typeface="+mj-lt"/>
              </a:rPr>
              <a:t>đồng</a:t>
            </a:r>
            <a:r>
              <a:rPr lang="en-US" sz="3800" dirty="0">
                <a:solidFill>
                  <a:schemeClr val="accent3">
                    <a:lumMod val="50000"/>
                  </a:schemeClr>
                </a:solidFill>
                <a:latin typeface="+mj-lt"/>
              </a:rPr>
              <a:t> </a:t>
            </a:r>
            <a:r>
              <a:rPr lang="en-US" sz="3800" dirty="0" err="1">
                <a:solidFill>
                  <a:schemeClr val="accent3">
                    <a:lumMod val="50000"/>
                  </a:schemeClr>
                </a:solidFill>
                <a:latin typeface="+mj-lt"/>
              </a:rPr>
              <a:t>đội</a:t>
            </a:r>
            <a:r>
              <a:rPr lang="en-US" sz="3800" dirty="0">
                <a:solidFill>
                  <a:schemeClr val="accent3">
                    <a:lumMod val="50000"/>
                  </a:schemeClr>
                </a:solidFill>
                <a:latin typeface="+mj-lt"/>
              </a:rPr>
              <a:t> </a:t>
            </a:r>
            <a:r>
              <a:rPr lang="en-US" sz="3800" dirty="0" err="1">
                <a:solidFill>
                  <a:schemeClr val="accent3">
                    <a:lumMod val="50000"/>
                  </a:schemeClr>
                </a:solidFill>
                <a:latin typeface="+mj-lt"/>
              </a:rPr>
              <a:t>và</a:t>
            </a:r>
            <a:r>
              <a:rPr lang="en-US" sz="3800" dirty="0">
                <a:solidFill>
                  <a:schemeClr val="accent3">
                    <a:lumMod val="50000"/>
                  </a:schemeClr>
                </a:solidFill>
                <a:latin typeface="+mj-lt"/>
              </a:rPr>
              <a:t> </a:t>
            </a:r>
            <a:r>
              <a:rPr lang="en-US" sz="3800" dirty="0" err="1">
                <a:solidFill>
                  <a:schemeClr val="accent3">
                    <a:lumMod val="50000"/>
                  </a:schemeClr>
                </a:solidFill>
                <a:latin typeface="+mj-lt"/>
              </a:rPr>
              <a:t>tìm</a:t>
            </a:r>
            <a:r>
              <a:rPr lang="en-US" sz="3800" dirty="0">
                <a:solidFill>
                  <a:schemeClr val="accent3">
                    <a:lumMod val="50000"/>
                  </a:schemeClr>
                </a:solidFill>
                <a:latin typeface="+mj-lt"/>
              </a:rPr>
              <a:t> </a:t>
            </a:r>
            <a:r>
              <a:rPr lang="en-US" sz="3800" dirty="0" err="1">
                <a:solidFill>
                  <a:schemeClr val="accent3">
                    <a:lumMod val="50000"/>
                  </a:schemeClr>
                </a:solidFill>
                <a:latin typeface="+mj-lt"/>
              </a:rPr>
              <a:t>thấy</a:t>
            </a:r>
            <a:r>
              <a:rPr lang="en-US" sz="3800" dirty="0">
                <a:solidFill>
                  <a:schemeClr val="accent3">
                    <a:lumMod val="50000"/>
                  </a:schemeClr>
                </a:solidFill>
                <a:latin typeface="+mj-lt"/>
              </a:rPr>
              <a:t> </a:t>
            </a:r>
            <a:r>
              <a:rPr lang="en-US" sz="3800" dirty="0" err="1">
                <a:solidFill>
                  <a:schemeClr val="accent3">
                    <a:lumMod val="50000"/>
                  </a:schemeClr>
                </a:solidFill>
                <a:latin typeface="+mj-lt"/>
              </a:rPr>
              <a:t>một</a:t>
            </a:r>
            <a:r>
              <a:rPr lang="en-US" sz="3800" dirty="0">
                <a:solidFill>
                  <a:schemeClr val="accent3">
                    <a:lumMod val="50000"/>
                  </a:schemeClr>
                </a:solidFill>
                <a:latin typeface="+mj-lt"/>
              </a:rPr>
              <a:t> </a:t>
            </a:r>
            <a:r>
              <a:rPr lang="en-US" sz="3800" dirty="0" err="1">
                <a:solidFill>
                  <a:schemeClr val="accent3">
                    <a:lumMod val="50000"/>
                  </a:schemeClr>
                </a:solidFill>
                <a:latin typeface="+mj-lt"/>
              </a:rPr>
              <a:t>ngôi</a:t>
            </a:r>
            <a:r>
              <a:rPr lang="en-US" sz="3800" dirty="0">
                <a:solidFill>
                  <a:schemeClr val="accent3">
                    <a:lumMod val="50000"/>
                  </a:schemeClr>
                </a:solidFill>
                <a:latin typeface="+mj-lt"/>
              </a:rPr>
              <a:t> </a:t>
            </a:r>
            <a:r>
              <a:rPr lang="en-US" sz="3800" dirty="0" err="1">
                <a:solidFill>
                  <a:schemeClr val="accent3">
                    <a:lumMod val="50000"/>
                  </a:schemeClr>
                </a:solidFill>
                <a:latin typeface="+mj-lt"/>
              </a:rPr>
              <a:t>chùa</a:t>
            </a:r>
            <a:r>
              <a:rPr lang="en-US" sz="3800" dirty="0">
                <a:solidFill>
                  <a:schemeClr val="accent3">
                    <a:lumMod val="50000"/>
                  </a:schemeClr>
                </a:solidFill>
                <a:latin typeface="+mj-lt"/>
              </a:rPr>
              <a:t> </a:t>
            </a:r>
            <a:r>
              <a:rPr lang="en-US" sz="3800" dirty="0" err="1" smtClean="0">
                <a:solidFill>
                  <a:schemeClr val="accent3">
                    <a:lumMod val="50000"/>
                  </a:schemeClr>
                </a:solidFill>
                <a:latin typeface="+mj-lt"/>
              </a:rPr>
              <a:t>để</a:t>
            </a:r>
            <a:r>
              <a:rPr lang="en-US" sz="3800" dirty="0" smtClean="0">
                <a:solidFill>
                  <a:schemeClr val="accent3">
                    <a:lumMod val="50000"/>
                  </a:schemeClr>
                </a:solidFill>
                <a:latin typeface="+mj-lt"/>
              </a:rPr>
              <a:t> </a:t>
            </a:r>
            <a:r>
              <a:rPr lang="en-US" sz="3800" dirty="0" err="1">
                <a:solidFill>
                  <a:schemeClr val="accent3">
                    <a:lumMod val="50000"/>
                  </a:schemeClr>
                </a:solidFill>
                <a:latin typeface="+mj-lt"/>
              </a:rPr>
              <a:t>nghỉ</a:t>
            </a:r>
            <a:r>
              <a:rPr lang="en-US" sz="3800" dirty="0">
                <a:solidFill>
                  <a:schemeClr val="accent3">
                    <a:lumMod val="50000"/>
                  </a:schemeClr>
                </a:solidFill>
                <a:latin typeface="+mj-lt"/>
              </a:rPr>
              <a:t> </a:t>
            </a:r>
            <a:r>
              <a:rPr lang="en-US" sz="3800" dirty="0" err="1">
                <a:solidFill>
                  <a:schemeClr val="accent3">
                    <a:lumMod val="50000"/>
                  </a:schemeClr>
                </a:solidFill>
                <a:latin typeface="+mj-lt"/>
              </a:rPr>
              <a:t>ngơi</a:t>
            </a:r>
            <a:r>
              <a:rPr lang="en-US" sz="3800" dirty="0">
                <a:solidFill>
                  <a:schemeClr val="accent3">
                    <a:lumMod val="50000"/>
                  </a:schemeClr>
                </a:solidFill>
                <a:latin typeface="+mj-lt"/>
              </a:rPr>
              <a:t>.</a:t>
            </a:r>
            <a:endParaRPr lang="vi-VN" sz="3800" dirty="0">
              <a:solidFill>
                <a:schemeClr val="accent3">
                  <a:lumMod val="50000"/>
                </a:schemeClr>
              </a:solidFill>
              <a:latin typeface="+mj-lt"/>
            </a:endParaRPr>
          </a:p>
          <a:p>
            <a:pPr lvl="0">
              <a:lnSpc>
                <a:spcPct val="150000"/>
              </a:lnSpc>
            </a:pPr>
            <a:r>
              <a:rPr lang="en-US" sz="3800" dirty="0" err="1">
                <a:solidFill>
                  <a:schemeClr val="accent3">
                    <a:lumMod val="50000"/>
                  </a:schemeClr>
                </a:solidFill>
                <a:latin typeface="+mj-lt"/>
              </a:rPr>
              <a:t>Phần</a:t>
            </a:r>
            <a:r>
              <a:rPr lang="en-US" sz="3800" dirty="0">
                <a:solidFill>
                  <a:schemeClr val="accent3">
                    <a:lumMod val="50000"/>
                  </a:schemeClr>
                </a:solidFill>
                <a:latin typeface="+mj-lt"/>
              </a:rPr>
              <a:t> 2: </a:t>
            </a:r>
            <a:r>
              <a:rPr lang="en-US" sz="3800" dirty="0" err="1">
                <a:solidFill>
                  <a:schemeClr val="accent3">
                    <a:lumMod val="50000"/>
                  </a:schemeClr>
                </a:solidFill>
                <a:latin typeface="+mj-lt"/>
              </a:rPr>
              <a:t>Cuộc</a:t>
            </a:r>
            <a:r>
              <a:rPr lang="en-US" sz="3800" dirty="0">
                <a:solidFill>
                  <a:schemeClr val="accent3">
                    <a:lumMod val="50000"/>
                  </a:schemeClr>
                </a:solidFill>
                <a:latin typeface="+mj-lt"/>
              </a:rPr>
              <a:t> </a:t>
            </a:r>
            <a:r>
              <a:rPr lang="en-US" sz="3800" dirty="0" err="1">
                <a:solidFill>
                  <a:schemeClr val="accent3">
                    <a:lumMod val="50000"/>
                  </a:schemeClr>
                </a:solidFill>
                <a:latin typeface="+mj-lt"/>
              </a:rPr>
              <a:t>gặp</a:t>
            </a:r>
            <a:r>
              <a:rPr lang="en-US" sz="3800" dirty="0">
                <a:solidFill>
                  <a:schemeClr val="accent3">
                    <a:lumMod val="50000"/>
                  </a:schemeClr>
                </a:solidFill>
                <a:latin typeface="+mj-lt"/>
              </a:rPr>
              <a:t> </a:t>
            </a:r>
            <a:r>
              <a:rPr lang="en-US" sz="3800" dirty="0" err="1">
                <a:solidFill>
                  <a:schemeClr val="accent3">
                    <a:lumMod val="50000"/>
                  </a:schemeClr>
                </a:solidFill>
                <a:latin typeface="+mj-lt"/>
              </a:rPr>
              <a:t>gỡ</a:t>
            </a:r>
            <a:r>
              <a:rPr lang="en-US" sz="3800" dirty="0">
                <a:solidFill>
                  <a:schemeClr val="accent3">
                    <a:lumMod val="50000"/>
                  </a:schemeClr>
                </a:solidFill>
                <a:latin typeface="+mj-lt"/>
              </a:rPr>
              <a:t> </a:t>
            </a:r>
            <a:r>
              <a:rPr lang="en-US" sz="3800" dirty="0" err="1">
                <a:solidFill>
                  <a:schemeClr val="accent3">
                    <a:lumMod val="50000"/>
                  </a:schemeClr>
                </a:solidFill>
                <a:latin typeface="+mj-lt"/>
              </a:rPr>
              <a:t>giữa</a:t>
            </a:r>
            <a:r>
              <a:rPr lang="en-US" sz="3800" dirty="0">
                <a:solidFill>
                  <a:schemeClr val="accent3">
                    <a:lumMod val="50000"/>
                  </a:schemeClr>
                </a:solidFill>
                <a:latin typeface="+mj-lt"/>
              </a:rPr>
              <a:t> 2 </a:t>
            </a:r>
            <a:r>
              <a:rPr lang="en-US" sz="3800" dirty="0" err="1">
                <a:solidFill>
                  <a:schemeClr val="accent3">
                    <a:lumMod val="50000"/>
                  </a:schemeClr>
                </a:solidFill>
                <a:latin typeface="+mj-lt"/>
              </a:rPr>
              <a:t>người</a:t>
            </a:r>
            <a:r>
              <a:rPr lang="en-US" sz="3800" dirty="0">
                <a:solidFill>
                  <a:schemeClr val="accent3">
                    <a:lumMod val="50000"/>
                  </a:schemeClr>
                </a:solidFill>
                <a:latin typeface="+mj-lt"/>
              </a:rPr>
              <a:t> </a:t>
            </a:r>
            <a:r>
              <a:rPr lang="en-US" sz="3800" dirty="0" err="1">
                <a:solidFill>
                  <a:schemeClr val="accent3">
                    <a:lumMod val="50000"/>
                  </a:schemeClr>
                </a:solidFill>
                <a:latin typeface="+mj-lt"/>
              </a:rPr>
              <a:t>lính</a:t>
            </a:r>
            <a:r>
              <a:rPr lang="en-US" sz="3800" dirty="0">
                <a:solidFill>
                  <a:schemeClr val="accent3">
                    <a:lumMod val="50000"/>
                  </a:schemeClr>
                </a:solidFill>
                <a:latin typeface="+mj-lt"/>
              </a:rPr>
              <a:t> </a:t>
            </a:r>
            <a:r>
              <a:rPr lang="en-US" sz="3800" dirty="0" err="1">
                <a:solidFill>
                  <a:schemeClr val="accent3">
                    <a:lumMod val="50000"/>
                  </a:schemeClr>
                </a:solidFill>
                <a:latin typeface="+mj-lt"/>
              </a:rPr>
              <a:t>đối</a:t>
            </a:r>
            <a:r>
              <a:rPr lang="en-US" sz="3800" dirty="0">
                <a:solidFill>
                  <a:schemeClr val="accent3">
                    <a:lumMod val="50000"/>
                  </a:schemeClr>
                </a:solidFill>
                <a:latin typeface="+mj-lt"/>
              </a:rPr>
              <a:t> </a:t>
            </a:r>
            <a:r>
              <a:rPr lang="en-US" sz="3800" dirty="0" err="1">
                <a:solidFill>
                  <a:schemeClr val="accent3">
                    <a:lumMod val="50000"/>
                  </a:schemeClr>
                </a:solidFill>
                <a:latin typeface="+mj-lt"/>
              </a:rPr>
              <a:t>địch</a:t>
            </a:r>
            <a:r>
              <a:rPr lang="en-US" sz="3800" dirty="0">
                <a:solidFill>
                  <a:schemeClr val="accent3">
                    <a:lumMod val="50000"/>
                  </a:schemeClr>
                </a:solidFill>
                <a:latin typeface="+mj-lt"/>
              </a:rPr>
              <a:t> </a:t>
            </a:r>
            <a:r>
              <a:rPr lang="en-US" sz="3800" dirty="0" err="1">
                <a:solidFill>
                  <a:schemeClr val="accent3">
                    <a:lumMod val="50000"/>
                  </a:schemeClr>
                </a:solidFill>
                <a:latin typeface="+mj-lt"/>
              </a:rPr>
              <a:t>nhau</a:t>
            </a:r>
            <a:r>
              <a:rPr lang="en-US" sz="3800" dirty="0">
                <a:solidFill>
                  <a:schemeClr val="accent3">
                    <a:lumMod val="50000"/>
                  </a:schemeClr>
                </a:solidFill>
                <a:latin typeface="+mj-lt"/>
              </a:rPr>
              <a:t> </a:t>
            </a:r>
            <a:r>
              <a:rPr lang="en-US" sz="3800" dirty="0" err="1">
                <a:solidFill>
                  <a:schemeClr val="accent3">
                    <a:lumMod val="50000"/>
                  </a:schemeClr>
                </a:solidFill>
                <a:latin typeface="+mj-lt"/>
              </a:rPr>
              <a:t>và</a:t>
            </a:r>
            <a:r>
              <a:rPr lang="en-US" sz="3800" dirty="0">
                <a:solidFill>
                  <a:schemeClr val="accent3">
                    <a:lumMod val="50000"/>
                  </a:schemeClr>
                </a:solidFill>
                <a:latin typeface="+mj-lt"/>
              </a:rPr>
              <a:t> </a:t>
            </a:r>
            <a:r>
              <a:rPr lang="en-US" sz="3800" dirty="0" err="1">
                <a:solidFill>
                  <a:schemeClr val="accent3">
                    <a:lumMod val="50000"/>
                  </a:schemeClr>
                </a:solidFill>
                <a:latin typeface="+mj-lt"/>
              </a:rPr>
              <a:t>câu</a:t>
            </a:r>
            <a:r>
              <a:rPr lang="en-US" sz="3800" dirty="0">
                <a:solidFill>
                  <a:schemeClr val="accent3">
                    <a:lumMod val="50000"/>
                  </a:schemeClr>
                </a:solidFill>
                <a:latin typeface="+mj-lt"/>
              </a:rPr>
              <a:t> </a:t>
            </a:r>
            <a:r>
              <a:rPr lang="en-US" sz="3800" dirty="0" err="1">
                <a:solidFill>
                  <a:schemeClr val="accent3">
                    <a:lumMod val="50000"/>
                  </a:schemeClr>
                </a:solidFill>
                <a:latin typeface="+mj-lt"/>
              </a:rPr>
              <a:t>chuyện</a:t>
            </a:r>
            <a:r>
              <a:rPr lang="en-US" sz="3800" dirty="0">
                <a:solidFill>
                  <a:schemeClr val="accent3">
                    <a:lumMod val="50000"/>
                  </a:schemeClr>
                </a:solidFill>
                <a:latin typeface="+mj-lt"/>
              </a:rPr>
              <a:t> </a:t>
            </a:r>
            <a:r>
              <a:rPr lang="en-US" sz="3800" dirty="0" err="1">
                <a:solidFill>
                  <a:schemeClr val="accent3">
                    <a:lumMod val="50000"/>
                  </a:schemeClr>
                </a:solidFill>
                <a:latin typeface="+mj-lt"/>
              </a:rPr>
              <a:t>về</a:t>
            </a:r>
            <a:r>
              <a:rPr lang="en-US" sz="3800" dirty="0">
                <a:solidFill>
                  <a:schemeClr val="accent3">
                    <a:lumMod val="50000"/>
                  </a:schemeClr>
                </a:solidFill>
                <a:latin typeface="+mj-lt"/>
              </a:rPr>
              <a:t> </a:t>
            </a:r>
            <a:r>
              <a:rPr lang="en-US" sz="3800" dirty="0" err="1">
                <a:solidFill>
                  <a:schemeClr val="accent3">
                    <a:lumMod val="50000"/>
                  </a:schemeClr>
                </a:solidFill>
                <a:latin typeface="+mj-lt"/>
              </a:rPr>
              <a:t>cây</a:t>
            </a:r>
            <a:r>
              <a:rPr lang="en-US" sz="3800" dirty="0">
                <a:solidFill>
                  <a:schemeClr val="accent3">
                    <a:lumMod val="50000"/>
                  </a:schemeClr>
                </a:solidFill>
                <a:latin typeface="+mj-lt"/>
              </a:rPr>
              <a:t> </a:t>
            </a:r>
            <a:r>
              <a:rPr lang="en-US" sz="3800" dirty="0" err="1">
                <a:solidFill>
                  <a:schemeClr val="accent3">
                    <a:lumMod val="50000"/>
                  </a:schemeClr>
                </a:solidFill>
                <a:latin typeface="+mj-lt"/>
              </a:rPr>
              <a:t>diêm</a:t>
            </a:r>
            <a:r>
              <a:rPr lang="en-US" sz="3800" dirty="0">
                <a:solidFill>
                  <a:schemeClr val="accent3">
                    <a:lumMod val="50000"/>
                  </a:schemeClr>
                </a:solidFill>
                <a:latin typeface="+mj-lt"/>
              </a:rPr>
              <a:t>.</a:t>
            </a:r>
            <a:endParaRPr lang="vi-VN" sz="3800" dirty="0">
              <a:solidFill>
                <a:schemeClr val="accent3">
                  <a:lumMod val="50000"/>
                </a:schemeClr>
              </a:solidFill>
              <a:latin typeface="+mj-lt"/>
            </a:endParaRPr>
          </a:p>
          <a:p>
            <a:pPr>
              <a:lnSpc>
                <a:spcPct val="150000"/>
              </a:lnSpc>
            </a:pPr>
            <a:r>
              <a:rPr lang="vi-VN" sz="3800" dirty="0">
                <a:solidFill>
                  <a:schemeClr val="accent3">
                    <a:lumMod val="50000"/>
                  </a:schemeClr>
                </a:solidFill>
                <a:latin typeface="+mj-lt"/>
              </a:rPr>
              <a:t>Phần 3: Những suy tư của tác giả. </a:t>
            </a:r>
            <a:endParaRPr kumimoji="0" lang="en-US" sz="3800" b="0" i="0" u="none" strike="noStrike" kern="1200" cap="none" spc="0" normalizeH="0" baseline="0" noProof="0" dirty="0">
              <a:ln>
                <a:noFill/>
              </a:ln>
              <a:solidFill>
                <a:schemeClr val="accent3">
                  <a:lumMod val="50000"/>
                </a:schemeClr>
              </a:solidFill>
              <a:effectLst/>
              <a:uLnTx/>
              <a:uFillTx/>
              <a:latin typeface="+mj-lt"/>
            </a:endParaRPr>
          </a:p>
        </p:txBody>
      </p:sp>
      <p:sp>
        <p:nvSpPr>
          <p:cNvPr id="11" name="TextBox 11"/>
          <p:cNvSpPr txBox="1"/>
          <p:nvPr/>
        </p:nvSpPr>
        <p:spPr>
          <a:xfrm>
            <a:off x="1079343" y="1642247"/>
            <a:ext cx="4776494" cy="780214"/>
          </a:xfrm>
          <a:prstGeom prst="rect">
            <a:avLst/>
          </a:prstGeom>
        </p:spPr>
        <p:txBody>
          <a:bodyPr wrap="square" lIns="0" tIns="0" rIns="0" bIns="0" rtlCol="0" anchor="t">
            <a:spAutoFit/>
          </a:bodyPr>
          <a:lstStyle/>
          <a:p>
            <a:pPr marL="0" marR="0" lvl="0" indent="0" algn="ctr" defTabSz="914400" rtl="0" eaLnBrk="1" fontAlgn="auto" latinLnBrk="0" hangingPunct="1">
              <a:lnSpc>
                <a:spcPts val="6023"/>
              </a:lnSpc>
              <a:spcBef>
                <a:spcPct val="0"/>
              </a:spcBef>
              <a:spcAft>
                <a:spcPts val="0"/>
              </a:spcAft>
              <a:buClrTx/>
              <a:buSzTx/>
              <a:buFontTx/>
              <a:buNone/>
              <a:tabLst/>
              <a:defRPr/>
            </a:pPr>
            <a:r>
              <a:rPr kumimoji="0" lang="en-US" sz="5400" b="1" i="0" u="none" strike="noStrike" kern="1200" cap="none" spc="-80" normalizeH="0" baseline="0" noProof="0" dirty="0">
                <a:ln>
                  <a:noFill/>
                </a:ln>
                <a:solidFill>
                  <a:srgbClr val="FFFFFF"/>
                </a:solidFill>
                <a:effectLst/>
                <a:uLnTx/>
                <a:uFillTx/>
                <a:latin typeface="Candara" panose="020E0502030303020204" pitchFamily="34" charset="0"/>
                <a:ea typeface="+mn-ea"/>
                <a:cs typeface="+mn-cs"/>
              </a:rPr>
              <a:t>2.TÁC PHẨM</a:t>
            </a:r>
          </a:p>
        </p:txBody>
      </p:sp>
      <p:sp>
        <p:nvSpPr>
          <p:cNvPr id="4" name="Rectangle 3">
            <a:extLst>
              <a:ext uri="{FF2B5EF4-FFF2-40B4-BE49-F238E27FC236}">
                <a16:creationId xmlns:a16="http://schemas.microsoft.com/office/drawing/2014/main" id="{C3CAD712-D5F6-4203-A551-070D1A3AF2FB}"/>
              </a:ext>
            </a:extLst>
          </p:cNvPr>
          <p:cNvSpPr/>
          <p:nvPr/>
        </p:nvSpPr>
        <p:spPr>
          <a:xfrm>
            <a:off x="5790708" y="723007"/>
            <a:ext cx="2473755" cy="144655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8800" b="1" cap="none" spc="0" dirty="0" smtClean="0">
                <a:ln/>
                <a:solidFill>
                  <a:schemeClr val="accent3"/>
                </a:solidFill>
                <a:effectLst/>
              </a:rPr>
              <a:t>2012</a:t>
            </a:r>
            <a:endParaRPr lang="en-US" sz="8800" b="1" cap="none" spc="0" dirty="0">
              <a:ln/>
              <a:solidFill>
                <a:schemeClr val="accent3"/>
              </a:solidFill>
              <a:effectLst/>
            </a:endParaRPr>
          </a:p>
        </p:txBody>
      </p:sp>
      <p:pic>
        <p:nvPicPr>
          <p:cNvPr id="13" name="Picture 6" descr="Cao huy thuần giá tốt, giảm giá đến 40% - Tháng 8, 2023 | Mua Ngay | Tiki"/>
          <p:cNvPicPr>
            <a:picLocks noChangeAspect="1" noChangeArrowheads="1"/>
          </p:cNvPicPr>
          <p:nvPr/>
        </p:nvPicPr>
        <p:blipFill rotWithShape="1">
          <a:blip r:embed="rId2">
            <a:extLst>
              <a:ext uri="{28A0092B-C50C-407E-A947-70E740481C1C}">
                <a14:useLocalDpi xmlns:a14="http://schemas.microsoft.com/office/drawing/2010/main" val="0"/>
              </a:ext>
            </a:extLst>
          </a:blip>
          <a:srcRect l="16910" r="16980"/>
          <a:stretch/>
        </p:blipFill>
        <p:spPr bwMode="auto">
          <a:xfrm>
            <a:off x="304800" y="3777383"/>
            <a:ext cx="4052000" cy="612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8361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rcRect t="7825" b="7825"/>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2630150" y="4629150"/>
            <a:ext cx="5657850" cy="5657850"/>
            <a:chOff x="0" y="0"/>
            <a:chExt cx="14400530" cy="14400530"/>
          </a:xfrm>
        </p:grpSpPr>
        <p:sp>
          <p:nvSpPr>
            <p:cNvPr id="3" name="Freeform 3"/>
            <p:cNvSpPr/>
            <p:nvPr/>
          </p:nvSpPr>
          <p:spPr>
            <a:xfrm>
              <a:off x="0" y="0"/>
              <a:ext cx="14400530" cy="14399261"/>
            </a:xfrm>
            <a:custGeom>
              <a:avLst/>
              <a:gdLst/>
              <a:ahLst/>
              <a:cxnLst/>
              <a:rect l="l" t="t" r="r" b="b"/>
              <a:pathLst>
                <a:path w="14400530" h="14399261">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6C6F38">
                <a:alpha val="83922"/>
              </a:srgbClr>
            </a:solidFill>
          </p:spPr>
        </p:sp>
      </p:grpSp>
      <p:grpSp>
        <p:nvGrpSpPr>
          <p:cNvPr id="4" name="Group 4"/>
          <p:cNvGrpSpPr/>
          <p:nvPr/>
        </p:nvGrpSpPr>
        <p:grpSpPr>
          <a:xfrm>
            <a:off x="382460" y="335113"/>
            <a:ext cx="11386294" cy="9586783"/>
            <a:chOff x="0" y="0"/>
            <a:chExt cx="3851660" cy="3242936"/>
          </a:xfrm>
        </p:grpSpPr>
        <p:sp>
          <p:nvSpPr>
            <p:cNvPr id="5" name="Freeform 5"/>
            <p:cNvSpPr/>
            <p:nvPr/>
          </p:nvSpPr>
          <p:spPr>
            <a:xfrm>
              <a:off x="0" y="0"/>
              <a:ext cx="3851660" cy="3242936"/>
            </a:xfrm>
            <a:custGeom>
              <a:avLst/>
              <a:gdLst/>
              <a:ahLst/>
              <a:cxnLst/>
              <a:rect l="l" t="t" r="r" b="b"/>
              <a:pathLst>
                <a:path w="3851660" h="3242936">
                  <a:moveTo>
                    <a:pt x="0" y="0"/>
                  </a:moveTo>
                  <a:lnTo>
                    <a:pt x="3851660" y="0"/>
                  </a:lnTo>
                  <a:lnTo>
                    <a:pt x="3851660" y="3242936"/>
                  </a:lnTo>
                  <a:lnTo>
                    <a:pt x="0" y="3242936"/>
                  </a:lnTo>
                  <a:close/>
                </a:path>
              </a:pathLst>
            </a:custGeom>
            <a:solidFill>
              <a:srgbClr val="85976E">
                <a:alpha val="92941"/>
              </a:srgbClr>
            </a:solidFill>
          </p:spPr>
        </p:sp>
      </p:grpSp>
      <p:sp>
        <p:nvSpPr>
          <p:cNvPr id="6" name="TextBox 6"/>
          <p:cNvSpPr txBox="1"/>
          <p:nvPr/>
        </p:nvSpPr>
        <p:spPr>
          <a:xfrm>
            <a:off x="13048443" y="7058965"/>
            <a:ext cx="4821264" cy="797719"/>
          </a:xfrm>
          <a:prstGeom prst="rect">
            <a:avLst/>
          </a:prstGeom>
        </p:spPr>
        <p:txBody>
          <a:bodyPr wrap="square" lIns="0" tIns="0" rIns="0" bIns="0" rtlCol="0" anchor="t">
            <a:spAutoFit/>
          </a:bodyPr>
          <a:lstStyle/>
          <a:p>
            <a:pPr algn="ctr">
              <a:lnSpc>
                <a:spcPts val="6023"/>
              </a:lnSpc>
              <a:spcBef>
                <a:spcPct val="0"/>
              </a:spcBef>
            </a:pPr>
            <a:r>
              <a:rPr lang="vi-VN" sz="6600" b="1" spc="-80" dirty="0">
                <a:solidFill>
                  <a:srgbClr val="FFFFFF"/>
                </a:solidFill>
                <a:latin typeface="#9Slide03 Kaleko 105 Round Bold" panose="020B0604020202020204" charset="0"/>
              </a:rPr>
              <a:t>NHAN ĐỀ</a:t>
            </a:r>
            <a:endParaRPr lang="en-US" sz="6600" b="1" spc="-80" dirty="0">
              <a:solidFill>
                <a:srgbClr val="FFFFFF"/>
              </a:solidFill>
              <a:latin typeface="#9Slide03 Kaleko 105 Round Bold" panose="020B0604020202020204" charset="0"/>
            </a:endParaRPr>
          </a:p>
        </p:txBody>
      </p:sp>
      <p:grpSp>
        <p:nvGrpSpPr>
          <p:cNvPr id="7" name="Group 7"/>
          <p:cNvGrpSpPr/>
          <p:nvPr/>
        </p:nvGrpSpPr>
        <p:grpSpPr>
          <a:xfrm>
            <a:off x="0" y="-14996"/>
            <a:ext cx="12151214" cy="10287000"/>
            <a:chOff x="0" y="0"/>
            <a:chExt cx="8738832" cy="7398139"/>
          </a:xfrm>
        </p:grpSpPr>
        <p:sp>
          <p:nvSpPr>
            <p:cNvPr id="8" name="Freeform 8"/>
            <p:cNvSpPr/>
            <p:nvPr/>
          </p:nvSpPr>
          <p:spPr>
            <a:xfrm>
              <a:off x="0" y="0"/>
              <a:ext cx="8740101" cy="7396869"/>
            </a:xfrm>
            <a:custGeom>
              <a:avLst/>
              <a:gdLst/>
              <a:ahLst/>
              <a:cxnLst/>
              <a:rect l="l" t="t" r="r" b="b"/>
              <a:pathLst>
                <a:path w="8740101" h="7396869">
                  <a:moveTo>
                    <a:pt x="8693112" y="3798201"/>
                  </a:moveTo>
                  <a:lnTo>
                    <a:pt x="8690572" y="3598468"/>
                  </a:lnTo>
                  <a:lnTo>
                    <a:pt x="8647392" y="204470"/>
                  </a:lnTo>
                  <a:lnTo>
                    <a:pt x="8646122" y="115570"/>
                  </a:lnTo>
                  <a:lnTo>
                    <a:pt x="8557222" y="114300"/>
                  </a:lnTo>
                  <a:lnTo>
                    <a:pt x="4500157" y="60960"/>
                  </a:lnTo>
                  <a:lnTo>
                    <a:pt x="4232055" y="57150"/>
                  </a:lnTo>
                  <a:lnTo>
                    <a:pt x="204470" y="3810"/>
                  </a:lnTo>
                  <a:lnTo>
                    <a:pt x="0" y="0"/>
                  </a:lnTo>
                  <a:lnTo>
                    <a:pt x="3810" y="204470"/>
                  </a:lnTo>
                  <a:lnTo>
                    <a:pt x="57150" y="3598468"/>
                  </a:lnTo>
                  <a:lnTo>
                    <a:pt x="59690" y="3798201"/>
                  </a:lnTo>
                  <a:lnTo>
                    <a:pt x="114300" y="7213988"/>
                  </a:lnTo>
                  <a:lnTo>
                    <a:pt x="115570" y="7302888"/>
                  </a:lnTo>
                  <a:lnTo>
                    <a:pt x="204470" y="7304158"/>
                  </a:lnTo>
                  <a:lnTo>
                    <a:pt x="4232055" y="7347338"/>
                  </a:lnTo>
                  <a:lnTo>
                    <a:pt x="4500156" y="7349879"/>
                  </a:lnTo>
                  <a:lnTo>
                    <a:pt x="8740101" y="7396869"/>
                  </a:lnTo>
                  <a:lnTo>
                    <a:pt x="8693111" y="3798201"/>
                  </a:lnTo>
                  <a:close/>
                  <a:moveTo>
                    <a:pt x="8421332" y="3598468"/>
                  </a:moveTo>
                  <a:lnTo>
                    <a:pt x="8418792" y="3798201"/>
                  </a:lnTo>
                  <a:lnTo>
                    <a:pt x="8378151" y="7037459"/>
                  </a:lnTo>
                  <a:lnTo>
                    <a:pt x="4500157" y="7078098"/>
                  </a:lnTo>
                  <a:lnTo>
                    <a:pt x="4232055" y="7080638"/>
                  </a:lnTo>
                  <a:lnTo>
                    <a:pt x="295910" y="7122548"/>
                  </a:lnTo>
                  <a:lnTo>
                    <a:pt x="347980" y="3798201"/>
                  </a:lnTo>
                  <a:lnTo>
                    <a:pt x="350520" y="3598468"/>
                  </a:lnTo>
                  <a:lnTo>
                    <a:pt x="400050" y="401320"/>
                  </a:lnTo>
                  <a:lnTo>
                    <a:pt x="4232055" y="351790"/>
                  </a:lnTo>
                  <a:lnTo>
                    <a:pt x="4500157" y="349250"/>
                  </a:lnTo>
                  <a:lnTo>
                    <a:pt x="8463242" y="297180"/>
                  </a:lnTo>
                  <a:lnTo>
                    <a:pt x="8421332" y="3598468"/>
                  </a:lnTo>
                  <a:close/>
                </a:path>
              </a:pathLst>
            </a:custGeom>
            <a:solidFill>
              <a:srgbClr val="6C6F38"/>
            </a:solidFill>
          </p:spPr>
        </p:sp>
      </p:grpSp>
      <p:sp>
        <p:nvSpPr>
          <p:cNvPr id="9" name="TextBox 9"/>
          <p:cNvSpPr txBox="1"/>
          <p:nvPr/>
        </p:nvSpPr>
        <p:spPr>
          <a:xfrm>
            <a:off x="800176" y="1710385"/>
            <a:ext cx="10550861" cy="7476406"/>
          </a:xfrm>
          <a:prstGeom prst="rect">
            <a:avLst/>
          </a:prstGeom>
        </p:spPr>
        <p:txBody>
          <a:bodyPr wrap="square" lIns="0" tIns="0" rIns="0" bIns="0" rtlCol="0" anchor="t">
            <a:spAutoFit/>
          </a:bodyPr>
          <a:lstStyle/>
          <a:p>
            <a:pPr marL="571500" indent="-571500" algn="just">
              <a:lnSpc>
                <a:spcPts val="5312"/>
              </a:lnSpc>
              <a:spcBef>
                <a:spcPct val="0"/>
              </a:spcBef>
              <a:buFont typeface="Wingdings" panose="05000000000000000000" pitchFamily="2" charset="2"/>
              <a:buChar char="v"/>
            </a:pPr>
            <a:r>
              <a:rPr lang="vi-VN" sz="4400" dirty="0" smtClean="0">
                <a:solidFill>
                  <a:srgbClr val="FFFFFF"/>
                </a:solidFill>
                <a:latin typeface="Calibri (Body)"/>
              </a:rPr>
              <a:t>Cây </a:t>
            </a:r>
            <a:r>
              <a:rPr lang="vi-VN" sz="4400" dirty="0" smtClean="0">
                <a:solidFill>
                  <a:schemeClr val="bg1"/>
                </a:solidFill>
                <a:latin typeface="Calibri" panose="020F0502020204030204" pitchFamily="34" charset="0"/>
                <a:cs typeface="Calibri" panose="020F0502020204030204" pitchFamily="34" charset="0"/>
              </a:rPr>
              <a:t>diêm </a:t>
            </a:r>
            <a:r>
              <a:rPr lang="vi-VN" sz="4400" dirty="0">
                <a:solidFill>
                  <a:schemeClr val="bg1"/>
                </a:solidFill>
                <a:latin typeface="Calibri" panose="020F0502020204030204" pitchFamily="34" charset="0"/>
                <a:cs typeface="Calibri" panose="020F0502020204030204" pitchFamily="34" charset="0"/>
              </a:rPr>
              <a:t>cuối cùng </a:t>
            </a:r>
            <a:r>
              <a:rPr lang="vi-VN" sz="4400" dirty="0" smtClean="0">
                <a:solidFill>
                  <a:schemeClr val="bg1"/>
                </a:solidFill>
                <a:latin typeface="Calibri" panose="020F0502020204030204" pitchFamily="34" charset="0"/>
                <a:cs typeface="Calibri" panose="020F0502020204030204" pitchFamily="34" charset="0"/>
              </a:rPr>
              <a:t>có </a:t>
            </a:r>
            <a:r>
              <a:rPr lang="vi-VN" sz="4400" dirty="0">
                <a:solidFill>
                  <a:schemeClr val="bg1"/>
                </a:solidFill>
                <a:latin typeface="Calibri" panose="020F0502020204030204" pitchFamily="34" charset="0"/>
                <a:cs typeface="Calibri" panose="020F0502020204030204" pitchFamily="34" charset="0"/>
              </a:rPr>
              <a:t>thể hiểu là biểu tượng cho cuộc sống và hy vọng, nhưng cũng đồng thời là biểu tượng cho sự nguy hiểm và khát vọng sự tồn tại. </a:t>
            </a:r>
            <a:endParaRPr lang="vi-VN" sz="4400" dirty="0" smtClean="0">
              <a:solidFill>
                <a:schemeClr val="bg1"/>
              </a:solidFill>
              <a:latin typeface="Calibri" panose="020F0502020204030204" pitchFamily="34" charset="0"/>
              <a:cs typeface="Calibri" panose="020F0502020204030204" pitchFamily="34" charset="0"/>
            </a:endParaRPr>
          </a:p>
          <a:p>
            <a:pPr marL="571500" indent="-571500" algn="just">
              <a:lnSpc>
                <a:spcPts val="5312"/>
              </a:lnSpc>
              <a:spcBef>
                <a:spcPct val="0"/>
              </a:spcBef>
              <a:buFont typeface="Wingdings" panose="05000000000000000000" pitchFamily="2" charset="2"/>
              <a:buChar char="v"/>
            </a:pPr>
            <a:endParaRPr lang="vi-VN" sz="4400" dirty="0">
              <a:solidFill>
                <a:schemeClr val="bg1"/>
              </a:solidFill>
              <a:latin typeface="Calibri" panose="020F0502020204030204" pitchFamily="34" charset="0"/>
              <a:cs typeface="Calibri" panose="020F0502020204030204" pitchFamily="34" charset="0"/>
            </a:endParaRPr>
          </a:p>
          <a:p>
            <a:pPr marL="571500" indent="-571500" algn="just">
              <a:lnSpc>
                <a:spcPts val="5312"/>
              </a:lnSpc>
              <a:spcBef>
                <a:spcPct val="0"/>
              </a:spcBef>
              <a:buFont typeface="Wingdings" panose="05000000000000000000" pitchFamily="2" charset="2"/>
              <a:buChar char="v"/>
            </a:pPr>
            <a:r>
              <a:rPr lang="vi-VN" sz="4400" dirty="0" smtClean="0">
                <a:solidFill>
                  <a:schemeClr val="bg1"/>
                </a:solidFill>
                <a:latin typeface="Calibri" panose="020F0502020204030204" pitchFamily="34" charset="0"/>
                <a:cs typeface="Calibri" panose="020F0502020204030204" pitchFamily="34" charset="0"/>
              </a:rPr>
              <a:t>Tác </a:t>
            </a:r>
            <a:r>
              <a:rPr lang="vi-VN" sz="4400" dirty="0">
                <a:solidFill>
                  <a:schemeClr val="bg1"/>
                </a:solidFill>
                <a:latin typeface="Calibri" panose="020F0502020204030204" pitchFamily="34" charset="0"/>
                <a:cs typeface="Calibri" panose="020F0502020204030204" pitchFamily="34" charset="0"/>
              </a:rPr>
              <a:t>giả Cao Huy Thuần đã thông qua câu chuyện này, tạo nên sự cân nhắc về giá trị của cuộc sống và lòng kiên nhẫn của con người trong những thời điểm khó khăn </a:t>
            </a:r>
            <a:r>
              <a:rPr lang="vi-VN" sz="4400" dirty="0" smtClean="0">
                <a:solidFill>
                  <a:schemeClr val="bg1"/>
                </a:solidFill>
                <a:latin typeface="Calibri" panose="020F0502020204030204" pitchFamily="34" charset="0"/>
                <a:cs typeface="Calibri" panose="020F0502020204030204" pitchFamily="34" charset="0"/>
              </a:rPr>
              <a:t>nhất</a:t>
            </a:r>
            <a:r>
              <a:rPr lang="vi-VN" sz="4400" dirty="0" smtClean="0">
                <a:solidFill>
                  <a:schemeClr val="bg1"/>
                </a:solidFill>
                <a:latin typeface="Calibri" panose="020F0502020204030204" pitchFamily="34" charset="0"/>
                <a:cs typeface="Calibri" panose="020F0502020204030204" pitchFamily="34" charset="0"/>
              </a:rPr>
              <a:t>. </a:t>
            </a:r>
            <a:endParaRPr lang="vi-VN" sz="4400" dirty="0">
              <a:solidFill>
                <a:schemeClr val="bg1"/>
              </a:solidFill>
              <a:latin typeface="Calibri" panose="020F0502020204030204" pitchFamily="34" charset="0"/>
              <a:cs typeface="Calibri" panose="020F0502020204030204" pitchFamily="34" charset="0"/>
            </a:endParaRPr>
          </a:p>
          <a:p>
            <a:pPr marL="571500" indent="-571500" algn="just">
              <a:lnSpc>
                <a:spcPts val="5312"/>
              </a:lnSpc>
              <a:spcBef>
                <a:spcPct val="0"/>
              </a:spcBef>
              <a:buFont typeface="Wingdings" panose="05000000000000000000" pitchFamily="2" charset="2"/>
              <a:buChar char="v"/>
            </a:pPr>
            <a:endParaRPr lang="vi-VN" sz="4400" dirty="0">
              <a:solidFill>
                <a:srgbClr val="FFFFFF"/>
              </a:solidFill>
              <a:latin typeface="Calibri (Body)"/>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358</TotalTime>
  <Words>949</Words>
  <Application>Microsoft Office PowerPoint</Application>
  <PresentationFormat>Custom</PresentationFormat>
  <Paragraphs>86</Paragraphs>
  <Slides>19</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Calibri (Body)</vt:lpstr>
      <vt:lpstr>Candara</vt:lpstr>
      <vt:lpstr>#9Slide03 Kaleko 105 Round Bold</vt:lpstr>
      <vt:lpstr>Arial</vt:lpstr>
      <vt:lpstr>Times New Roman</vt:lpstr>
      <vt:lpstr>Lemonada Semi Bold Bold</vt:lpstr>
      <vt:lpstr>Leelawadee UI</vt:lpstr>
      <vt:lpstr>Calibri</vt:lpstr>
      <vt:lpstr>Wingdings</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Mountains</dc:title>
  <dc:creator>SURFACE</dc:creator>
  <cp:lastModifiedBy>DELL</cp:lastModifiedBy>
  <cp:revision>17</cp:revision>
  <dcterms:created xsi:type="dcterms:W3CDTF">2006-08-16T00:00:00Z</dcterms:created>
  <dcterms:modified xsi:type="dcterms:W3CDTF">2023-08-09T14:31:38Z</dcterms:modified>
  <dc:identifier>DAEkbTl0EXs</dc:identifier>
</cp:coreProperties>
</file>