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 id="2147483697" r:id="rId2"/>
  </p:sldMasterIdLst>
  <p:notesMasterIdLst>
    <p:notesMasterId r:id="rId35"/>
  </p:notesMasterIdLst>
  <p:sldIdLst>
    <p:sldId id="256" r:id="rId3"/>
    <p:sldId id="257" r:id="rId4"/>
    <p:sldId id="260" r:id="rId5"/>
    <p:sldId id="259" r:id="rId6"/>
    <p:sldId id="344" r:id="rId7"/>
    <p:sldId id="360" r:id="rId8"/>
    <p:sldId id="258" r:id="rId9"/>
    <p:sldId id="336" r:id="rId10"/>
    <p:sldId id="264" r:id="rId11"/>
    <p:sldId id="337" r:id="rId12"/>
    <p:sldId id="362" r:id="rId13"/>
    <p:sldId id="339" r:id="rId14"/>
    <p:sldId id="340" r:id="rId15"/>
    <p:sldId id="361" r:id="rId16"/>
    <p:sldId id="341" r:id="rId17"/>
    <p:sldId id="343" r:id="rId18"/>
    <p:sldId id="345" r:id="rId19"/>
    <p:sldId id="263" r:id="rId20"/>
    <p:sldId id="346" r:id="rId21"/>
    <p:sldId id="347" r:id="rId22"/>
    <p:sldId id="348" r:id="rId23"/>
    <p:sldId id="290" r:id="rId24"/>
    <p:sldId id="354" r:id="rId25"/>
    <p:sldId id="355" r:id="rId26"/>
    <p:sldId id="269" r:id="rId27"/>
    <p:sldId id="272" r:id="rId28"/>
    <p:sldId id="352" r:id="rId29"/>
    <p:sldId id="353" r:id="rId30"/>
    <p:sldId id="359" r:id="rId31"/>
    <p:sldId id="356" r:id="rId32"/>
    <p:sldId id="357" r:id="rId33"/>
    <p:sldId id="358"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oncert One" panose="020B0604020202020204" charset="0"/>
      <p:regular r:id="rId40"/>
    </p:embeddedFont>
    <p:embeddedFont>
      <p:font typeface="Roboto Mono Medium" panose="020B0604020202020204" charset="0"/>
      <p:regular r:id="rId41"/>
      <p:bold r:id="rId42"/>
      <p:italic r:id="rId43"/>
      <p:boldItalic r:id="rId44"/>
    </p:embeddedFont>
    <p:embeddedFont>
      <p:font typeface="Coming Soon" panose="020B0604020202020204" charset="0"/>
      <p:regular r:id="rId45"/>
    </p:embeddedFont>
    <p:embeddedFont>
      <p:font typeface="Roboto Mono" panose="020B0604020202020204" charset="0"/>
      <p:regular r:id="rId46"/>
      <p:bold r:id="rId47"/>
      <p:italic r:id="rId48"/>
      <p:boldItalic r:id="rId49"/>
    </p:embeddedFont>
    <p:embeddedFont>
      <p:font typeface="Anonymous Pro"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F0844C-48BB-4FEE-9442-BB209C41EFAB}">
  <a:tblStyle styleId="{1AF0844C-48BB-4FEE-9442-BB209C41EF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59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3485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0607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662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164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8832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6128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9152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20f6c89457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20f6c89457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42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20f6c89457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20f6c89457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6115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2304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1209571f4d9_0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1209571f4d9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1270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1209571f4d9_0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1209571f4d9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3745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1209571f4d9_0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1209571f4d9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5804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8506521a88_4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8506521a88_4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3936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853034354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85303435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6577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1134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474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05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451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4018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58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952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1">
  <p:cSld name="SECTION_TITLE_AND_DESCRIPTION_1_1_1_1">
    <p:spTree>
      <p:nvGrpSpPr>
        <p:cNvPr id="1" name="Shape 153"/>
        <p:cNvGrpSpPr/>
        <p:nvPr/>
      </p:nvGrpSpPr>
      <p:grpSpPr>
        <a:xfrm>
          <a:off x="0" y="0"/>
          <a:ext cx="0" cy="0"/>
          <a:chOff x="0" y="0"/>
          <a:chExt cx="0" cy="0"/>
        </a:xfrm>
      </p:grpSpPr>
      <p:pic>
        <p:nvPicPr>
          <p:cNvPr id="154" name="Google Shape;154;p2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55" name="Google Shape;155;p2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6" name="Google Shape;156;p27"/>
          <p:cNvSpPr txBox="1">
            <a:spLocks noGrp="1"/>
          </p:cNvSpPr>
          <p:nvPr>
            <p:ph type="title"/>
          </p:nvPr>
        </p:nvSpPr>
        <p:spPr>
          <a:xfrm>
            <a:off x="5230400" y="3321638"/>
            <a:ext cx="2797500" cy="48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600"/>
              <a:buFont typeface="Anonymous Pro"/>
              <a:buNone/>
              <a:defRPr sz="2100"/>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7" name="Google Shape;157;p27"/>
          <p:cNvSpPr txBox="1">
            <a:spLocks noGrp="1"/>
          </p:cNvSpPr>
          <p:nvPr>
            <p:ph type="subTitle" idx="1"/>
          </p:nvPr>
        </p:nvSpPr>
        <p:spPr>
          <a:xfrm>
            <a:off x="4909400" y="1218188"/>
            <a:ext cx="3439500" cy="20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Concert One"/>
              <a:buNone/>
              <a:defRPr sz="2100">
                <a:solidFill>
                  <a:schemeClr val="dk1"/>
                </a:solidFill>
                <a:latin typeface="Roboto Mono"/>
                <a:ea typeface="Roboto Mono"/>
                <a:cs typeface="Roboto Mono"/>
                <a:sym typeface="Roboto Mono"/>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343872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extLst>
      <p:ext uri="{BB962C8B-B14F-4D97-AF65-F5344CB8AC3E}">
        <p14:creationId xmlns:p14="http://schemas.microsoft.com/office/powerpoint/2010/main" val="3063178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Font typeface="Concert One"/>
              <a:buAutoNum type="arabicPeriod"/>
              <a:defRPr sz="950">
                <a:solidFill>
                  <a:schemeClr val="dk2"/>
                </a:solidFill>
              </a:defRPr>
            </a:lvl1pPr>
            <a:lvl2pPr marL="914400" lvl="1" indent="-292100">
              <a:spcBef>
                <a:spcPts val="1600"/>
              </a:spcBef>
              <a:spcAft>
                <a:spcPts val="0"/>
              </a:spcAft>
              <a:buClr>
                <a:srgbClr val="4D719D"/>
              </a:buClr>
              <a:buSzPts val="1000"/>
              <a:buFont typeface="Muli"/>
              <a:buAutoNum type="alphaLcPeriod"/>
              <a:defRPr sz="950">
                <a:solidFill>
                  <a:schemeClr val="dk2"/>
                </a:solidFill>
              </a:defRPr>
            </a:lvl2pPr>
            <a:lvl3pPr marL="1371600" lvl="2" indent="-292100">
              <a:spcBef>
                <a:spcPts val="1600"/>
              </a:spcBef>
              <a:spcAft>
                <a:spcPts val="0"/>
              </a:spcAft>
              <a:buClr>
                <a:srgbClr val="4D719D"/>
              </a:buClr>
              <a:buSzPts val="1000"/>
              <a:buFont typeface="Muli"/>
              <a:buAutoNum type="romanLcPeriod"/>
              <a:defRPr sz="950">
                <a:solidFill>
                  <a:schemeClr val="dk2"/>
                </a:solidFill>
              </a:defRPr>
            </a:lvl3pPr>
            <a:lvl4pPr marL="1828800" lvl="3" indent="-292100">
              <a:spcBef>
                <a:spcPts val="1600"/>
              </a:spcBef>
              <a:spcAft>
                <a:spcPts val="0"/>
              </a:spcAft>
              <a:buClr>
                <a:srgbClr val="4D719D"/>
              </a:buClr>
              <a:buSzPts val="1000"/>
              <a:buFont typeface="Muli"/>
              <a:buAutoNum type="arabicPeriod"/>
              <a:defRPr sz="950">
                <a:solidFill>
                  <a:schemeClr val="dk2"/>
                </a:solidFill>
              </a:defRPr>
            </a:lvl4pPr>
            <a:lvl5pPr marL="2286000" lvl="4" indent="-292100">
              <a:spcBef>
                <a:spcPts val="1600"/>
              </a:spcBef>
              <a:spcAft>
                <a:spcPts val="0"/>
              </a:spcAft>
              <a:buClr>
                <a:srgbClr val="4D719D"/>
              </a:buClr>
              <a:buSzPts val="1000"/>
              <a:buFont typeface="Muli"/>
              <a:buAutoNum type="alphaLcPeriod"/>
              <a:defRPr sz="950">
                <a:solidFill>
                  <a:schemeClr val="dk2"/>
                </a:solidFill>
              </a:defRPr>
            </a:lvl5pPr>
            <a:lvl6pPr marL="2743200" lvl="5" indent="-292100">
              <a:spcBef>
                <a:spcPts val="1600"/>
              </a:spcBef>
              <a:spcAft>
                <a:spcPts val="0"/>
              </a:spcAft>
              <a:buClr>
                <a:srgbClr val="4D719D"/>
              </a:buClr>
              <a:buSzPts val="1000"/>
              <a:buFont typeface="Muli"/>
              <a:buAutoNum type="romanLcPeriod"/>
              <a:defRPr sz="950">
                <a:solidFill>
                  <a:schemeClr val="dk2"/>
                </a:solidFill>
              </a:defRPr>
            </a:lvl6pPr>
            <a:lvl7pPr marL="3200400" lvl="6" indent="-292100">
              <a:spcBef>
                <a:spcPts val="1600"/>
              </a:spcBef>
              <a:spcAft>
                <a:spcPts val="0"/>
              </a:spcAft>
              <a:buClr>
                <a:srgbClr val="4D719D"/>
              </a:buClr>
              <a:buSzPts val="1000"/>
              <a:buFont typeface="Muli"/>
              <a:buAutoNum type="arabicPeriod"/>
              <a:defRPr sz="950">
                <a:solidFill>
                  <a:schemeClr val="dk2"/>
                </a:solidFill>
              </a:defRPr>
            </a:lvl7pPr>
            <a:lvl8pPr marL="3657600" lvl="7" indent="-292100">
              <a:spcBef>
                <a:spcPts val="1600"/>
              </a:spcBef>
              <a:spcAft>
                <a:spcPts val="0"/>
              </a:spcAft>
              <a:buClr>
                <a:srgbClr val="4D719D"/>
              </a:buClr>
              <a:buSzPts val="1000"/>
              <a:buFont typeface="Muli"/>
              <a:buAutoNum type="alphaLcPeriod"/>
              <a:defRPr sz="950">
                <a:solidFill>
                  <a:schemeClr val="dk2"/>
                </a:solidFill>
              </a:defRPr>
            </a:lvl8pPr>
            <a:lvl9pPr marL="4114800" lvl="8" indent="-292100">
              <a:spcBef>
                <a:spcPts val="1600"/>
              </a:spcBef>
              <a:spcAft>
                <a:spcPts val="1600"/>
              </a:spcAft>
              <a:buClr>
                <a:srgbClr val="4D719D"/>
              </a:buClr>
              <a:buSzPts val="1000"/>
              <a:buFont typeface="Muli"/>
              <a:buAutoNum type="romanLcPeriod"/>
              <a:defRPr sz="950">
                <a:solidFill>
                  <a:schemeClr val="dk2"/>
                </a:solidFill>
              </a:defRPr>
            </a:lvl9pPr>
          </a:lstStyle>
          <a:p>
            <a:endParaRPr/>
          </a:p>
        </p:txBody>
      </p:sp>
    </p:spTree>
    <p:extLst>
      <p:ext uri="{BB962C8B-B14F-4D97-AF65-F5344CB8AC3E}">
        <p14:creationId xmlns:p14="http://schemas.microsoft.com/office/powerpoint/2010/main" val="3026672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744675"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31" name="Google Shape;31;p5"/>
          <p:cNvSpPr txBox="1">
            <a:spLocks noGrp="1"/>
          </p:cNvSpPr>
          <p:nvPr>
            <p:ph type="body" idx="2"/>
          </p:nvPr>
        </p:nvSpPr>
        <p:spPr>
          <a:xfrm>
            <a:off x="4805925"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Tree>
    <p:extLst>
      <p:ext uri="{BB962C8B-B14F-4D97-AF65-F5344CB8AC3E}">
        <p14:creationId xmlns:p14="http://schemas.microsoft.com/office/powerpoint/2010/main" val="307527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a:spLocks noGrp="1"/>
          </p:cNvSpPr>
          <p:nvPr>
            <p:ph type="title"/>
          </p:nvPr>
        </p:nvSpPr>
        <p:spPr>
          <a:xfrm>
            <a:off x="1002325" y="711175"/>
            <a:ext cx="3273900" cy="812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23359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25222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6092370" y="-1056710"/>
            <a:ext cx="2878009" cy="3364796"/>
          </a:xfrm>
          <a:prstGeom prst="rect">
            <a:avLst/>
          </a:prstGeom>
          <a:noFill/>
          <a:ln>
            <a:noFill/>
          </a:ln>
          <a:effectLst>
            <a:outerShdw blurRad="85725" dist="57150" dir="5400000" algn="bl" rotWithShape="0">
              <a:srgbClr val="000000">
                <a:alpha val="39000"/>
              </a:srgbClr>
            </a:outerShdw>
          </a:effectLst>
        </p:spPr>
      </p:pic>
      <p:sp>
        <p:nvSpPr>
          <p:cNvPr id="43" name="Google Shape;43;p8"/>
          <p:cNvSpPr txBox="1">
            <a:spLocks noGrp="1"/>
          </p:cNvSpPr>
          <p:nvPr>
            <p:ph type="title"/>
          </p:nvPr>
        </p:nvSpPr>
        <p:spPr>
          <a:xfrm rot="877333">
            <a:off x="6289345" y="436639"/>
            <a:ext cx="2155721" cy="1510808"/>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2600" b="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Tree>
    <p:extLst>
      <p:ext uri="{BB962C8B-B14F-4D97-AF65-F5344CB8AC3E}">
        <p14:creationId xmlns:p14="http://schemas.microsoft.com/office/powerpoint/2010/main" val="211036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75858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50169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extLst>
      <p:ext uri="{BB962C8B-B14F-4D97-AF65-F5344CB8AC3E}">
        <p14:creationId xmlns:p14="http://schemas.microsoft.com/office/powerpoint/2010/main" val="2852292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extLst>
      <p:ext uri="{BB962C8B-B14F-4D97-AF65-F5344CB8AC3E}">
        <p14:creationId xmlns:p14="http://schemas.microsoft.com/office/powerpoint/2010/main" val="1407690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912153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77" name="Google Shape;77;p14"/>
          <p:cNvSpPr txBox="1">
            <a:spLocks noGrp="1"/>
          </p:cNvSpPr>
          <p:nvPr>
            <p:ph type="body" idx="1"/>
          </p:nvPr>
        </p:nvSpPr>
        <p:spPr>
          <a:xfrm>
            <a:off x="996375" y="1623775"/>
            <a:ext cx="3158700" cy="2783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78" name="Google Shape;78;p14"/>
          <p:cNvSpPr txBox="1">
            <a:spLocks noGrp="1"/>
          </p:cNvSpPr>
          <p:nvPr>
            <p:ph type="title"/>
          </p:nvPr>
        </p:nvSpPr>
        <p:spPr>
          <a:xfrm>
            <a:off x="1002325" y="711175"/>
            <a:ext cx="3057300" cy="91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79" name="Google Shape;79;p14"/>
          <p:cNvSpPr txBox="1">
            <a:spLocks noGrp="1"/>
          </p:cNvSpPr>
          <p:nvPr>
            <p:ph type="body" idx="2"/>
          </p:nvPr>
        </p:nvSpPr>
        <p:spPr>
          <a:xfrm>
            <a:off x="4896525" y="1623775"/>
            <a:ext cx="3158700" cy="2783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2"/>
              </a:buClr>
              <a:buSzPts val="1600"/>
              <a:buChar char="●"/>
              <a:defRPr sz="1400" u="sng">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Tree>
    <p:extLst>
      <p:ext uri="{BB962C8B-B14F-4D97-AF65-F5344CB8AC3E}">
        <p14:creationId xmlns:p14="http://schemas.microsoft.com/office/powerpoint/2010/main" val="3568502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0"/>
        <p:cNvGrpSpPr/>
        <p:nvPr/>
      </p:nvGrpSpPr>
      <p:grpSpPr>
        <a:xfrm>
          <a:off x="0" y="0"/>
          <a:ext cx="0" cy="0"/>
          <a:chOff x="0" y="0"/>
          <a:chExt cx="0" cy="0"/>
        </a:xfrm>
      </p:grpSpPr>
      <p:pic>
        <p:nvPicPr>
          <p:cNvPr id="81" name="Google Shape;81;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2" name="Google Shape;82;p15"/>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83" name="Google Shape;83;p15"/>
          <p:cNvSpPr txBox="1">
            <a:spLocks noGrp="1"/>
          </p:cNvSpPr>
          <p:nvPr>
            <p:ph type="body" idx="1"/>
          </p:nvPr>
        </p:nvSpPr>
        <p:spPr>
          <a:xfrm>
            <a:off x="996375" y="1623775"/>
            <a:ext cx="3158700" cy="30033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84" name="Google Shape;84;p15"/>
          <p:cNvSpPr txBox="1">
            <a:spLocks noGrp="1"/>
          </p:cNvSpPr>
          <p:nvPr>
            <p:ph type="title"/>
          </p:nvPr>
        </p:nvSpPr>
        <p:spPr>
          <a:xfrm>
            <a:off x="1002325" y="711175"/>
            <a:ext cx="3057300" cy="91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926848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1">
  <p:cSld name="Main point 1">
    <p:spTree>
      <p:nvGrpSpPr>
        <p:cNvPr id="1" name="Shape 85"/>
        <p:cNvGrpSpPr/>
        <p:nvPr/>
      </p:nvGrpSpPr>
      <p:grpSpPr>
        <a:xfrm>
          <a:off x="0" y="0"/>
          <a:ext cx="0" cy="0"/>
          <a:chOff x="0" y="0"/>
          <a:chExt cx="0" cy="0"/>
        </a:xfrm>
      </p:grpSpPr>
      <p:pic>
        <p:nvPicPr>
          <p:cNvPr id="86" name="Google Shape;86;p1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7" name="Google Shape;87;p16"/>
          <p:cNvPicPr preferRelativeResize="0"/>
          <p:nvPr/>
        </p:nvPicPr>
        <p:blipFill rotWithShape="1">
          <a:blip r:embed="rId3">
            <a:alphaModFix/>
          </a:blip>
          <a:srcRect b="61089"/>
          <a:stretch/>
        </p:blipFill>
        <p:spPr>
          <a:xfrm rot="1142343">
            <a:off x="6222976" y="2291982"/>
            <a:ext cx="2068425" cy="1772790"/>
          </a:xfrm>
          <a:prstGeom prst="rect">
            <a:avLst/>
          </a:prstGeom>
          <a:noFill/>
          <a:ln>
            <a:noFill/>
          </a:ln>
        </p:spPr>
      </p:pic>
      <p:pic>
        <p:nvPicPr>
          <p:cNvPr id="88" name="Google Shape;88;p16"/>
          <p:cNvPicPr preferRelativeResize="0"/>
          <p:nvPr/>
        </p:nvPicPr>
        <p:blipFill rotWithShape="1">
          <a:blip r:embed="rId3">
            <a:alphaModFix/>
          </a:blip>
          <a:srcRect b="61089"/>
          <a:stretch/>
        </p:blipFill>
        <p:spPr>
          <a:xfrm rot="-1920292">
            <a:off x="925352" y="1011382"/>
            <a:ext cx="2068424" cy="1772792"/>
          </a:xfrm>
          <a:prstGeom prst="rect">
            <a:avLst/>
          </a:prstGeom>
          <a:noFill/>
          <a:ln>
            <a:noFill/>
          </a:ln>
        </p:spPr>
      </p:pic>
      <p:pic>
        <p:nvPicPr>
          <p:cNvPr id="89" name="Google Shape;89;p16"/>
          <p:cNvPicPr preferRelativeResize="0"/>
          <p:nvPr/>
        </p:nvPicPr>
        <p:blipFill>
          <a:blip r:embed="rId4">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90" name="Google Shape;90;p16"/>
          <p:cNvSpPr txBox="1">
            <a:spLocks noGrp="1"/>
          </p:cNvSpPr>
          <p:nvPr>
            <p:ph type="title"/>
          </p:nvPr>
        </p:nvSpPr>
        <p:spPr>
          <a:xfrm>
            <a:off x="2426100" y="1386676"/>
            <a:ext cx="4291800" cy="24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82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Tree>
    <p:extLst>
      <p:ext uri="{BB962C8B-B14F-4D97-AF65-F5344CB8AC3E}">
        <p14:creationId xmlns:p14="http://schemas.microsoft.com/office/powerpoint/2010/main" val="228311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Font typeface="Concert One"/>
              <a:buAutoNum type="arabicPeriod"/>
              <a:defRPr sz="950">
                <a:solidFill>
                  <a:schemeClr val="dk2"/>
                </a:solidFill>
              </a:defRPr>
            </a:lvl1pPr>
            <a:lvl2pPr marL="914400" lvl="1" indent="-292100">
              <a:spcBef>
                <a:spcPts val="1600"/>
              </a:spcBef>
              <a:spcAft>
                <a:spcPts val="0"/>
              </a:spcAft>
              <a:buClr>
                <a:srgbClr val="4D719D"/>
              </a:buClr>
              <a:buSzPts val="1000"/>
              <a:buFont typeface="Muli"/>
              <a:buAutoNum type="alphaLcPeriod"/>
              <a:defRPr sz="950">
                <a:solidFill>
                  <a:schemeClr val="dk2"/>
                </a:solidFill>
              </a:defRPr>
            </a:lvl2pPr>
            <a:lvl3pPr marL="1371600" lvl="2" indent="-292100">
              <a:spcBef>
                <a:spcPts val="1600"/>
              </a:spcBef>
              <a:spcAft>
                <a:spcPts val="0"/>
              </a:spcAft>
              <a:buClr>
                <a:srgbClr val="4D719D"/>
              </a:buClr>
              <a:buSzPts val="1000"/>
              <a:buFont typeface="Muli"/>
              <a:buAutoNum type="romanLcPeriod"/>
              <a:defRPr sz="950">
                <a:solidFill>
                  <a:schemeClr val="dk2"/>
                </a:solidFill>
              </a:defRPr>
            </a:lvl3pPr>
            <a:lvl4pPr marL="1828800" lvl="3" indent="-292100">
              <a:spcBef>
                <a:spcPts val="1600"/>
              </a:spcBef>
              <a:spcAft>
                <a:spcPts val="0"/>
              </a:spcAft>
              <a:buClr>
                <a:srgbClr val="4D719D"/>
              </a:buClr>
              <a:buSzPts val="1000"/>
              <a:buFont typeface="Muli"/>
              <a:buAutoNum type="arabicPeriod"/>
              <a:defRPr sz="950">
                <a:solidFill>
                  <a:schemeClr val="dk2"/>
                </a:solidFill>
              </a:defRPr>
            </a:lvl4pPr>
            <a:lvl5pPr marL="2286000" lvl="4" indent="-292100">
              <a:spcBef>
                <a:spcPts val="1600"/>
              </a:spcBef>
              <a:spcAft>
                <a:spcPts val="0"/>
              </a:spcAft>
              <a:buClr>
                <a:srgbClr val="4D719D"/>
              </a:buClr>
              <a:buSzPts val="1000"/>
              <a:buFont typeface="Muli"/>
              <a:buAutoNum type="alphaLcPeriod"/>
              <a:defRPr sz="950">
                <a:solidFill>
                  <a:schemeClr val="dk2"/>
                </a:solidFill>
              </a:defRPr>
            </a:lvl5pPr>
            <a:lvl6pPr marL="2743200" lvl="5" indent="-292100">
              <a:spcBef>
                <a:spcPts val="1600"/>
              </a:spcBef>
              <a:spcAft>
                <a:spcPts val="0"/>
              </a:spcAft>
              <a:buClr>
                <a:srgbClr val="4D719D"/>
              </a:buClr>
              <a:buSzPts val="1000"/>
              <a:buFont typeface="Muli"/>
              <a:buAutoNum type="romanLcPeriod"/>
              <a:defRPr sz="950">
                <a:solidFill>
                  <a:schemeClr val="dk2"/>
                </a:solidFill>
              </a:defRPr>
            </a:lvl6pPr>
            <a:lvl7pPr marL="3200400" lvl="6" indent="-292100">
              <a:spcBef>
                <a:spcPts val="1600"/>
              </a:spcBef>
              <a:spcAft>
                <a:spcPts val="0"/>
              </a:spcAft>
              <a:buClr>
                <a:srgbClr val="4D719D"/>
              </a:buClr>
              <a:buSzPts val="1000"/>
              <a:buFont typeface="Muli"/>
              <a:buAutoNum type="arabicPeriod"/>
              <a:defRPr sz="950">
                <a:solidFill>
                  <a:schemeClr val="dk2"/>
                </a:solidFill>
              </a:defRPr>
            </a:lvl7pPr>
            <a:lvl8pPr marL="3657600" lvl="7" indent="-292100">
              <a:spcBef>
                <a:spcPts val="1600"/>
              </a:spcBef>
              <a:spcAft>
                <a:spcPts val="0"/>
              </a:spcAft>
              <a:buClr>
                <a:srgbClr val="4D719D"/>
              </a:buClr>
              <a:buSzPts val="1000"/>
              <a:buFont typeface="Muli"/>
              <a:buAutoNum type="alphaLcPeriod"/>
              <a:defRPr sz="950">
                <a:solidFill>
                  <a:schemeClr val="dk2"/>
                </a:solidFill>
              </a:defRPr>
            </a:lvl8pPr>
            <a:lvl9pPr marL="4114800" lvl="8" indent="-292100">
              <a:spcBef>
                <a:spcPts val="1600"/>
              </a:spcBef>
              <a:spcAft>
                <a:spcPts val="1600"/>
              </a:spcAft>
              <a:buClr>
                <a:srgbClr val="4D719D"/>
              </a:buClr>
              <a:buSzPts val="1000"/>
              <a:buFont typeface="Muli"/>
              <a:buAutoNum type="romanLcPeriod"/>
              <a:defRPr sz="950">
                <a:solidFill>
                  <a:schemeClr val="dk2"/>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1">
  <p:cSld name="Big number 1">
    <p:spTree>
      <p:nvGrpSpPr>
        <p:cNvPr id="1" name="Shape 91"/>
        <p:cNvGrpSpPr/>
        <p:nvPr/>
      </p:nvGrpSpPr>
      <p:grpSpPr>
        <a:xfrm>
          <a:off x="0" y="0"/>
          <a:ext cx="0" cy="0"/>
          <a:chOff x="0" y="0"/>
          <a:chExt cx="0" cy="0"/>
        </a:xfrm>
      </p:grpSpPr>
      <p:pic>
        <p:nvPicPr>
          <p:cNvPr id="92" name="Google Shape;92;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93" name="Google Shape;93;p1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94" name="Google Shape;94;p17"/>
          <p:cNvSpPr txBox="1">
            <a:spLocks noGrp="1"/>
          </p:cNvSpPr>
          <p:nvPr>
            <p:ph type="title" hasCustomPrompt="1"/>
          </p:nvPr>
        </p:nvSpPr>
        <p:spPr>
          <a:xfrm>
            <a:off x="5040600" y="1012388"/>
            <a:ext cx="2826000" cy="113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7200"/>
              <a:buNone/>
              <a:defRPr sz="7200" b="0">
                <a:solidFill>
                  <a:schemeClr val="dk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95" name="Google Shape;95;p17"/>
          <p:cNvSpPr txBox="1">
            <a:spLocks noGrp="1"/>
          </p:cNvSpPr>
          <p:nvPr>
            <p:ph type="body" idx="1"/>
          </p:nvPr>
        </p:nvSpPr>
        <p:spPr>
          <a:xfrm>
            <a:off x="4973225" y="3061013"/>
            <a:ext cx="3006900" cy="10701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2"/>
              </a:buClr>
              <a:buSzPts val="1800"/>
              <a:buChar char="●"/>
              <a:defRPr>
                <a:solidFill>
                  <a:schemeClr val="dk1"/>
                </a:solidFill>
              </a:defRPr>
            </a:lvl1pPr>
            <a:lvl2pPr marL="914400" lvl="1" indent="-342900" algn="ctr" rtl="0">
              <a:spcBef>
                <a:spcPts val="0"/>
              </a:spcBef>
              <a:spcAft>
                <a:spcPts val="0"/>
              </a:spcAft>
              <a:buClr>
                <a:schemeClr val="dk2"/>
              </a:buClr>
              <a:buSzPts val="1800"/>
              <a:buChar char="○"/>
              <a:defRPr sz="1800">
                <a:solidFill>
                  <a:schemeClr val="dk2"/>
                </a:solidFill>
              </a:defRPr>
            </a:lvl2pPr>
            <a:lvl3pPr marL="1371600" lvl="2" indent="-342900" algn="ctr" rtl="0">
              <a:spcBef>
                <a:spcPts val="1600"/>
              </a:spcBef>
              <a:spcAft>
                <a:spcPts val="0"/>
              </a:spcAft>
              <a:buClr>
                <a:schemeClr val="dk2"/>
              </a:buClr>
              <a:buSzPts val="1800"/>
              <a:buChar char="■"/>
              <a:defRPr sz="1800">
                <a:solidFill>
                  <a:schemeClr val="dk2"/>
                </a:solidFill>
              </a:defRPr>
            </a:lvl3pPr>
            <a:lvl4pPr marL="1828800" lvl="3" indent="-342900" algn="ctr" rtl="0">
              <a:spcBef>
                <a:spcPts val="1600"/>
              </a:spcBef>
              <a:spcAft>
                <a:spcPts val="0"/>
              </a:spcAft>
              <a:buClr>
                <a:schemeClr val="dk2"/>
              </a:buClr>
              <a:buSzPts val="1800"/>
              <a:buChar char="●"/>
              <a:defRPr sz="1800">
                <a:solidFill>
                  <a:schemeClr val="dk2"/>
                </a:solidFill>
              </a:defRPr>
            </a:lvl4pPr>
            <a:lvl5pPr marL="2286000" lvl="4" indent="-342900" algn="ctr" rtl="0">
              <a:spcBef>
                <a:spcPts val="1600"/>
              </a:spcBef>
              <a:spcAft>
                <a:spcPts val="0"/>
              </a:spcAft>
              <a:buClr>
                <a:schemeClr val="dk2"/>
              </a:buClr>
              <a:buSzPts val="1800"/>
              <a:buChar char="○"/>
              <a:defRPr sz="1800">
                <a:solidFill>
                  <a:schemeClr val="dk2"/>
                </a:solidFill>
              </a:defRPr>
            </a:lvl5pPr>
            <a:lvl6pPr marL="2743200" lvl="5" indent="-342900" algn="ctr" rtl="0">
              <a:spcBef>
                <a:spcPts val="1600"/>
              </a:spcBef>
              <a:spcAft>
                <a:spcPts val="0"/>
              </a:spcAft>
              <a:buClr>
                <a:schemeClr val="dk2"/>
              </a:buClr>
              <a:buSzPts val="1800"/>
              <a:buChar char="■"/>
              <a:defRPr sz="1800">
                <a:solidFill>
                  <a:schemeClr val="dk2"/>
                </a:solidFill>
              </a:defRPr>
            </a:lvl6pPr>
            <a:lvl7pPr marL="3200400" lvl="6" indent="-342900" algn="ctr" rtl="0">
              <a:spcBef>
                <a:spcPts val="1600"/>
              </a:spcBef>
              <a:spcAft>
                <a:spcPts val="0"/>
              </a:spcAft>
              <a:buClr>
                <a:schemeClr val="dk2"/>
              </a:buClr>
              <a:buSzPts val="1800"/>
              <a:buChar char="●"/>
              <a:defRPr sz="1800">
                <a:solidFill>
                  <a:schemeClr val="dk2"/>
                </a:solidFill>
              </a:defRPr>
            </a:lvl7pPr>
            <a:lvl8pPr marL="3657600" lvl="7" indent="-342900" algn="ctr" rtl="0">
              <a:spcBef>
                <a:spcPts val="1600"/>
              </a:spcBef>
              <a:spcAft>
                <a:spcPts val="0"/>
              </a:spcAft>
              <a:buClr>
                <a:schemeClr val="dk2"/>
              </a:buClr>
              <a:buSzPts val="1800"/>
              <a:buChar char="○"/>
              <a:defRPr sz="1800">
                <a:solidFill>
                  <a:schemeClr val="dk2"/>
                </a:solidFill>
              </a:defRPr>
            </a:lvl8pPr>
            <a:lvl9pPr marL="4114800" lvl="8" indent="-342900" algn="ctr" rtl="0">
              <a:spcBef>
                <a:spcPts val="1600"/>
              </a:spcBef>
              <a:spcAft>
                <a:spcPts val="1600"/>
              </a:spcAft>
              <a:buClr>
                <a:schemeClr val="dk2"/>
              </a:buClr>
              <a:buSzPts val="1800"/>
              <a:buChar char="■"/>
              <a:defRPr sz="1800">
                <a:solidFill>
                  <a:schemeClr val="dk2"/>
                </a:solidFill>
              </a:defRPr>
            </a:lvl9pPr>
          </a:lstStyle>
          <a:p>
            <a:endParaRPr/>
          </a:p>
        </p:txBody>
      </p:sp>
      <p:sp>
        <p:nvSpPr>
          <p:cNvPr id="96" name="Google Shape;96;p17"/>
          <p:cNvSpPr txBox="1">
            <a:spLocks noGrp="1"/>
          </p:cNvSpPr>
          <p:nvPr>
            <p:ph type="subTitle" idx="2"/>
          </p:nvPr>
        </p:nvSpPr>
        <p:spPr>
          <a:xfrm>
            <a:off x="4973225" y="2278000"/>
            <a:ext cx="3006900" cy="7830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2100" b="1">
                <a:latin typeface="Concert One"/>
                <a:ea typeface="Concert One"/>
                <a:cs typeface="Concert One"/>
                <a:sym typeface="Concert 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extLst>
      <p:ext uri="{BB962C8B-B14F-4D97-AF65-F5344CB8AC3E}">
        <p14:creationId xmlns:p14="http://schemas.microsoft.com/office/powerpoint/2010/main" val="2411244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97"/>
        <p:cNvGrpSpPr/>
        <p:nvPr/>
      </p:nvGrpSpPr>
      <p:grpSpPr>
        <a:xfrm>
          <a:off x="0" y="0"/>
          <a:ext cx="0" cy="0"/>
          <a:chOff x="0" y="0"/>
          <a:chExt cx="0" cy="0"/>
        </a:xfrm>
      </p:grpSpPr>
      <p:pic>
        <p:nvPicPr>
          <p:cNvPr id="98" name="Google Shape;98;p1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99" name="Google Shape;99;p18"/>
          <p:cNvPicPr preferRelativeResize="0"/>
          <p:nvPr/>
        </p:nvPicPr>
        <p:blipFill rotWithShape="1">
          <a:blip r:embed="rId3">
            <a:alphaModFix/>
          </a:blip>
          <a:srcRect b="7123"/>
          <a:stretch/>
        </p:blipFill>
        <p:spPr>
          <a:xfrm>
            <a:off x="3685063" y="388513"/>
            <a:ext cx="5195775" cy="4494025"/>
          </a:xfrm>
          <a:prstGeom prst="rect">
            <a:avLst/>
          </a:prstGeom>
          <a:noFill/>
          <a:ln>
            <a:noFill/>
          </a:ln>
        </p:spPr>
      </p:pic>
      <p:sp>
        <p:nvSpPr>
          <p:cNvPr id="100" name="Google Shape;100;p18"/>
          <p:cNvSpPr txBox="1">
            <a:spLocks noGrp="1"/>
          </p:cNvSpPr>
          <p:nvPr>
            <p:ph type="title"/>
          </p:nvPr>
        </p:nvSpPr>
        <p:spPr>
          <a:xfrm>
            <a:off x="4996075" y="999550"/>
            <a:ext cx="2749500" cy="11991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101" name="Google Shape;101;p18"/>
          <p:cNvSpPr txBox="1">
            <a:spLocks noGrp="1"/>
          </p:cNvSpPr>
          <p:nvPr>
            <p:ph type="subTitle" idx="1"/>
          </p:nvPr>
        </p:nvSpPr>
        <p:spPr>
          <a:xfrm rot="-321082">
            <a:off x="5129970" y="3250327"/>
            <a:ext cx="2280640" cy="924717"/>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400">
                <a:solidFill>
                  <a:schemeClr val="dk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extLst>
      <p:ext uri="{BB962C8B-B14F-4D97-AF65-F5344CB8AC3E}">
        <p14:creationId xmlns:p14="http://schemas.microsoft.com/office/powerpoint/2010/main" val="2808743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4" name="Google Shape;104;p19"/>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05" name="Google Shape;105;p19"/>
          <p:cNvSpPr txBox="1">
            <a:spLocks noGrp="1"/>
          </p:cNvSpPr>
          <p:nvPr>
            <p:ph type="body" idx="1"/>
          </p:nvPr>
        </p:nvSpPr>
        <p:spPr>
          <a:xfrm>
            <a:off x="2649000" y="2142600"/>
            <a:ext cx="3846000" cy="1891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106" name="Google Shape;106;p19"/>
          <p:cNvSpPr txBox="1">
            <a:spLocks noGrp="1"/>
          </p:cNvSpPr>
          <p:nvPr>
            <p:ph type="title"/>
          </p:nvPr>
        </p:nvSpPr>
        <p:spPr>
          <a:xfrm>
            <a:off x="3127075" y="1366750"/>
            <a:ext cx="29016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551275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7"/>
        <p:cNvGrpSpPr/>
        <p:nvPr/>
      </p:nvGrpSpPr>
      <p:grpSpPr>
        <a:xfrm>
          <a:off x="0" y="0"/>
          <a:ext cx="0" cy="0"/>
          <a:chOff x="0" y="0"/>
          <a:chExt cx="0" cy="0"/>
        </a:xfrm>
      </p:grpSpPr>
      <p:pic>
        <p:nvPicPr>
          <p:cNvPr id="108" name="Google Shape;108;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9" name="Google Shape;109;p2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10" name="Google Shape;110;p20"/>
          <p:cNvSpPr txBox="1">
            <a:spLocks noGrp="1"/>
          </p:cNvSpPr>
          <p:nvPr>
            <p:ph type="title"/>
          </p:nvPr>
        </p:nvSpPr>
        <p:spPr>
          <a:xfrm>
            <a:off x="534900" y="2495013"/>
            <a:ext cx="3798000" cy="81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11" name="Google Shape;111;p20"/>
          <p:cNvSpPr txBox="1">
            <a:spLocks noGrp="1"/>
          </p:cNvSpPr>
          <p:nvPr>
            <p:ph type="subTitle" idx="1"/>
          </p:nvPr>
        </p:nvSpPr>
        <p:spPr>
          <a:xfrm>
            <a:off x="799650" y="3241096"/>
            <a:ext cx="3268500" cy="656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112" name="Google Shape;112;p20"/>
          <p:cNvSpPr txBox="1">
            <a:spLocks noGrp="1"/>
          </p:cNvSpPr>
          <p:nvPr>
            <p:ph type="title" idx="2" hasCustomPrompt="1"/>
          </p:nvPr>
        </p:nvSpPr>
        <p:spPr>
          <a:xfrm>
            <a:off x="1640100" y="1347913"/>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extLst>
      <p:ext uri="{BB962C8B-B14F-4D97-AF65-F5344CB8AC3E}">
        <p14:creationId xmlns:p14="http://schemas.microsoft.com/office/powerpoint/2010/main" val="273724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5" name="Google Shape;115;p21"/>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16" name="Google Shape;116;p21"/>
          <p:cNvSpPr txBox="1">
            <a:spLocks noGrp="1"/>
          </p:cNvSpPr>
          <p:nvPr>
            <p:ph type="title"/>
          </p:nvPr>
        </p:nvSpPr>
        <p:spPr>
          <a:xfrm>
            <a:off x="1781550" y="711175"/>
            <a:ext cx="5933700" cy="60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13288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7"/>
        <p:cNvGrpSpPr/>
        <p:nvPr/>
      </p:nvGrpSpPr>
      <p:grpSpPr>
        <a:xfrm>
          <a:off x="0" y="0"/>
          <a:ext cx="0" cy="0"/>
          <a:chOff x="0" y="0"/>
          <a:chExt cx="0" cy="0"/>
        </a:xfrm>
      </p:grpSpPr>
      <p:pic>
        <p:nvPicPr>
          <p:cNvPr id="118" name="Google Shape;118;p2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9" name="Google Shape;119;p22"/>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0" name="Google Shape;120;p22"/>
          <p:cNvSpPr txBox="1">
            <a:spLocks noGrp="1"/>
          </p:cNvSpPr>
          <p:nvPr>
            <p:ph type="title"/>
          </p:nvPr>
        </p:nvSpPr>
        <p:spPr>
          <a:xfrm>
            <a:off x="1002325" y="711175"/>
            <a:ext cx="3082200" cy="942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869341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26"/>
        <p:cNvGrpSpPr/>
        <p:nvPr/>
      </p:nvGrpSpPr>
      <p:grpSpPr>
        <a:xfrm>
          <a:off x="0" y="0"/>
          <a:ext cx="0" cy="0"/>
          <a:chOff x="0" y="0"/>
          <a:chExt cx="0" cy="0"/>
        </a:xfrm>
      </p:grpSpPr>
      <p:pic>
        <p:nvPicPr>
          <p:cNvPr id="127" name="Google Shape;127;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8" name="Google Shape;128;p2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29" name="Google Shape;129;p24"/>
          <p:cNvSpPr txBox="1">
            <a:spLocks noGrp="1"/>
          </p:cNvSpPr>
          <p:nvPr>
            <p:ph type="title"/>
          </p:nvPr>
        </p:nvSpPr>
        <p:spPr>
          <a:xfrm>
            <a:off x="6013614" y="838400"/>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0" name="Google Shape;130;p24"/>
          <p:cNvSpPr txBox="1">
            <a:spLocks noGrp="1"/>
          </p:cNvSpPr>
          <p:nvPr>
            <p:ph type="subTitle" idx="1"/>
          </p:nvPr>
        </p:nvSpPr>
        <p:spPr>
          <a:xfrm>
            <a:off x="6013614" y="1199352"/>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1" name="Google Shape;131;p24"/>
          <p:cNvSpPr txBox="1">
            <a:spLocks noGrp="1"/>
          </p:cNvSpPr>
          <p:nvPr>
            <p:ph type="title" idx="2"/>
          </p:nvPr>
        </p:nvSpPr>
        <p:spPr>
          <a:xfrm>
            <a:off x="6013603" y="2104924"/>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2" name="Google Shape;132;p24"/>
          <p:cNvSpPr txBox="1">
            <a:spLocks noGrp="1"/>
          </p:cNvSpPr>
          <p:nvPr>
            <p:ph type="subTitle" idx="3"/>
          </p:nvPr>
        </p:nvSpPr>
        <p:spPr>
          <a:xfrm>
            <a:off x="6013601" y="2465876"/>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3" name="Google Shape;133;p24"/>
          <p:cNvSpPr txBox="1">
            <a:spLocks noGrp="1"/>
          </p:cNvSpPr>
          <p:nvPr>
            <p:ph type="title" idx="4"/>
          </p:nvPr>
        </p:nvSpPr>
        <p:spPr>
          <a:xfrm>
            <a:off x="6013618" y="3371448"/>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4" name="Google Shape;134;p24"/>
          <p:cNvSpPr txBox="1">
            <a:spLocks noGrp="1"/>
          </p:cNvSpPr>
          <p:nvPr>
            <p:ph type="subTitle" idx="5"/>
          </p:nvPr>
        </p:nvSpPr>
        <p:spPr>
          <a:xfrm>
            <a:off x="6013615" y="3732400"/>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5" name="Google Shape;135;p24"/>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516047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8" name="Google Shape;138;p25"/>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9" name="Google Shape;139;p25"/>
          <p:cNvSpPr txBox="1">
            <a:spLocks noGrp="1"/>
          </p:cNvSpPr>
          <p:nvPr>
            <p:ph type="title"/>
          </p:nvPr>
        </p:nvSpPr>
        <p:spPr>
          <a:xfrm>
            <a:off x="3628589" y="2942625"/>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0" name="Google Shape;140;p25"/>
          <p:cNvSpPr txBox="1">
            <a:spLocks noGrp="1"/>
          </p:cNvSpPr>
          <p:nvPr>
            <p:ph type="subTitle" idx="1"/>
          </p:nvPr>
        </p:nvSpPr>
        <p:spPr>
          <a:xfrm>
            <a:off x="3628600" y="3303578"/>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1" name="Google Shape;141;p25"/>
          <p:cNvSpPr txBox="1">
            <a:spLocks noGrp="1"/>
          </p:cNvSpPr>
          <p:nvPr>
            <p:ph type="title" idx="2"/>
          </p:nvPr>
        </p:nvSpPr>
        <p:spPr>
          <a:xfrm>
            <a:off x="1295503" y="2130949"/>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2" name="Google Shape;142;p25"/>
          <p:cNvSpPr txBox="1">
            <a:spLocks noGrp="1"/>
          </p:cNvSpPr>
          <p:nvPr>
            <p:ph type="subTitle" idx="3"/>
          </p:nvPr>
        </p:nvSpPr>
        <p:spPr>
          <a:xfrm>
            <a:off x="1295511" y="2491901"/>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3" name="Google Shape;143;p25"/>
          <p:cNvSpPr txBox="1">
            <a:spLocks noGrp="1"/>
          </p:cNvSpPr>
          <p:nvPr>
            <p:ph type="title" idx="4"/>
          </p:nvPr>
        </p:nvSpPr>
        <p:spPr>
          <a:xfrm>
            <a:off x="5964918" y="2130948"/>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4" name="Google Shape;144;p25"/>
          <p:cNvSpPr txBox="1">
            <a:spLocks noGrp="1"/>
          </p:cNvSpPr>
          <p:nvPr>
            <p:ph type="subTitle" idx="5"/>
          </p:nvPr>
        </p:nvSpPr>
        <p:spPr>
          <a:xfrm>
            <a:off x="5964925" y="2491900"/>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5" name="Google Shape;145;p25"/>
          <p:cNvSpPr txBox="1">
            <a:spLocks noGrp="1"/>
          </p:cNvSpPr>
          <p:nvPr>
            <p:ph type="title" idx="6"/>
          </p:nvPr>
        </p:nvSpPr>
        <p:spPr>
          <a:xfrm>
            <a:off x="2569750" y="711175"/>
            <a:ext cx="40044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957198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6"/>
        <p:cNvGrpSpPr/>
        <p:nvPr/>
      </p:nvGrpSpPr>
      <p:grpSpPr>
        <a:xfrm>
          <a:off x="0" y="0"/>
          <a:ext cx="0" cy="0"/>
          <a:chOff x="0" y="0"/>
          <a:chExt cx="0" cy="0"/>
        </a:xfrm>
      </p:grpSpPr>
      <p:pic>
        <p:nvPicPr>
          <p:cNvPr id="147" name="Google Shape;147;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48" name="Google Shape;148;p26"/>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extLst>
      <p:ext uri="{BB962C8B-B14F-4D97-AF65-F5344CB8AC3E}">
        <p14:creationId xmlns:p14="http://schemas.microsoft.com/office/powerpoint/2010/main" val="2492148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53"/>
        <p:cNvGrpSpPr/>
        <p:nvPr/>
      </p:nvGrpSpPr>
      <p:grpSpPr>
        <a:xfrm>
          <a:off x="0" y="0"/>
          <a:ext cx="0" cy="0"/>
          <a:chOff x="0" y="0"/>
          <a:chExt cx="0" cy="0"/>
        </a:xfrm>
      </p:grpSpPr>
      <p:pic>
        <p:nvPicPr>
          <p:cNvPr id="154" name="Google Shape;154;p2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55" name="Google Shape;155;p2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6" name="Google Shape;156;p27"/>
          <p:cNvSpPr txBox="1">
            <a:spLocks noGrp="1"/>
          </p:cNvSpPr>
          <p:nvPr>
            <p:ph type="title"/>
          </p:nvPr>
        </p:nvSpPr>
        <p:spPr>
          <a:xfrm>
            <a:off x="5230400" y="3321638"/>
            <a:ext cx="2797500" cy="48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600"/>
              <a:buFont typeface="Anonymous Pro"/>
              <a:buNone/>
              <a:defRPr sz="2100"/>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7" name="Google Shape;157;p27"/>
          <p:cNvSpPr txBox="1">
            <a:spLocks noGrp="1"/>
          </p:cNvSpPr>
          <p:nvPr>
            <p:ph type="subTitle" idx="1"/>
          </p:nvPr>
        </p:nvSpPr>
        <p:spPr>
          <a:xfrm>
            <a:off x="4909400" y="1218188"/>
            <a:ext cx="3439500" cy="20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Concert One"/>
              <a:buNone/>
              <a:defRPr sz="2100">
                <a:solidFill>
                  <a:schemeClr val="dk1"/>
                </a:solidFill>
                <a:latin typeface="Roboto Mono"/>
                <a:ea typeface="Roboto Mono"/>
                <a:cs typeface="Roboto Mono"/>
                <a:sym typeface="Roboto Mono"/>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extLst>
      <p:ext uri="{BB962C8B-B14F-4D97-AF65-F5344CB8AC3E}">
        <p14:creationId xmlns:p14="http://schemas.microsoft.com/office/powerpoint/2010/main" val="323201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70"/>
        <p:cNvGrpSpPr/>
        <p:nvPr/>
      </p:nvGrpSpPr>
      <p:grpSpPr>
        <a:xfrm>
          <a:off x="0" y="0"/>
          <a:ext cx="0" cy="0"/>
          <a:chOff x="0" y="0"/>
          <a:chExt cx="0" cy="0"/>
        </a:xfrm>
      </p:grpSpPr>
      <p:pic>
        <p:nvPicPr>
          <p:cNvPr id="171" name="Google Shape;171;p2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2" name="Google Shape;172;p29"/>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73" name="Google Shape;173;p29"/>
          <p:cNvSpPr txBox="1">
            <a:spLocks noGrp="1"/>
          </p:cNvSpPr>
          <p:nvPr>
            <p:ph type="title"/>
          </p:nvPr>
        </p:nvSpPr>
        <p:spPr>
          <a:xfrm>
            <a:off x="2598373" y="1548225"/>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74" name="Google Shape;174;p29"/>
          <p:cNvSpPr txBox="1">
            <a:spLocks noGrp="1"/>
          </p:cNvSpPr>
          <p:nvPr>
            <p:ph type="subTitle" idx="1"/>
          </p:nvPr>
        </p:nvSpPr>
        <p:spPr>
          <a:xfrm>
            <a:off x="2598375" y="1928075"/>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5" name="Google Shape;175;p29"/>
          <p:cNvSpPr txBox="1">
            <a:spLocks noGrp="1"/>
          </p:cNvSpPr>
          <p:nvPr>
            <p:ph type="title" idx="2"/>
          </p:nvPr>
        </p:nvSpPr>
        <p:spPr>
          <a:xfrm>
            <a:off x="5835074" y="1548225"/>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76" name="Google Shape;176;p29"/>
          <p:cNvSpPr txBox="1">
            <a:spLocks noGrp="1"/>
          </p:cNvSpPr>
          <p:nvPr>
            <p:ph type="subTitle" idx="3"/>
          </p:nvPr>
        </p:nvSpPr>
        <p:spPr>
          <a:xfrm>
            <a:off x="5835075" y="1928075"/>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7" name="Google Shape;177;p29"/>
          <p:cNvSpPr txBox="1">
            <a:spLocks noGrp="1"/>
          </p:cNvSpPr>
          <p:nvPr>
            <p:ph type="title" idx="4"/>
          </p:nvPr>
        </p:nvSpPr>
        <p:spPr>
          <a:xfrm>
            <a:off x="2598373" y="2987900"/>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78" name="Google Shape;178;p29"/>
          <p:cNvSpPr txBox="1">
            <a:spLocks noGrp="1"/>
          </p:cNvSpPr>
          <p:nvPr>
            <p:ph type="subTitle" idx="5"/>
          </p:nvPr>
        </p:nvSpPr>
        <p:spPr>
          <a:xfrm>
            <a:off x="2598375" y="3369312"/>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9" name="Google Shape;179;p29"/>
          <p:cNvSpPr txBox="1">
            <a:spLocks noGrp="1"/>
          </p:cNvSpPr>
          <p:nvPr>
            <p:ph type="title" idx="6"/>
          </p:nvPr>
        </p:nvSpPr>
        <p:spPr>
          <a:xfrm>
            <a:off x="5835074" y="2987898"/>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80" name="Google Shape;180;p29"/>
          <p:cNvSpPr txBox="1">
            <a:spLocks noGrp="1"/>
          </p:cNvSpPr>
          <p:nvPr>
            <p:ph type="subTitle" idx="7"/>
          </p:nvPr>
        </p:nvSpPr>
        <p:spPr>
          <a:xfrm>
            <a:off x="5835075" y="3369311"/>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81" name="Google Shape;181;p29"/>
          <p:cNvSpPr txBox="1">
            <a:spLocks noGrp="1"/>
          </p:cNvSpPr>
          <p:nvPr>
            <p:ph type="title" idx="8"/>
          </p:nvPr>
        </p:nvSpPr>
        <p:spPr>
          <a:xfrm>
            <a:off x="1926750" y="711175"/>
            <a:ext cx="52905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519722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82"/>
        <p:cNvGrpSpPr/>
        <p:nvPr/>
      </p:nvGrpSpPr>
      <p:grpSpPr>
        <a:xfrm>
          <a:off x="0" y="0"/>
          <a:ext cx="0" cy="0"/>
          <a:chOff x="0" y="0"/>
          <a:chExt cx="0" cy="0"/>
        </a:xfrm>
      </p:grpSpPr>
      <p:pic>
        <p:nvPicPr>
          <p:cNvPr id="183" name="Google Shape;183;p3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84" name="Google Shape;184;p30"/>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85" name="Google Shape;185;p30"/>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86" name="Google Shape;186;p30"/>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87" name="Google Shape;187;p30"/>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8" name="Google Shape;188;p30"/>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89" name="Google Shape;189;p30"/>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0" name="Google Shape;190;p30"/>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91" name="Google Shape;191;p30"/>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2" name="Google Shape;192;p30"/>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1621397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93"/>
        <p:cNvGrpSpPr/>
        <p:nvPr/>
      </p:nvGrpSpPr>
      <p:grpSpPr>
        <a:xfrm>
          <a:off x="0" y="0"/>
          <a:ext cx="0" cy="0"/>
          <a:chOff x="0" y="0"/>
          <a:chExt cx="0" cy="0"/>
        </a:xfrm>
      </p:grpSpPr>
      <p:pic>
        <p:nvPicPr>
          <p:cNvPr id="194" name="Google Shape;194;p3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95" name="Google Shape;195;p31"/>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96" name="Google Shape;196;p31"/>
          <p:cNvSpPr txBox="1">
            <a:spLocks noGrp="1"/>
          </p:cNvSpPr>
          <p:nvPr>
            <p:ph type="title" hasCustomPrompt="1"/>
          </p:nvPr>
        </p:nvSpPr>
        <p:spPr>
          <a:xfrm>
            <a:off x="5097100" y="965775"/>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7" name="Google Shape;197;p31"/>
          <p:cNvSpPr txBox="1">
            <a:spLocks noGrp="1"/>
          </p:cNvSpPr>
          <p:nvPr>
            <p:ph type="subTitle" idx="1"/>
          </p:nvPr>
        </p:nvSpPr>
        <p:spPr>
          <a:xfrm>
            <a:off x="5097050" y="1461113"/>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98" name="Google Shape;198;p31"/>
          <p:cNvSpPr txBox="1">
            <a:spLocks noGrp="1"/>
          </p:cNvSpPr>
          <p:nvPr>
            <p:ph type="title" idx="2" hasCustomPrompt="1"/>
          </p:nvPr>
        </p:nvSpPr>
        <p:spPr>
          <a:xfrm>
            <a:off x="5097100" y="2148512"/>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9" name="Google Shape;199;p31"/>
          <p:cNvSpPr txBox="1">
            <a:spLocks noGrp="1"/>
          </p:cNvSpPr>
          <p:nvPr>
            <p:ph type="subTitle" idx="3"/>
          </p:nvPr>
        </p:nvSpPr>
        <p:spPr>
          <a:xfrm>
            <a:off x="5097050" y="2643851"/>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0" name="Google Shape;200;p31"/>
          <p:cNvSpPr txBox="1">
            <a:spLocks noGrp="1"/>
          </p:cNvSpPr>
          <p:nvPr>
            <p:ph type="title" idx="4" hasCustomPrompt="1"/>
          </p:nvPr>
        </p:nvSpPr>
        <p:spPr>
          <a:xfrm>
            <a:off x="5097100" y="3331249"/>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1" name="Google Shape;201;p31"/>
          <p:cNvSpPr txBox="1">
            <a:spLocks noGrp="1"/>
          </p:cNvSpPr>
          <p:nvPr>
            <p:ph type="subTitle" idx="5"/>
          </p:nvPr>
        </p:nvSpPr>
        <p:spPr>
          <a:xfrm>
            <a:off x="5097050" y="3826588"/>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2" name="Google Shape;202;p31"/>
          <p:cNvSpPr txBox="1">
            <a:spLocks noGrp="1"/>
          </p:cNvSpPr>
          <p:nvPr>
            <p:ph type="title" idx="6"/>
          </p:nvPr>
        </p:nvSpPr>
        <p:spPr>
          <a:xfrm>
            <a:off x="1002325" y="711175"/>
            <a:ext cx="3042000" cy="810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113490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203"/>
        <p:cNvGrpSpPr/>
        <p:nvPr/>
      </p:nvGrpSpPr>
      <p:grpSpPr>
        <a:xfrm>
          <a:off x="0" y="0"/>
          <a:ext cx="0" cy="0"/>
          <a:chOff x="0" y="0"/>
          <a:chExt cx="0" cy="0"/>
        </a:xfrm>
      </p:grpSpPr>
      <p:pic>
        <p:nvPicPr>
          <p:cNvPr id="204" name="Google Shape;204;p3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05" name="Google Shape;205;p3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06" name="Google Shape;206;p32"/>
          <p:cNvSpPr txBox="1">
            <a:spLocks noGrp="1"/>
          </p:cNvSpPr>
          <p:nvPr>
            <p:ph type="title" hasCustomPrompt="1"/>
          </p:nvPr>
        </p:nvSpPr>
        <p:spPr>
          <a:xfrm>
            <a:off x="2216050" y="1141288"/>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7" name="Google Shape;207;p32"/>
          <p:cNvSpPr txBox="1">
            <a:spLocks noGrp="1"/>
          </p:cNvSpPr>
          <p:nvPr>
            <p:ph type="subTitle" idx="1"/>
          </p:nvPr>
        </p:nvSpPr>
        <p:spPr>
          <a:xfrm>
            <a:off x="2216050" y="1740988"/>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8" name="Google Shape;208;p32"/>
          <p:cNvSpPr txBox="1">
            <a:spLocks noGrp="1"/>
          </p:cNvSpPr>
          <p:nvPr>
            <p:ph type="title" idx="2" hasCustomPrompt="1"/>
          </p:nvPr>
        </p:nvSpPr>
        <p:spPr>
          <a:xfrm>
            <a:off x="2216050" y="2830963"/>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9" name="Google Shape;209;p32"/>
          <p:cNvSpPr txBox="1">
            <a:spLocks noGrp="1"/>
          </p:cNvSpPr>
          <p:nvPr>
            <p:ph type="subTitle" idx="3"/>
          </p:nvPr>
        </p:nvSpPr>
        <p:spPr>
          <a:xfrm>
            <a:off x="2216050" y="3430676"/>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10" name="Google Shape;210;p32"/>
          <p:cNvSpPr txBox="1">
            <a:spLocks noGrp="1"/>
          </p:cNvSpPr>
          <p:nvPr>
            <p:ph type="title" idx="4" hasCustomPrompt="1"/>
          </p:nvPr>
        </p:nvSpPr>
        <p:spPr>
          <a:xfrm>
            <a:off x="6348050" y="2830963"/>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1" name="Google Shape;211;p32"/>
          <p:cNvSpPr txBox="1">
            <a:spLocks noGrp="1"/>
          </p:cNvSpPr>
          <p:nvPr>
            <p:ph type="subTitle" idx="5"/>
          </p:nvPr>
        </p:nvSpPr>
        <p:spPr>
          <a:xfrm>
            <a:off x="6348050" y="3430676"/>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12" name="Google Shape;212;p32"/>
          <p:cNvSpPr txBox="1">
            <a:spLocks noGrp="1"/>
          </p:cNvSpPr>
          <p:nvPr>
            <p:ph type="title" idx="6" hasCustomPrompt="1"/>
          </p:nvPr>
        </p:nvSpPr>
        <p:spPr>
          <a:xfrm>
            <a:off x="6348050" y="1141288"/>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3" name="Google Shape;213;p32"/>
          <p:cNvSpPr txBox="1">
            <a:spLocks noGrp="1"/>
          </p:cNvSpPr>
          <p:nvPr>
            <p:ph type="subTitle" idx="7"/>
          </p:nvPr>
        </p:nvSpPr>
        <p:spPr>
          <a:xfrm>
            <a:off x="6348050" y="1740988"/>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640107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14"/>
        <p:cNvGrpSpPr/>
        <p:nvPr/>
      </p:nvGrpSpPr>
      <p:grpSpPr>
        <a:xfrm>
          <a:off x="0" y="0"/>
          <a:ext cx="0" cy="0"/>
          <a:chOff x="0" y="0"/>
          <a:chExt cx="0" cy="0"/>
        </a:xfrm>
      </p:grpSpPr>
      <p:pic>
        <p:nvPicPr>
          <p:cNvPr id="215" name="Google Shape;215;p3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16" name="Google Shape;216;p33"/>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17" name="Google Shape;217;p33"/>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18" name="Google Shape;218;p33"/>
          <p:cNvSpPr txBox="1">
            <a:spLocks noGrp="1"/>
          </p:cNvSpPr>
          <p:nvPr>
            <p:ph type="subTitle" idx="1"/>
          </p:nvPr>
        </p:nvSpPr>
        <p:spPr>
          <a:xfrm>
            <a:off x="6166050" y="1620375"/>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19" name="Google Shape;219;p33"/>
          <p:cNvSpPr txBox="1">
            <a:spLocks noGrp="1"/>
          </p:cNvSpPr>
          <p:nvPr>
            <p:ph type="title" idx="2"/>
          </p:nvPr>
        </p:nvSpPr>
        <p:spPr>
          <a:xfrm>
            <a:off x="6166040" y="2678335"/>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20" name="Google Shape;220;p33"/>
          <p:cNvSpPr txBox="1">
            <a:spLocks noGrp="1"/>
          </p:cNvSpPr>
          <p:nvPr>
            <p:ph type="subTitle" idx="3"/>
          </p:nvPr>
        </p:nvSpPr>
        <p:spPr>
          <a:xfrm>
            <a:off x="6166050" y="3115508"/>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21" name="Google Shape;221;p33"/>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775363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lumns 1">
  <p:cSld name="Two Columns 1">
    <p:spTree>
      <p:nvGrpSpPr>
        <p:cNvPr id="1" name="Shape 222"/>
        <p:cNvGrpSpPr/>
        <p:nvPr/>
      </p:nvGrpSpPr>
      <p:grpSpPr>
        <a:xfrm>
          <a:off x="0" y="0"/>
          <a:ext cx="0" cy="0"/>
          <a:chOff x="0" y="0"/>
          <a:chExt cx="0" cy="0"/>
        </a:xfrm>
      </p:grpSpPr>
      <p:pic>
        <p:nvPicPr>
          <p:cNvPr id="223" name="Google Shape;223;p3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24" name="Google Shape;224;p34"/>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25" name="Google Shape;225;p34"/>
          <p:cNvSpPr txBox="1">
            <a:spLocks noGrp="1"/>
          </p:cNvSpPr>
          <p:nvPr>
            <p:ph type="title"/>
          </p:nvPr>
        </p:nvSpPr>
        <p:spPr>
          <a:xfrm>
            <a:off x="90747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26" name="Google Shape;226;p34"/>
          <p:cNvSpPr txBox="1">
            <a:spLocks noGrp="1"/>
          </p:cNvSpPr>
          <p:nvPr>
            <p:ph type="subTitle" idx="1"/>
          </p:nvPr>
        </p:nvSpPr>
        <p:spPr>
          <a:xfrm>
            <a:off x="113785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27" name="Google Shape;227;p34"/>
          <p:cNvSpPr txBox="1">
            <a:spLocks noGrp="1"/>
          </p:cNvSpPr>
          <p:nvPr>
            <p:ph type="title" idx="2"/>
          </p:nvPr>
        </p:nvSpPr>
        <p:spPr>
          <a:xfrm>
            <a:off x="531873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28" name="Google Shape;228;p34"/>
          <p:cNvSpPr txBox="1">
            <a:spLocks noGrp="1"/>
          </p:cNvSpPr>
          <p:nvPr>
            <p:ph type="subTitle" idx="3"/>
          </p:nvPr>
        </p:nvSpPr>
        <p:spPr>
          <a:xfrm>
            <a:off x="554912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extLst>
      <p:ext uri="{BB962C8B-B14F-4D97-AF65-F5344CB8AC3E}">
        <p14:creationId xmlns:p14="http://schemas.microsoft.com/office/powerpoint/2010/main" val="9560710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229"/>
        <p:cNvGrpSpPr/>
        <p:nvPr/>
      </p:nvGrpSpPr>
      <p:grpSpPr>
        <a:xfrm>
          <a:off x="0" y="0"/>
          <a:ext cx="0" cy="0"/>
          <a:chOff x="0" y="0"/>
          <a:chExt cx="0" cy="0"/>
        </a:xfrm>
      </p:grpSpPr>
      <p:pic>
        <p:nvPicPr>
          <p:cNvPr id="230" name="Google Shape;230;p3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1" name="Google Shape;231;p35"/>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32" name="Google Shape;232;p35"/>
          <p:cNvSpPr txBox="1">
            <a:spLocks noGrp="1"/>
          </p:cNvSpPr>
          <p:nvPr>
            <p:ph type="title"/>
          </p:nvPr>
        </p:nvSpPr>
        <p:spPr>
          <a:xfrm>
            <a:off x="1344124" y="3330950"/>
            <a:ext cx="20445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33" name="Google Shape;233;p35"/>
          <p:cNvSpPr txBox="1">
            <a:spLocks noGrp="1"/>
          </p:cNvSpPr>
          <p:nvPr>
            <p:ph type="subTitle" idx="1"/>
          </p:nvPr>
        </p:nvSpPr>
        <p:spPr>
          <a:xfrm>
            <a:off x="1344150" y="3693775"/>
            <a:ext cx="2044500" cy="75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34" name="Google Shape;234;p35"/>
          <p:cNvSpPr txBox="1">
            <a:spLocks noGrp="1"/>
          </p:cNvSpPr>
          <p:nvPr>
            <p:ph type="title" idx="2"/>
          </p:nvPr>
        </p:nvSpPr>
        <p:spPr>
          <a:xfrm>
            <a:off x="5755376" y="3330950"/>
            <a:ext cx="20445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35" name="Google Shape;235;p35"/>
          <p:cNvSpPr txBox="1">
            <a:spLocks noGrp="1"/>
          </p:cNvSpPr>
          <p:nvPr>
            <p:ph type="subTitle" idx="3"/>
          </p:nvPr>
        </p:nvSpPr>
        <p:spPr>
          <a:xfrm>
            <a:off x="5755375" y="3693775"/>
            <a:ext cx="2044500" cy="75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36" name="Google Shape;236;p35"/>
          <p:cNvSpPr txBox="1">
            <a:spLocks noGrp="1"/>
          </p:cNvSpPr>
          <p:nvPr>
            <p:ph type="title" idx="4"/>
          </p:nvPr>
        </p:nvSpPr>
        <p:spPr>
          <a:xfrm>
            <a:off x="1002325" y="711175"/>
            <a:ext cx="2666700" cy="549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313380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37"/>
        <p:cNvGrpSpPr/>
        <p:nvPr/>
      </p:nvGrpSpPr>
      <p:grpSpPr>
        <a:xfrm>
          <a:off x="0" y="0"/>
          <a:ext cx="0" cy="0"/>
          <a:chOff x="0" y="0"/>
          <a:chExt cx="0" cy="0"/>
        </a:xfrm>
      </p:grpSpPr>
      <p:pic>
        <p:nvPicPr>
          <p:cNvPr id="238" name="Google Shape;238;p3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9" name="Google Shape;239;p3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40" name="Google Shape;240;p36"/>
          <p:cNvSpPr txBox="1">
            <a:spLocks noGrp="1"/>
          </p:cNvSpPr>
          <p:nvPr>
            <p:ph type="title"/>
          </p:nvPr>
        </p:nvSpPr>
        <p:spPr>
          <a:xfrm>
            <a:off x="1687410" y="2127912"/>
            <a:ext cx="1600800" cy="842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41" name="Google Shape;241;p36"/>
          <p:cNvSpPr txBox="1">
            <a:spLocks noGrp="1"/>
          </p:cNvSpPr>
          <p:nvPr>
            <p:ph type="subTitle" idx="1"/>
          </p:nvPr>
        </p:nvSpPr>
        <p:spPr>
          <a:xfrm>
            <a:off x="1472443" y="3203876"/>
            <a:ext cx="2457000" cy="101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42" name="Google Shape;242;p36"/>
          <p:cNvSpPr txBox="1">
            <a:spLocks noGrp="1"/>
          </p:cNvSpPr>
          <p:nvPr>
            <p:ph type="title" idx="2"/>
          </p:nvPr>
        </p:nvSpPr>
        <p:spPr>
          <a:xfrm>
            <a:off x="5946969" y="2127900"/>
            <a:ext cx="1600800" cy="842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43" name="Google Shape;243;p36"/>
          <p:cNvSpPr txBox="1">
            <a:spLocks noGrp="1"/>
          </p:cNvSpPr>
          <p:nvPr>
            <p:ph type="subTitle" idx="3"/>
          </p:nvPr>
        </p:nvSpPr>
        <p:spPr>
          <a:xfrm>
            <a:off x="5745267" y="3203876"/>
            <a:ext cx="2457000" cy="101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44" name="Google Shape;244;p36"/>
          <p:cNvSpPr txBox="1">
            <a:spLocks noGrp="1"/>
          </p:cNvSpPr>
          <p:nvPr>
            <p:ph type="title" idx="4"/>
          </p:nvPr>
        </p:nvSpPr>
        <p:spPr>
          <a:xfrm>
            <a:off x="1002325" y="711175"/>
            <a:ext cx="2517600" cy="91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257316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5"/>
        <p:cNvGrpSpPr/>
        <p:nvPr/>
      </p:nvGrpSpPr>
      <p:grpSpPr>
        <a:xfrm>
          <a:off x="0" y="0"/>
          <a:ext cx="0" cy="0"/>
          <a:chOff x="0" y="0"/>
          <a:chExt cx="0" cy="0"/>
        </a:xfrm>
      </p:grpSpPr>
      <p:pic>
        <p:nvPicPr>
          <p:cNvPr id="246" name="Google Shape;246;p3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47" name="Google Shape;247;p37"/>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8" name="Google Shape;248;p37"/>
          <p:cNvSpPr txBox="1">
            <a:spLocks noGrp="1"/>
          </p:cNvSpPr>
          <p:nvPr>
            <p:ph type="title"/>
          </p:nvPr>
        </p:nvSpPr>
        <p:spPr>
          <a:xfrm>
            <a:off x="1761575" y="711175"/>
            <a:ext cx="56208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4208035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49"/>
        <p:cNvGrpSpPr/>
        <p:nvPr/>
      </p:nvGrpSpPr>
      <p:grpSpPr>
        <a:xfrm>
          <a:off x="0" y="0"/>
          <a:ext cx="0" cy="0"/>
          <a:chOff x="0" y="0"/>
          <a:chExt cx="0" cy="0"/>
        </a:xfrm>
      </p:grpSpPr>
      <p:pic>
        <p:nvPicPr>
          <p:cNvPr id="250" name="Google Shape;250;p3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51" name="Google Shape;251;p38"/>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52" name="Google Shape;252;p38"/>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3" name="Google Shape;253;p38"/>
          <p:cNvSpPr txBox="1">
            <a:spLocks noGrp="1"/>
          </p:cNvSpPr>
          <p:nvPr>
            <p:ph type="title" idx="2"/>
          </p:nvPr>
        </p:nvSpPr>
        <p:spPr>
          <a:xfrm>
            <a:off x="1664325"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4" name="Google Shape;254;p38"/>
          <p:cNvSpPr txBox="1">
            <a:spLocks noGrp="1"/>
          </p:cNvSpPr>
          <p:nvPr>
            <p:ph type="subTitle" idx="1"/>
          </p:nvPr>
        </p:nvSpPr>
        <p:spPr>
          <a:xfrm>
            <a:off x="1664334"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5" name="Google Shape;255;p38"/>
          <p:cNvSpPr txBox="1">
            <a:spLocks noGrp="1"/>
          </p:cNvSpPr>
          <p:nvPr>
            <p:ph type="title" idx="3"/>
          </p:nvPr>
        </p:nvSpPr>
        <p:spPr>
          <a:xfrm>
            <a:off x="3817459"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6" name="Google Shape;256;p38"/>
          <p:cNvSpPr txBox="1">
            <a:spLocks noGrp="1"/>
          </p:cNvSpPr>
          <p:nvPr>
            <p:ph type="subTitle" idx="4"/>
          </p:nvPr>
        </p:nvSpPr>
        <p:spPr>
          <a:xfrm>
            <a:off x="3817468"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7" name="Google Shape;257;p38"/>
          <p:cNvSpPr txBox="1">
            <a:spLocks noGrp="1"/>
          </p:cNvSpPr>
          <p:nvPr>
            <p:ph type="title" idx="5"/>
          </p:nvPr>
        </p:nvSpPr>
        <p:spPr>
          <a:xfrm>
            <a:off x="5970592"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8" name="Google Shape;258;p38"/>
          <p:cNvSpPr txBox="1">
            <a:spLocks noGrp="1"/>
          </p:cNvSpPr>
          <p:nvPr>
            <p:ph type="subTitle" idx="6"/>
          </p:nvPr>
        </p:nvSpPr>
        <p:spPr>
          <a:xfrm>
            <a:off x="5970602"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9" name="Google Shape;259;p38"/>
          <p:cNvSpPr txBox="1">
            <a:spLocks noGrp="1"/>
          </p:cNvSpPr>
          <p:nvPr>
            <p:ph type="title" idx="7"/>
          </p:nvPr>
        </p:nvSpPr>
        <p:spPr>
          <a:xfrm>
            <a:off x="1664325"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0" name="Google Shape;260;p38"/>
          <p:cNvSpPr txBox="1">
            <a:spLocks noGrp="1"/>
          </p:cNvSpPr>
          <p:nvPr>
            <p:ph type="subTitle" idx="8"/>
          </p:nvPr>
        </p:nvSpPr>
        <p:spPr>
          <a:xfrm>
            <a:off x="1664334"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61" name="Google Shape;261;p38"/>
          <p:cNvSpPr txBox="1">
            <a:spLocks noGrp="1"/>
          </p:cNvSpPr>
          <p:nvPr>
            <p:ph type="title" idx="9"/>
          </p:nvPr>
        </p:nvSpPr>
        <p:spPr>
          <a:xfrm>
            <a:off x="3817459"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2" name="Google Shape;262;p38"/>
          <p:cNvSpPr txBox="1">
            <a:spLocks noGrp="1"/>
          </p:cNvSpPr>
          <p:nvPr>
            <p:ph type="subTitle" idx="13"/>
          </p:nvPr>
        </p:nvSpPr>
        <p:spPr>
          <a:xfrm>
            <a:off x="3817468"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63" name="Google Shape;263;p38"/>
          <p:cNvSpPr txBox="1">
            <a:spLocks noGrp="1"/>
          </p:cNvSpPr>
          <p:nvPr>
            <p:ph type="title" idx="14"/>
          </p:nvPr>
        </p:nvSpPr>
        <p:spPr>
          <a:xfrm>
            <a:off x="5970592"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4" name="Google Shape;264;p38"/>
          <p:cNvSpPr txBox="1">
            <a:spLocks noGrp="1"/>
          </p:cNvSpPr>
          <p:nvPr>
            <p:ph type="subTitle" idx="15"/>
          </p:nvPr>
        </p:nvSpPr>
        <p:spPr>
          <a:xfrm>
            <a:off x="5970602"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329814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265"/>
        <p:cNvGrpSpPr/>
        <p:nvPr/>
      </p:nvGrpSpPr>
      <p:grpSpPr>
        <a:xfrm>
          <a:off x="0" y="0"/>
          <a:ext cx="0" cy="0"/>
          <a:chOff x="0" y="0"/>
          <a:chExt cx="0" cy="0"/>
        </a:xfrm>
      </p:grpSpPr>
      <p:pic>
        <p:nvPicPr>
          <p:cNvPr id="266" name="Google Shape;266;p3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67" name="Google Shape;267;p3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68" name="Google Shape;268;p39"/>
          <p:cNvSpPr txBox="1">
            <a:spLocks noGrp="1"/>
          </p:cNvSpPr>
          <p:nvPr>
            <p:ph type="title"/>
          </p:nvPr>
        </p:nvSpPr>
        <p:spPr>
          <a:xfrm>
            <a:off x="1002325" y="711175"/>
            <a:ext cx="32628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69" name="Google Shape;269;p39"/>
          <p:cNvSpPr txBox="1">
            <a:spLocks noGrp="1"/>
          </p:cNvSpPr>
          <p:nvPr>
            <p:ph type="title" idx="2"/>
          </p:nvPr>
        </p:nvSpPr>
        <p:spPr>
          <a:xfrm>
            <a:off x="1782625" y="1406874"/>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0" name="Google Shape;270;p39"/>
          <p:cNvSpPr txBox="1">
            <a:spLocks noGrp="1"/>
          </p:cNvSpPr>
          <p:nvPr>
            <p:ph type="subTitle" idx="1"/>
          </p:nvPr>
        </p:nvSpPr>
        <p:spPr>
          <a:xfrm>
            <a:off x="1782625" y="1719827"/>
            <a:ext cx="1908900" cy="56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1" name="Google Shape;271;p39"/>
          <p:cNvSpPr txBox="1">
            <a:spLocks noGrp="1"/>
          </p:cNvSpPr>
          <p:nvPr>
            <p:ph type="title" idx="3"/>
          </p:nvPr>
        </p:nvSpPr>
        <p:spPr>
          <a:xfrm>
            <a:off x="6120353" y="1406874"/>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2" name="Google Shape;272;p39"/>
          <p:cNvSpPr txBox="1">
            <a:spLocks noGrp="1"/>
          </p:cNvSpPr>
          <p:nvPr>
            <p:ph type="subTitle" idx="4"/>
          </p:nvPr>
        </p:nvSpPr>
        <p:spPr>
          <a:xfrm>
            <a:off x="6120370" y="1719827"/>
            <a:ext cx="1908900" cy="56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3" name="Google Shape;273;p39"/>
          <p:cNvSpPr txBox="1">
            <a:spLocks noGrp="1"/>
          </p:cNvSpPr>
          <p:nvPr>
            <p:ph type="title" idx="5"/>
          </p:nvPr>
        </p:nvSpPr>
        <p:spPr>
          <a:xfrm>
            <a:off x="6120348" y="2473545"/>
            <a:ext cx="1908900" cy="39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4" name="Google Shape;274;p39"/>
          <p:cNvSpPr txBox="1">
            <a:spLocks noGrp="1"/>
          </p:cNvSpPr>
          <p:nvPr>
            <p:ph type="subTitle" idx="6"/>
          </p:nvPr>
        </p:nvSpPr>
        <p:spPr>
          <a:xfrm>
            <a:off x="6120348" y="2787719"/>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5" name="Google Shape;275;p39"/>
          <p:cNvSpPr txBox="1">
            <a:spLocks noGrp="1"/>
          </p:cNvSpPr>
          <p:nvPr>
            <p:ph type="title" idx="7"/>
          </p:nvPr>
        </p:nvSpPr>
        <p:spPr>
          <a:xfrm>
            <a:off x="1782625" y="2473545"/>
            <a:ext cx="1908900" cy="39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6" name="Google Shape;276;p39"/>
          <p:cNvSpPr txBox="1">
            <a:spLocks noGrp="1"/>
          </p:cNvSpPr>
          <p:nvPr>
            <p:ph type="subTitle" idx="8"/>
          </p:nvPr>
        </p:nvSpPr>
        <p:spPr>
          <a:xfrm>
            <a:off x="1782625" y="2787719"/>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7" name="Google Shape;277;p39"/>
          <p:cNvSpPr txBox="1">
            <a:spLocks noGrp="1"/>
          </p:cNvSpPr>
          <p:nvPr>
            <p:ph type="title" idx="9"/>
          </p:nvPr>
        </p:nvSpPr>
        <p:spPr>
          <a:xfrm>
            <a:off x="1782625" y="3540220"/>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8" name="Google Shape;278;p39"/>
          <p:cNvSpPr txBox="1">
            <a:spLocks noGrp="1"/>
          </p:cNvSpPr>
          <p:nvPr>
            <p:ph type="subTitle" idx="13"/>
          </p:nvPr>
        </p:nvSpPr>
        <p:spPr>
          <a:xfrm>
            <a:off x="1782625" y="3854394"/>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9" name="Google Shape;279;p39"/>
          <p:cNvSpPr txBox="1">
            <a:spLocks noGrp="1"/>
          </p:cNvSpPr>
          <p:nvPr>
            <p:ph type="title" idx="14"/>
          </p:nvPr>
        </p:nvSpPr>
        <p:spPr>
          <a:xfrm>
            <a:off x="6120374" y="3540220"/>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80" name="Google Shape;280;p39"/>
          <p:cNvSpPr txBox="1">
            <a:spLocks noGrp="1"/>
          </p:cNvSpPr>
          <p:nvPr>
            <p:ph type="subTitle" idx="15"/>
          </p:nvPr>
        </p:nvSpPr>
        <p:spPr>
          <a:xfrm>
            <a:off x="6120374" y="3854394"/>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36100754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81"/>
        <p:cNvGrpSpPr/>
        <p:nvPr/>
      </p:nvGrpSpPr>
      <p:grpSpPr>
        <a:xfrm>
          <a:off x="0" y="0"/>
          <a:ext cx="0" cy="0"/>
          <a:chOff x="0" y="0"/>
          <a:chExt cx="0" cy="0"/>
        </a:xfrm>
      </p:grpSpPr>
      <p:pic>
        <p:nvPicPr>
          <p:cNvPr id="282" name="Google Shape;282;p4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83" name="Google Shape;283;p40"/>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84" name="Google Shape;284;p40"/>
          <p:cNvSpPr txBox="1">
            <a:spLocks noGrp="1"/>
          </p:cNvSpPr>
          <p:nvPr>
            <p:ph type="title"/>
          </p:nvPr>
        </p:nvSpPr>
        <p:spPr>
          <a:xfrm>
            <a:off x="1041650" y="1003422"/>
            <a:ext cx="2802600" cy="7224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a:endParaRPr/>
          </a:p>
        </p:txBody>
      </p:sp>
      <p:sp>
        <p:nvSpPr>
          <p:cNvPr id="285" name="Google Shape;285;p40"/>
          <p:cNvSpPr txBox="1">
            <a:spLocks noGrp="1"/>
          </p:cNvSpPr>
          <p:nvPr>
            <p:ph type="subTitle" idx="1"/>
          </p:nvPr>
        </p:nvSpPr>
        <p:spPr>
          <a:xfrm>
            <a:off x="1058450" y="1757352"/>
            <a:ext cx="2769000" cy="13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286" name="Google Shape;286;p40"/>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287" name="Google Shape;287;p40"/>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288" name="Google Shape;288;p40"/>
          <p:cNvSpPr txBox="1"/>
          <p:nvPr/>
        </p:nvSpPr>
        <p:spPr>
          <a:xfrm rot="420963">
            <a:off x="4549033" y="2333911"/>
            <a:ext cx="2308687" cy="1497649"/>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2"/>
                </a:solidFill>
                <a:latin typeface="Roboto Mono"/>
                <a:ea typeface="Roboto Mono"/>
                <a:cs typeface="Roboto Mono"/>
                <a:sym typeface="Roboto Mono"/>
              </a:rPr>
              <a:t>CREDITS: This presentation template was created by </a:t>
            </a:r>
            <a:r>
              <a:rPr lang="en" sz="12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xmlns="" val="tx"/>
                    </a:ext>
                  </a:extLst>
                </a:hlinkClick>
              </a:rPr>
              <a:t>Slidesgo</a:t>
            </a:r>
            <a:r>
              <a:rPr lang="en" sz="1200">
                <a:solidFill>
                  <a:schemeClr val="dk2"/>
                </a:solidFill>
                <a:latin typeface="Roboto Mono"/>
                <a:ea typeface="Roboto Mono"/>
                <a:cs typeface="Roboto Mono"/>
                <a:sym typeface="Roboto Mono"/>
              </a:rPr>
              <a:t>, including icons by </a:t>
            </a:r>
            <a:r>
              <a:rPr lang="en" sz="12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xmlns="" val="tx"/>
                    </a:ext>
                  </a:extLst>
                </a:hlinkClick>
              </a:rPr>
              <a:t>Flaticon</a:t>
            </a:r>
            <a:r>
              <a:rPr lang="en" sz="1200">
                <a:solidFill>
                  <a:schemeClr val="dk2"/>
                </a:solidFill>
                <a:latin typeface="Roboto Mono"/>
                <a:ea typeface="Roboto Mono"/>
                <a:cs typeface="Roboto Mono"/>
                <a:sym typeface="Roboto Mono"/>
              </a:rPr>
              <a:t>, and infographics &amp; images by </a:t>
            </a:r>
            <a:r>
              <a:rPr lang="en" sz="12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xmlns="" val="tx"/>
                    </a:ext>
                  </a:extLst>
                </a:hlinkClick>
              </a:rPr>
              <a:t>Freepik</a:t>
            </a:r>
            <a:r>
              <a:rPr lang="en"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marL="0" lvl="0" indent="0" algn="ctr" rtl="0">
              <a:spcBef>
                <a:spcPts val="300"/>
              </a:spcBef>
              <a:spcAft>
                <a:spcPts val="0"/>
              </a:spcAft>
              <a:buNone/>
            </a:pPr>
            <a:endParaRPr sz="12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14402790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extLst>
      <p:ext uri="{BB962C8B-B14F-4D97-AF65-F5344CB8AC3E}">
        <p14:creationId xmlns:p14="http://schemas.microsoft.com/office/powerpoint/2010/main" val="1423403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a:blip r:embed="rId3">
            <a:alphaModFix/>
          </a:blip>
          <a:stretch>
            <a:fillRect/>
          </a:stretch>
        </p:blipFill>
        <p:spPr>
          <a:xfrm>
            <a:off x="255775" y="186275"/>
            <a:ext cx="8632448" cy="4770949"/>
          </a:xfrm>
          <a:prstGeom prst="rect">
            <a:avLst/>
          </a:prstGeom>
          <a:noFill/>
          <a:ln>
            <a:noFill/>
          </a:ln>
        </p:spPr>
      </p:pic>
    </p:spTree>
    <p:extLst>
      <p:ext uri="{BB962C8B-B14F-4D97-AF65-F5344CB8AC3E}">
        <p14:creationId xmlns:p14="http://schemas.microsoft.com/office/powerpoint/2010/main" val="3021486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a:blip r:embed="rId3">
            <a:alphaModFix/>
          </a:blip>
          <a:stretch>
            <a:fillRect/>
          </a:stretch>
        </p:blipFill>
        <p:spPr>
          <a:xfrm>
            <a:off x="254425" y="201113"/>
            <a:ext cx="8635149" cy="4741275"/>
          </a:xfrm>
          <a:prstGeom prst="rect">
            <a:avLst/>
          </a:prstGeom>
          <a:noFill/>
          <a:ln>
            <a:noFill/>
          </a:ln>
        </p:spPr>
      </p:pic>
    </p:spTree>
    <p:extLst>
      <p:ext uri="{BB962C8B-B14F-4D97-AF65-F5344CB8AC3E}">
        <p14:creationId xmlns:p14="http://schemas.microsoft.com/office/powerpoint/2010/main" val="16546677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extLst>
      <p:ext uri="{BB962C8B-B14F-4D97-AF65-F5344CB8AC3E}">
        <p14:creationId xmlns:p14="http://schemas.microsoft.com/office/powerpoint/2010/main" val="12431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4" name="Google Shape;104;p19"/>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05" name="Google Shape;105;p19"/>
          <p:cNvSpPr txBox="1">
            <a:spLocks noGrp="1"/>
          </p:cNvSpPr>
          <p:nvPr>
            <p:ph type="body" idx="1"/>
          </p:nvPr>
        </p:nvSpPr>
        <p:spPr>
          <a:xfrm>
            <a:off x="2649000" y="2142600"/>
            <a:ext cx="3846000" cy="1891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106" name="Google Shape;106;p19"/>
          <p:cNvSpPr txBox="1">
            <a:spLocks noGrp="1"/>
          </p:cNvSpPr>
          <p:nvPr>
            <p:ph type="title"/>
          </p:nvPr>
        </p:nvSpPr>
        <p:spPr>
          <a:xfrm>
            <a:off x="3127075" y="1366750"/>
            <a:ext cx="29016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5" name="Google Shape;115;p21"/>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16" name="Google Shape;116;p21"/>
          <p:cNvSpPr txBox="1">
            <a:spLocks noGrp="1"/>
          </p:cNvSpPr>
          <p:nvPr>
            <p:ph type="title"/>
          </p:nvPr>
        </p:nvSpPr>
        <p:spPr>
          <a:xfrm>
            <a:off x="1781550" y="711175"/>
            <a:ext cx="5933700" cy="60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theme" Target="../theme/theme2.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41" Type="http://schemas.openxmlformats.org/officeDocument/2006/relationships/slideLayout" Target="../slideLayouts/slideLayout5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5" r:id="rId8"/>
    <p:sldLayoutId id="2147483667" r:id="rId9"/>
    <p:sldLayoutId id="2147483673" r:id="rId10"/>
    <p:sldLayoutId id="2147483687" r:id="rId11"/>
    <p:sldLayoutId id="2147483688" r:id="rId12"/>
    <p:sldLayoutId id="2147483689" r:id="rId13"/>
    <p:sldLayoutId id="2147483690" r:id="rId14"/>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extLst>
      <p:ext uri="{BB962C8B-B14F-4D97-AF65-F5344CB8AC3E}">
        <p14:creationId xmlns:p14="http://schemas.microsoft.com/office/powerpoint/2010/main" val="2054297961"/>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20" r:id="rId22"/>
    <p:sldLayoutId id="2147483721" r:id="rId23"/>
    <p:sldLayoutId id="2147483722" r:id="rId24"/>
    <p:sldLayoutId id="2147483723"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a:spLocks noGrp="1"/>
          </p:cNvSpPr>
          <p:nvPr>
            <p:ph type="ctrTitle"/>
          </p:nvPr>
        </p:nvSpPr>
        <p:spPr>
          <a:xfrm>
            <a:off x="1532100" y="997518"/>
            <a:ext cx="6079800" cy="37665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latin typeface="Times New Roman" panose="02020603050405020304" pitchFamily="18" charset="0"/>
                <a:cs typeface="Times New Roman" panose="02020603050405020304" pitchFamily="18" charset="0"/>
              </a:rPr>
              <a:t>NÓI VÀ NGHE</a:t>
            </a:r>
            <a:endParaRPr sz="2400" dirty="0">
              <a:solidFill>
                <a:schemeClr val="accent2"/>
              </a:solidFill>
              <a:latin typeface="Times New Roman" panose="02020603050405020304" pitchFamily="18" charset="0"/>
              <a:cs typeface="Times New Roman" panose="02020603050405020304" pitchFamily="18" charset="0"/>
            </a:endParaRPr>
          </a:p>
        </p:txBody>
      </p:sp>
      <p:sp>
        <p:nvSpPr>
          <p:cNvPr id="318" name="Google Shape;318;p5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19" name="Google Shape;319;p50"/>
          <p:cNvPicPr preferRelativeResize="0"/>
          <p:nvPr/>
        </p:nvPicPr>
        <p:blipFill rotWithShape="1">
          <a:blip r:embed="rId3">
            <a:alphaModFix/>
          </a:blip>
          <a:srcRect t="16970" r="8892" b="21025"/>
          <a:stretch/>
        </p:blipFill>
        <p:spPr>
          <a:xfrm>
            <a:off x="6632218" y="4115585"/>
            <a:ext cx="2036850" cy="810276"/>
          </a:xfrm>
          <a:prstGeom prst="rect">
            <a:avLst/>
          </a:prstGeom>
          <a:noFill/>
          <a:ln>
            <a:noFill/>
          </a:ln>
        </p:spPr>
      </p:pic>
      <p:pic>
        <p:nvPicPr>
          <p:cNvPr id="320" name="Google Shape;320;p50"/>
          <p:cNvPicPr preferRelativeResize="0"/>
          <p:nvPr/>
        </p:nvPicPr>
        <p:blipFill rotWithShape="1">
          <a:blip r:embed="rId4">
            <a:alphaModFix/>
          </a:blip>
          <a:srcRect t="16734" r="8892" b="18300"/>
          <a:stretch/>
        </p:blipFill>
        <p:spPr>
          <a:xfrm>
            <a:off x="6632218" y="3567462"/>
            <a:ext cx="2036850" cy="846042"/>
          </a:xfrm>
          <a:prstGeom prst="rect">
            <a:avLst/>
          </a:prstGeom>
          <a:noFill/>
          <a:ln>
            <a:noFill/>
          </a:ln>
        </p:spPr>
      </p:pic>
      <p:sp>
        <p:nvSpPr>
          <p:cNvPr id="3" name="TextBox 2">
            <a:extLst>
              <a:ext uri="{FF2B5EF4-FFF2-40B4-BE49-F238E27FC236}">
                <a16:creationId xmlns:a16="http://schemas.microsoft.com/office/drawing/2014/main" id="{4498193E-D333-6F78-8919-2C4F2BB9E7D5}"/>
              </a:ext>
            </a:extLst>
          </p:cNvPr>
          <p:cNvSpPr txBox="1"/>
          <p:nvPr/>
        </p:nvSpPr>
        <p:spPr>
          <a:xfrm>
            <a:off x="1485801" y="1561322"/>
            <a:ext cx="6686551" cy="1302921"/>
          </a:xfrm>
          <a:prstGeom prst="rect">
            <a:avLst/>
          </a:prstGeom>
          <a:noFill/>
        </p:spPr>
        <p:txBody>
          <a:bodyPr wrap="square">
            <a:spAutoFit/>
          </a:bodyPr>
          <a:lstStyle/>
          <a:p>
            <a:pPr marL="0" marR="0" algn="ctr">
              <a:spcBef>
                <a:spcPts val="0"/>
              </a:spcBef>
              <a:spcAft>
                <a:spcPts val="800"/>
              </a:spcAft>
            </a:pPr>
            <a:r>
              <a:rPr lang="en-US" sz="3600" b="1" dirty="0" smtClean="0">
                <a:solidFill>
                  <a:srgbClr val="C00000"/>
                </a:solidFill>
                <a:effectLst/>
                <a:latin typeface="Times New Roman" panose="02020603050405020304" pitchFamily="18" charset="0"/>
                <a:ea typeface="Times New Roman" panose="02020603050405020304" pitchFamily="18" charset="0"/>
              </a:rPr>
              <a:t>GIỚI THIỆU VỀ </a:t>
            </a:r>
          </a:p>
          <a:p>
            <a:pPr marL="0" marR="0" algn="ctr">
              <a:spcBef>
                <a:spcPts val="0"/>
              </a:spcBef>
              <a:spcAft>
                <a:spcPts val="800"/>
              </a:spcAft>
            </a:pPr>
            <a:r>
              <a:rPr lang="en-US" sz="3600" b="1" dirty="0" smtClean="0">
                <a:solidFill>
                  <a:srgbClr val="C00000"/>
                </a:solidFill>
                <a:effectLst/>
                <a:latin typeface="Times New Roman" panose="02020603050405020304" pitchFamily="18" charset="0"/>
                <a:ea typeface="Times New Roman" panose="02020603050405020304" pitchFamily="18" charset="0"/>
              </a:rPr>
              <a:t>MỘT </a:t>
            </a:r>
            <a:r>
              <a:rPr lang="en-US" sz="3600" b="1" dirty="0">
                <a:solidFill>
                  <a:srgbClr val="C00000"/>
                </a:solidFill>
                <a:effectLst/>
                <a:latin typeface="Times New Roman" panose="02020603050405020304" pitchFamily="18" charset="0"/>
                <a:ea typeface="Times New Roman" panose="02020603050405020304" pitchFamily="18" charset="0"/>
              </a:rPr>
              <a:t>TÁC PHẨM VĂN </a:t>
            </a:r>
            <a:r>
              <a:rPr lang="en-US" sz="3600" b="1" dirty="0" smtClean="0">
                <a:solidFill>
                  <a:srgbClr val="C00000"/>
                </a:solidFill>
                <a:effectLst/>
                <a:latin typeface="Times New Roman" panose="02020603050405020304" pitchFamily="18" charset="0"/>
                <a:ea typeface="Times New Roman" panose="02020603050405020304" pitchFamily="18" charset="0"/>
              </a:rPr>
              <a:t>HỌC</a:t>
            </a:r>
            <a:endParaRPr lang="en-US" sz="3200" dirty="0">
              <a:effectLst/>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1000"/>
                                        <p:tgtEl>
                                          <p:spTgt spid="31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ubTitle" idx="1"/>
          </p:nvPr>
        </p:nvSpPr>
        <p:spPr>
          <a:xfrm>
            <a:off x="2323915" y="3746039"/>
            <a:ext cx="2332500" cy="69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latin typeface="Times New Roman" panose="02020603050405020304" pitchFamily="18" charset="0"/>
                <a:cs typeface="Times New Roman" panose="02020603050405020304" pitchFamily="18" charset="0"/>
              </a:rPr>
              <a:t>Tìm ý</a:t>
            </a:r>
            <a:endParaRPr sz="3600" b="1" dirty="0">
              <a:latin typeface="Times New Roman" panose="02020603050405020304" pitchFamily="18" charset="0"/>
              <a:cs typeface="Times New Roman" panose="02020603050405020304" pitchFamily="18" charset="0"/>
            </a:endParaRPr>
          </a:p>
        </p:txBody>
      </p:sp>
      <p:sp>
        <p:nvSpPr>
          <p:cNvPr id="411" name="Google Shape;411;p58"/>
          <p:cNvSpPr txBox="1">
            <a:spLocks noGrp="1"/>
          </p:cNvSpPr>
          <p:nvPr>
            <p:ph type="body" idx="2"/>
          </p:nvPr>
        </p:nvSpPr>
        <p:spPr>
          <a:xfrm>
            <a:off x="4850299" y="537150"/>
            <a:ext cx="3527775" cy="4069200"/>
          </a:xfrm>
          <a:prstGeom prst="rect">
            <a:avLst/>
          </a:prstGeom>
        </p:spPr>
        <p:txBody>
          <a:bodyPr spcFirstLastPara="1" wrap="square" lIns="91425" tIns="91425" rIns="91425" bIns="91425" anchor="ctr" anchorCtr="0">
            <a:noAutofit/>
          </a:bodyPr>
          <a:lstStyle/>
          <a:p>
            <a:pPr algn="just"/>
            <a:r>
              <a:rPr lang="en-US" sz="1800" b="1" dirty="0" err="1">
                <a:solidFill>
                  <a:srgbClr val="080808"/>
                </a:solidFill>
                <a:latin typeface="Times New Roman" panose="02020603050405020304" pitchFamily="18" charset="0"/>
                <a:cs typeface="Times New Roman" panose="02020603050405020304" pitchFamily="18" charset="0"/>
              </a:rPr>
              <a:t>Tên</a:t>
            </a:r>
            <a:r>
              <a:rPr lang="en-US" sz="1800" b="1" dirty="0">
                <a:solidFill>
                  <a:srgbClr val="080808"/>
                </a:solidFill>
                <a:latin typeface="Times New Roman" panose="02020603050405020304" pitchFamily="18" charset="0"/>
                <a:cs typeface="Times New Roman" panose="02020603050405020304" pitchFamily="18" charset="0"/>
              </a:rPr>
              <a:t> </a:t>
            </a:r>
            <a:r>
              <a:rPr lang="en-US" sz="1800" b="1" dirty="0" err="1">
                <a:solidFill>
                  <a:srgbClr val="080808"/>
                </a:solidFill>
                <a:latin typeface="Times New Roman" panose="02020603050405020304" pitchFamily="18" charset="0"/>
                <a:cs typeface="Times New Roman" panose="02020603050405020304" pitchFamily="18" charset="0"/>
              </a:rPr>
              <a:t>tác</a:t>
            </a:r>
            <a:r>
              <a:rPr lang="en-US" sz="1800" b="1" dirty="0">
                <a:solidFill>
                  <a:srgbClr val="080808"/>
                </a:solidFill>
                <a:latin typeface="Times New Roman" panose="02020603050405020304" pitchFamily="18" charset="0"/>
                <a:cs typeface="Times New Roman" panose="02020603050405020304" pitchFamily="18" charset="0"/>
              </a:rPr>
              <a:t> </a:t>
            </a:r>
            <a:r>
              <a:rPr lang="en-US" sz="1800" b="1" dirty="0" err="1">
                <a:solidFill>
                  <a:srgbClr val="080808"/>
                </a:solidFill>
                <a:latin typeface="Times New Roman" panose="02020603050405020304" pitchFamily="18" charset="0"/>
                <a:cs typeface="Times New Roman" panose="02020603050405020304" pitchFamily="18" charset="0"/>
              </a:rPr>
              <a:t>phẩm</a:t>
            </a:r>
            <a:r>
              <a:rPr lang="en-US" sz="1800" b="1" dirty="0">
                <a:solidFill>
                  <a:srgbClr val="080808"/>
                </a:solidFill>
                <a:latin typeface="Times New Roman" panose="02020603050405020304" pitchFamily="18" charset="0"/>
                <a:cs typeface="Times New Roman" panose="02020603050405020304" pitchFamily="18" charset="0"/>
              </a:rPr>
              <a:t> </a:t>
            </a:r>
            <a:r>
              <a:rPr lang="en-US" sz="1800" b="1" dirty="0" err="1" smtClean="0">
                <a:solidFill>
                  <a:srgbClr val="080808"/>
                </a:solidFill>
                <a:latin typeface="Times New Roman" panose="02020603050405020304" pitchFamily="18" charset="0"/>
                <a:cs typeface="Times New Roman" panose="02020603050405020304" pitchFamily="18" charset="0"/>
              </a:rPr>
              <a:t>văn</a:t>
            </a:r>
            <a:r>
              <a:rPr lang="en-US" sz="1800" b="1" dirty="0" smtClean="0">
                <a:solidFill>
                  <a:srgbClr val="080808"/>
                </a:solidFill>
                <a:latin typeface="Times New Roman" panose="02020603050405020304" pitchFamily="18" charset="0"/>
                <a:cs typeface="Times New Roman" panose="02020603050405020304" pitchFamily="18" charset="0"/>
              </a:rPr>
              <a:t> </a:t>
            </a:r>
            <a:r>
              <a:rPr lang="en-US" sz="1800" b="1" dirty="0" err="1" smtClean="0">
                <a:solidFill>
                  <a:srgbClr val="080808"/>
                </a:solidFill>
                <a:latin typeface="Times New Roman" panose="02020603050405020304" pitchFamily="18" charset="0"/>
                <a:cs typeface="Times New Roman" panose="02020603050405020304" pitchFamily="18" charset="0"/>
              </a:rPr>
              <a:t>học</a:t>
            </a:r>
            <a:r>
              <a:rPr lang="en-US" sz="1800" dirty="0" smtClean="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thể</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loại</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tên</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tác</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giả</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tên</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nhà</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smtClean="0">
                <a:solidFill>
                  <a:srgbClr val="080808"/>
                </a:solidFill>
                <a:latin typeface="Times New Roman" panose="02020603050405020304" pitchFamily="18" charset="0"/>
                <a:cs typeface="Times New Roman" panose="02020603050405020304" pitchFamily="18" charset="0"/>
              </a:rPr>
              <a:t>xuất</a:t>
            </a:r>
            <a:r>
              <a:rPr lang="en-US" sz="1800" dirty="0" smtClean="0">
                <a:solidFill>
                  <a:srgbClr val="080808"/>
                </a:solidFill>
                <a:latin typeface="Times New Roman" panose="02020603050405020304" pitchFamily="18" charset="0"/>
                <a:cs typeface="Times New Roman" panose="02020603050405020304" pitchFamily="18" charset="0"/>
              </a:rPr>
              <a:t> </a:t>
            </a:r>
            <a:r>
              <a:rPr lang="en-US" sz="1800" dirty="0" err="1" smtClean="0">
                <a:solidFill>
                  <a:srgbClr val="080808"/>
                </a:solidFill>
                <a:latin typeface="Times New Roman" panose="02020603050405020304" pitchFamily="18" charset="0"/>
                <a:cs typeface="Times New Roman" panose="02020603050405020304" pitchFamily="18" charset="0"/>
              </a:rPr>
              <a:t>bản</a:t>
            </a:r>
            <a:r>
              <a:rPr lang="en-US" sz="1800" dirty="0" smtClean="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năm</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xuất</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smtClean="0">
                <a:solidFill>
                  <a:srgbClr val="080808"/>
                </a:solidFill>
                <a:latin typeface="Times New Roman" panose="02020603050405020304" pitchFamily="18" charset="0"/>
                <a:cs typeface="Times New Roman" panose="02020603050405020304" pitchFamily="18" charset="0"/>
              </a:rPr>
              <a:t>bản</a:t>
            </a:r>
            <a:r>
              <a:rPr lang="en-US" sz="1800" dirty="0" smtClean="0">
                <a:solidFill>
                  <a:srgbClr val="080808"/>
                </a:solidFill>
                <a:latin typeface="Times New Roman" panose="02020603050405020304" pitchFamily="18" charset="0"/>
                <a:cs typeface="Times New Roman" panose="02020603050405020304" pitchFamily="18" charset="0"/>
              </a:rPr>
              <a:t>/</a:t>
            </a:r>
            <a:r>
              <a:rPr lang="en-US" sz="1800" dirty="0" err="1" smtClean="0">
                <a:solidFill>
                  <a:srgbClr val="080808"/>
                </a:solidFill>
                <a:latin typeface="Times New Roman" panose="02020603050405020304" pitchFamily="18" charset="0"/>
                <a:cs typeface="Times New Roman" panose="02020603050405020304" pitchFamily="18" charset="0"/>
              </a:rPr>
              <a:t>sáng</a:t>
            </a:r>
            <a:r>
              <a:rPr lang="en-US" sz="1800" dirty="0" smtClean="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tác</a:t>
            </a:r>
            <a:r>
              <a:rPr lang="en-US" sz="1800" dirty="0">
                <a:solidFill>
                  <a:srgbClr val="080808"/>
                </a:solidFill>
                <a:latin typeface="Times New Roman" panose="02020603050405020304" pitchFamily="18" charset="0"/>
                <a:cs typeface="Times New Roman" panose="02020603050405020304" pitchFamily="18" charset="0"/>
              </a:rPr>
              <a:t>,...</a:t>
            </a:r>
          </a:p>
          <a:p>
            <a:pPr algn="just"/>
            <a:r>
              <a:rPr lang="en-US" sz="1800" b="1" dirty="0" err="1" smtClean="0">
                <a:solidFill>
                  <a:srgbClr val="080808"/>
                </a:solidFill>
                <a:latin typeface="Times New Roman" panose="02020603050405020304" pitchFamily="18" charset="0"/>
                <a:cs typeface="Times New Roman" panose="02020603050405020304" pitchFamily="18" charset="0"/>
              </a:rPr>
              <a:t>Nội</a:t>
            </a:r>
            <a:r>
              <a:rPr lang="en-US" sz="1800" b="1" dirty="0" smtClean="0">
                <a:solidFill>
                  <a:srgbClr val="080808"/>
                </a:solidFill>
                <a:latin typeface="Times New Roman" panose="02020603050405020304" pitchFamily="18" charset="0"/>
                <a:cs typeface="Times New Roman" panose="02020603050405020304" pitchFamily="18" charset="0"/>
              </a:rPr>
              <a:t> dung </a:t>
            </a:r>
            <a:r>
              <a:rPr lang="en-US" sz="1800" b="1" dirty="0" err="1" smtClean="0">
                <a:solidFill>
                  <a:srgbClr val="080808"/>
                </a:solidFill>
                <a:latin typeface="Times New Roman" panose="02020603050405020304" pitchFamily="18" charset="0"/>
                <a:cs typeface="Times New Roman" panose="02020603050405020304" pitchFamily="18" charset="0"/>
              </a:rPr>
              <a:t>chính</a:t>
            </a:r>
            <a:endParaRPr lang="en-US" sz="1800" b="1" dirty="0" smtClean="0">
              <a:solidFill>
                <a:srgbClr val="080808"/>
              </a:solidFill>
              <a:latin typeface="Times New Roman" panose="02020603050405020304" pitchFamily="18" charset="0"/>
              <a:cs typeface="Times New Roman" panose="02020603050405020304" pitchFamily="18" charset="0"/>
            </a:endParaRPr>
          </a:p>
          <a:p>
            <a:pPr algn="just"/>
            <a:r>
              <a:rPr lang="en-US" sz="1800" b="1" dirty="0" err="1" smtClean="0">
                <a:solidFill>
                  <a:srgbClr val="080808"/>
                </a:solidFill>
                <a:latin typeface="Times New Roman" panose="02020603050405020304" pitchFamily="18" charset="0"/>
                <a:cs typeface="Times New Roman" panose="02020603050405020304" pitchFamily="18" charset="0"/>
              </a:rPr>
              <a:t>Giá</a:t>
            </a:r>
            <a:r>
              <a:rPr lang="en-US" sz="1800" b="1" dirty="0" smtClean="0">
                <a:solidFill>
                  <a:srgbClr val="080808"/>
                </a:solidFill>
                <a:latin typeface="Times New Roman" panose="02020603050405020304" pitchFamily="18" charset="0"/>
                <a:cs typeface="Times New Roman" panose="02020603050405020304" pitchFamily="18" charset="0"/>
              </a:rPr>
              <a:t> </a:t>
            </a:r>
            <a:r>
              <a:rPr lang="en-US" sz="1800" b="1" dirty="0" err="1" smtClean="0">
                <a:solidFill>
                  <a:srgbClr val="080808"/>
                </a:solidFill>
                <a:latin typeface="Times New Roman" panose="02020603050405020304" pitchFamily="18" charset="0"/>
                <a:cs typeface="Times New Roman" panose="02020603050405020304" pitchFamily="18" charset="0"/>
              </a:rPr>
              <a:t>trị</a:t>
            </a:r>
            <a:r>
              <a:rPr lang="en-US" sz="1800" b="1" dirty="0" smtClean="0">
                <a:solidFill>
                  <a:srgbClr val="080808"/>
                </a:solidFill>
                <a:latin typeface="Times New Roman" panose="02020603050405020304" pitchFamily="18" charset="0"/>
                <a:cs typeface="Times New Roman" panose="02020603050405020304" pitchFamily="18" charset="0"/>
              </a:rPr>
              <a:t> </a:t>
            </a:r>
            <a:r>
              <a:rPr lang="en-US" sz="1800" b="1" dirty="0" err="1" smtClean="0">
                <a:solidFill>
                  <a:srgbClr val="080808"/>
                </a:solidFill>
                <a:latin typeface="Times New Roman" panose="02020603050405020304" pitchFamily="18" charset="0"/>
                <a:cs typeface="Times New Roman" panose="02020603050405020304" pitchFamily="18" charset="0"/>
              </a:rPr>
              <a:t>tư</a:t>
            </a:r>
            <a:r>
              <a:rPr lang="en-US" sz="1800" b="1" dirty="0" smtClean="0">
                <a:solidFill>
                  <a:srgbClr val="080808"/>
                </a:solidFill>
                <a:latin typeface="Times New Roman" panose="02020603050405020304" pitchFamily="18" charset="0"/>
                <a:cs typeface="Times New Roman" panose="02020603050405020304" pitchFamily="18" charset="0"/>
              </a:rPr>
              <a:t> </a:t>
            </a:r>
            <a:r>
              <a:rPr lang="en-US" sz="1800" b="1" dirty="0" err="1" smtClean="0">
                <a:solidFill>
                  <a:srgbClr val="080808"/>
                </a:solidFill>
                <a:latin typeface="Times New Roman" panose="02020603050405020304" pitchFamily="18" charset="0"/>
                <a:cs typeface="Times New Roman" panose="02020603050405020304" pitchFamily="18" charset="0"/>
              </a:rPr>
              <a:t>tưởng</a:t>
            </a:r>
            <a:r>
              <a:rPr lang="en-US" sz="1800" b="1" dirty="0" smtClean="0">
                <a:solidFill>
                  <a:srgbClr val="080808"/>
                </a:solidFill>
                <a:latin typeface="Times New Roman" panose="02020603050405020304" pitchFamily="18" charset="0"/>
                <a:cs typeface="Times New Roman" panose="02020603050405020304" pitchFamily="18" charset="0"/>
              </a:rPr>
              <a:t>, </a:t>
            </a:r>
            <a:r>
              <a:rPr lang="en-US" sz="1800" b="1" dirty="0" err="1" smtClean="0">
                <a:solidFill>
                  <a:srgbClr val="080808"/>
                </a:solidFill>
                <a:latin typeface="Times New Roman" panose="02020603050405020304" pitchFamily="18" charset="0"/>
                <a:cs typeface="Times New Roman" panose="02020603050405020304" pitchFamily="18" charset="0"/>
              </a:rPr>
              <a:t>nghệ</a:t>
            </a:r>
            <a:r>
              <a:rPr lang="en-US" sz="1800" b="1" dirty="0" smtClean="0">
                <a:solidFill>
                  <a:srgbClr val="080808"/>
                </a:solidFill>
                <a:latin typeface="Times New Roman" panose="02020603050405020304" pitchFamily="18" charset="0"/>
                <a:cs typeface="Times New Roman" panose="02020603050405020304" pitchFamily="18" charset="0"/>
              </a:rPr>
              <a:t> </a:t>
            </a:r>
            <a:r>
              <a:rPr lang="en-US" sz="1800" b="1" dirty="0" err="1" smtClean="0">
                <a:solidFill>
                  <a:srgbClr val="080808"/>
                </a:solidFill>
                <a:latin typeface="Times New Roman" panose="02020603050405020304" pitchFamily="18" charset="0"/>
                <a:cs typeface="Times New Roman" panose="02020603050405020304" pitchFamily="18" charset="0"/>
              </a:rPr>
              <a:t>thuật</a:t>
            </a:r>
            <a:r>
              <a:rPr lang="en-US" sz="1800" b="1" dirty="0" smtClean="0">
                <a:solidFill>
                  <a:srgbClr val="080808"/>
                </a:solidFill>
                <a:latin typeface="Times New Roman" panose="02020603050405020304" pitchFamily="18" charset="0"/>
                <a:cs typeface="Times New Roman" panose="02020603050405020304" pitchFamily="18" charset="0"/>
              </a:rPr>
              <a:t> </a:t>
            </a:r>
            <a:r>
              <a:rPr lang="en-US" sz="1800" b="1" dirty="0" err="1" smtClean="0">
                <a:solidFill>
                  <a:srgbClr val="080808"/>
                </a:solidFill>
                <a:latin typeface="Times New Roman" panose="02020603050405020304" pitchFamily="18" charset="0"/>
                <a:cs typeface="Times New Roman" panose="02020603050405020304" pitchFamily="18" charset="0"/>
              </a:rPr>
              <a:t>của</a:t>
            </a:r>
            <a:r>
              <a:rPr lang="en-US" sz="1800" b="1" dirty="0" smtClean="0">
                <a:solidFill>
                  <a:srgbClr val="080808"/>
                </a:solidFill>
                <a:latin typeface="Times New Roman" panose="02020603050405020304" pitchFamily="18" charset="0"/>
                <a:cs typeface="Times New Roman" panose="02020603050405020304" pitchFamily="18" charset="0"/>
              </a:rPr>
              <a:t> </a:t>
            </a:r>
            <a:r>
              <a:rPr lang="en-US" sz="1800" b="1" dirty="0" err="1" smtClean="0">
                <a:solidFill>
                  <a:srgbClr val="080808"/>
                </a:solidFill>
                <a:latin typeface="Times New Roman" panose="02020603050405020304" pitchFamily="18" charset="0"/>
                <a:cs typeface="Times New Roman" panose="02020603050405020304" pitchFamily="18" charset="0"/>
              </a:rPr>
              <a:t>tác</a:t>
            </a:r>
            <a:r>
              <a:rPr lang="en-US" sz="1800" b="1" dirty="0" smtClean="0">
                <a:solidFill>
                  <a:srgbClr val="080808"/>
                </a:solidFill>
                <a:latin typeface="Times New Roman" panose="02020603050405020304" pitchFamily="18" charset="0"/>
                <a:cs typeface="Times New Roman" panose="02020603050405020304" pitchFamily="18" charset="0"/>
              </a:rPr>
              <a:t> </a:t>
            </a:r>
            <a:r>
              <a:rPr lang="en-US" sz="1800" b="1" dirty="0" err="1" smtClean="0">
                <a:solidFill>
                  <a:srgbClr val="080808"/>
                </a:solidFill>
                <a:latin typeface="Times New Roman" panose="02020603050405020304" pitchFamily="18" charset="0"/>
                <a:cs typeface="Times New Roman" panose="02020603050405020304" pitchFamily="18" charset="0"/>
              </a:rPr>
              <a:t>phẩm</a:t>
            </a:r>
            <a:r>
              <a:rPr lang="en-US" sz="1800" b="1" dirty="0" smtClean="0">
                <a:solidFill>
                  <a:srgbClr val="080808"/>
                </a:solidFill>
                <a:latin typeface="Times New Roman" panose="02020603050405020304" pitchFamily="18" charset="0"/>
                <a:cs typeface="Times New Roman" panose="02020603050405020304" pitchFamily="18" charset="0"/>
              </a:rPr>
              <a:t>. </a:t>
            </a:r>
          </a:p>
          <a:p>
            <a:pPr algn="just"/>
            <a:r>
              <a:rPr lang="en-US" sz="1800" b="1" dirty="0" err="1" smtClean="0">
                <a:solidFill>
                  <a:srgbClr val="080808"/>
                </a:solidFill>
                <a:latin typeface="Times New Roman" panose="02020603050405020304" pitchFamily="18" charset="0"/>
                <a:cs typeface="Times New Roman" panose="02020603050405020304" pitchFamily="18" charset="0"/>
              </a:rPr>
              <a:t>Điều</a:t>
            </a:r>
            <a:r>
              <a:rPr lang="en-US" sz="1800" b="1" dirty="0" smtClean="0">
                <a:solidFill>
                  <a:srgbClr val="080808"/>
                </a:solidFill>
                <a:latin typeface="Times New Roman" panose="02020603050405020304" pitchFamily="18" charset="0"/>
                <a:cs typeface="Times New Roman" panose="02020603050405020304" pitchFamily="18" charset="0"/>
              </a:rPr>
              <a:t> </a:t>
            </a:r>
            <a:r>
              <a:rPr lang="en-US" sz="1800" b="1" dirty="0" err="1" smtClean="0">
                <a:solidFill>
                  <a:srgbClr val="080808"/>
                </a:solidFill>
                <a:latin typeface="Times New Roman" panose="02020603050405020304" pitchFamily="18" charset="0"/>
                <a:cs typeface="Times New Roman" panose="02020603050405020304" pitchFamily="18" charset="0"/>
              </a:rPr>
              <a:t>tâm</a:t>
            </a:r>
            <a:r>
              <a:rPr lang="en-US" sz="1800" b="1" dirty="0" smtClean="0">
                <a:solidFill>
                  <a:srgbClr val="080808"/>
                </a:solidFill>
                <a:latin typeface="Times New Roman" panose="02020603050405020304" pitchFamily="18" charset="0"/>
                <a:cs typeface="Times New Roman" panose="02020603050405020304" pitchFamily="18" charset="0"/>
              </a:rPr>
              <a:t> </a:t>
            </a:r>
            <a:r>
              <a:rPr lang="en-US" sz="1800" b="1" dirty="0" err="1" smtClean="0">
                <a:solidFill>
                  <a:srgbClr val="080808"/>
                </a:solidFill>
                <a:latin typeface="Times New Roman" panose="02020603050405020304" pitchFamily="18" charset="0"/>
                <a:cs typeface="Times New Roman" panose="02020603050405020304" pitchFamily="18" charset="0"/>
              </a:rPr>
              <a:t>đắc</a:t>
            </a:r>
            <a:endParaRPr lang="en-US" sz="2400" dirty="0">
              <a:solidFill>
                <a:srgbClr val="080808"/>
              </a:solidFill>
              <a:latin typeface="Times New Roman" panose="02020603050405020304" pitchFamily="18" charset="0"/>
              <a:cs typeface="Times New Roman" panose="02020603050405020304" pitchFamily="18" charset="0"/>
            </a:endParaRPr>
          </a:p>
        </p:txBody>
      </p:sp>
      <p:sp>
        <p:nvSpPr>
          <p:cNvPr id="412" name="Google Shape;412;p58"/>
          <p:cNvSpPr txBox="1">
            <a:spLocks noGrp="1"/>
          </p:cNvSpPr>
          <p:nvPr>
            <p:ph type="title"/>
          </p:nvPr>
        </p:nvSpPr>
        <p:spPr>
          <a:xfrm>
            <a:off x="1002324" y="1324644"/>
            <a:ext cx="299001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Ghi chú thông tin</a:t>
            </a:r>
            <a:endParaRPr dirty="0">
              <a:latin typeface="Times New Roman" panose="02020603050405020304" pitchFamily="18" charset="0"/>
              <a:cs typeface="Times New Roman" panose="02020603050405020304" pitchFamily="18" charset="0"/>
            </a:endParaRPr>
          </a:p>
        </p:txBody>
      </p:sp>
      <p:pic>
        <p:nvPicPr>
          <p:cNvPr id="413" name="Google Shape;413;p58"/>
          <p:cNvPicPr preferRelativeResize="0"/>
          <p:nvPr/>
        </p:nvPicPr>
        <p:blipFill>
          <a:blip r:embed="rId3">
            <a:alphaModFix/>
          </a:blip>
          <a:stretch>
            <a:fillRect/>
          </a:stretch>
        </p:blipFill>
        <p:spPr>
          <a:xfrm rot="-426463">
            <a:off x="1054628" y="1956679"/>
            <a:ext cx="1780381" cy="1570618"/>
          </a:xfrm>
          <a:prstGeom prst="rect">
            <a:avLst/>
          </a:prstGeom>
          <a:noFill/>
          <a:ln>
            <a:noFill/>
          </a:ln>
          <a:effectLst>
            <a:outerShdw blurRad="57150" dist="19050" dir="5400000" algn="bl" rotWithShape="0">
              <a:srgbClr val="000000">
                <a:alpha val="50000"/>
              </a:srgbClr>
            </a:outerShdw>
          </a:effectLst>
        </p:spPr>
      </p:pic>
      <p:sp>
        <p:nvSpPr>
          <p:cNvPr id="414" name="Google Shape;414;p58"/>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5" name="Google Shape;415;p58"/>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6" name="Google Shape;416;p58"/>
          <p:cNvPicPr preferRelativeResize="0"/>
          <p:nvPr/>
        </p:nvPicPr>
        <p:blipFill>
          <a:blip r:embed="rId4">
            <a:alphaModFix amt="80000"/>
          </a:blip>
          <a:stretch>
            <a:fillRect/>
          </a:stretch>
        </p:blipFill>
        <p:spPr>
          <a:xfrm rot="-6023610">
            <a:off x="2786831" y="3004878"/>
            <a:ext cx="1579416" cy="716443"/>
          </a:xfrm>
          <a:prstGeom prst="rect">
            <a:avLst/>
          </a:prstGeom>
          <a:noFill/>
          <a:ln>
            <a:noFill/>
          </a:ln>
        </p:spPr>
      </p:pic>
      <p:sp>
        <p:nvSpPr>
          <p:cNvPr id="11" name="Google Shape;372;p55"/>
          <p:cNvSpPr txBox="1">
            <a:spLocks/>
          </p:cNvSpPr>
          <p:nvPr/>
        </p:nvSpPr>
        <p:spPr>
          <a:xfrm>
            <a:off x="354513" y="348069"/>
            <a:ext cx="425221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l"/>
            <a:r>
              <a:rPr lang="vi-VN" dirty="0" smtClean="0">
                <a:latin typeface="Times New Roman" panose="02020603050405020304" pitchFamily="18" charset="0"/>
                <a:cs typeface="Times New Roman" panose="02020603050405020304" pitchFamily="18" charset="0"/>
              </a:rPr>
              <a:t>Bước 1. Chuẩn bị nói</a:t>
            </a:r>
            <a:endParaRPr lang="vi-VN" dirty="0">
              <a:latin typeface="Times New Roman" panose="02020603050405020304" pitchFamily="18" charset="0"/>
              <a:cs typeface="Times New Roman" panose="02020603050405020304" pitchFamily="18" charset="0"/>
            </a:endParaRPr>
          </a:p>
        </p:txBody>
      </p:sp>
      <p:sp>
        <p:nvSpPr>
          <p:cNvPr id="12" name="Google Shape;372;p55"/>
          <p:cNvSpPr txBox="1">
            <a:spLocks/>
          </p:cNvSpPr>
          <p:nvPr/>
        </p:nvSpPr>
        <p:spPr>
          <a:xfrm>
            <a:off x="588565" y="866384"/>
            <a:ext cx="2901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ý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5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55"/>
          <p:cNvSpPr txBox="1">
            <a:spLocks noGrp="1"/>
          </p:cNvSpPr>
          <p:nvPr>
            <p:ph type="title"/>
          </p:nvPr>
        </p:nvSpPr>
        <p:spPr>
          <a:xfrm>
            <a:off x="3056931" y="1283273"/>
            <a:ext cx="2901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ý </a:t>
            </a:r>
            <a:endParaRPr sz="2400" dirty="0">
              <a:latin typeface="Times New Roman" panose="02020603050405020304" pitchFamily="18" charset="0"/>
              <a:cs typeface="Times New Roman" panose="02020603050405020304" pitchFamily="18" charset="0"/>
            </a:endParaRPr>
          </a:p>
        </p:txBody>
      </p:sp>
      <p:pic>
        <p:nvPicPr>
          <p:cNvPr id="373" name="Google Shape;373;p55"/>
          <p:cNvPicPr preferRelativeResize="0"/>
          <p:nvPr/>
        </p:nvPicPr>
        <p:blipFill>
          <a:blip r:embed="rId3">
            <a:alphaModFix amt="56000"/>
          </a:blip>
          <a:stretch>
            <a:fillRect/>
          </a:stretch>
        </p:blipFill>
        <p:spPr>
          <a:xfrm rot="10800000">
            <a:off x="3612587" y="1761300"/>
            <a:ext cx="1918825" cy="216200"/>
          </a:xfrm>
          <a:prstGeom prst="rect">
            <a:avLst/>
          </a:prstGeom>
          <a:noFill/>
          <a:ln>
            <a:noFill/>
          </a:ln>
        </p:spPr>
      </p:pic>
      <p:pic>
        <p:nvPicPr>
          <p:cNvPr id="374" name="Google Shape;374;p55"/>
          <p:cNvPicPr preferRelativeResize="0"/>
          <p:nvPr/>
        </p:nvPicPr>
        <p:blipFill rotWithShape="1">
          <a:blip r:embed="rId4">
            <a:alphaModFix/>
          </a:blip>
          <a:srcRect t="16734" r="8892" b="18300"/>
          <a:stretch/>
        </p:blipFill>
        <p:spPr>
          <a:xfrm>
            <a:off x="6385650" y="1079132"/>
            <a:ext cx="2036850" cy="846042"/>
          </a:xfrm>
          <a:prstGeom prst="rect">
            <a:avLst/>
          </a:prstGeom>
          <a:noFill/>
          <a:ln>
            <a:noFill/>
          </a:ln>
        </p:spPr>
      </p:pic>
      <p:pic>
        <p:nvPicPr>
          <p:cNvPr id="375" name="Google Shape;375;p55"/>
          <p:cNvPicPr preferRelativeResize="0"/>
          <p:nvPr/>
        </p:nvPicPr>
        <p:blipFill rotWithShape="1">
          <a:blip r:embed="rId4">
            <a:alphaModFix/>
          </a:blip>
          <a:srcRect t="16734" r="8892" b="18300"/>
          <a:stretch/>
        </p:blipFill>
        <p:spPr>
          <a:xfrm>
            <a:off x="6385650" y="1685357"/>
            <a:ext cx="2036850" cy="846042"/>
          </a:xfrm>
          <a:prstGeom prst="rect">
            <a:avLst/>
          </a:prstGeom>
          <a:noFill/>
          <a:ln>
            <a:noFill/>
          </a:ln>
        </p:spPr>
      </p:pic>
      <p:sp>
        <p:nvSpPr>
          <p:cNvPr id="7" name="Google Shape;372;p55"/>
          <p:cNvSpPr txBox="1">
            <a:spLocks/>
          </p:cNvSpPr>
          <p:nvPr/>
        </p:nvSpPr>
        <p:spPr>
          <a:xfrm>
            <a:off x="2361363" y="918008"/>
            <a:ext cx="4328804" cy="3893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vi-VN" dirty="0" smtClean="0">
                <a:latin typeface="Times New Roman" panose="02020603050405020304" pitchFamily="18" charset="0"/>
                <a:cs typeface="Times New Roman" panose="02020603050405020304" pitchFamily="18" charset="0"/>
              </a:rPr>
              <a:t>Bước 1. Chuẩn bị nói</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434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58"/>
          <p:cNvSpPr txBox="1">
            <a:spLocks noGrp="1"/>
          </p:cNvSpPr>
          <p:nvPr>
            <p:ph type="body" idx="2"/>
          </p:nvPr>
        </p:nvSpPr>
        <p:spPr>
          <a:xfrm>
            <a:off x="4850299" y="537150"/>
            <a:ext cx="3527775" cy="4069200"/>
          </a:xfrm>
          <a:prstGeom prst="rect">
            <a:avLst/>
          </a:prstGeom>
        </p:spPr>
        <p:txBody>
          <a:bodyPr spcFirstLastPara="1" wrap="square" lIns="91425" tIns="91425" rIns="91425" bIns="91425" anchor="ctr" anchorCtr="0">
            <a:noAutofit/>
          </a:bodyPr>
          <a:lstStyle/>
          <a:p>
            <a:pPr algn="just"/>
            <a:r>
              <a:rPr lang="en-US" sz="2000" dirty="0" err="1" smtClean="0">
                <a:solidFill>
                  <a:srgbClr val="080808"/>
                </a:solidFill>
                <a:latin typeface="Times New Roman" panose="02020603050405020304" pitchFamily="18" charset="0"/>
                <a:cs typeface="Times New Roman" panose="02020603050405020304" pitchFamily="18" charset="0"/>
              </a:rPr>
              <a:t>Mở</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đầu</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Giới</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thiệu</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tên</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tác</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giả</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tác</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phẩm</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và</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lí</a:t>
            </a:r>
            <a:r>
              <a:rPr lang="en-US" sz="2000" dirty="0" smtClean="0">
                <a:solidFill>
                  <a:srgbClr val="080808"/>
                </a:solidFill>
                <a:latin typeface="Times New Roman" panose="02020603050405020304" pitchFamily="18" charset="0"/>
                <a:cs typeface="Times New Roman" panose="02020603050405020304" pitchFamily="18" charset="0"/>
              </a:rPr>
              <a:t> do </a:t>
            </a:r>
            <a:r>
              <a:rPr lang="en-US" sz="2000" dirty="0" err="1" smtClean="0">
                <a:solidFill>
                  <a:srgbClr val="080808"/>
                </a:solidFill>
                <a:latin typeface="Times New Roman" panose="02020603050405020304" pitchFamily="18" charset="0"/>
                <a:cs typeface="Times New Roman" panose="02020603050405020304" pitchFamily="18" charset="0"/>
              </a:rPr>
              <a:t>lựa</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chọn</a:t>
            </a:r>
            <a:r>
              <a:rPr lang="en-US" sz="2000" dirty="0" smtClean="0">
                <a:solidFill>
                  <a:srgbClr val="080808"/>
                </a:solidFill>
                <a:latin typeface="Times New Roman" panose="02020603050405020304" pitchFamily="18" charset="0"/>
                <a:cs typeface="Times New Roman" panose="02020603050405020304" pitchFamily="18" charset="0"/>
              </a:rPr>
              <a:t>.</a:t>
            </a:r>
          </a:p>
          <a:p>
            <a:pPr algn="just"/>
            <a:r>
              <a:rPr lang="en-US" sz="2000" dirty="0" err="1" smtClean="0">
                <a:solidFill>
                  <a:srgbClr val="080808"/>
                </a:solidFill>
                <a:latin typeface="Times New Roman" panose="02020603050405020304" pitchFamily="18" charset="0"/>
                <a:cs typeface="Times New Roman" panose="02020603050405020304" pitchFamily="18" charset="0"/>
              </a:rPr>
              <a:t>Triển</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khai</a:t>
            </a:r>
            <a:r>
              <a:rPr lang="en-US" sz="2000" dirty="0" smtClean="0">
                <a:solidFill>
                  <a:srgbClr val="080808"/>
                </a:solidFill>
                <a:latin typeface="Times New Roman" panose="02020603050405020304" pitchFamily="18" charset="0"/>
                <a:cs typeface="Times New Roman" panose="02020603050405020304" pitchFamily="18" charset="0"/>
              </a:rPr>
              <a:t>:</a:t>
            </a:r>
          </a:p>
          <a:p>
            <a:pPr marL="139700" indent="0" algn="just">
              <a:buNone/>
            </a:pP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Giới</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thiệu</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đề</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tài</a:t>
            </a:r>
            <a:r>
              <a:rPr lang="en-US" sz="2000" dirty="0" smtClean="0">
                <a:solidFill>
                  <a:srgbClr val="080808"/>
                </a:solidFill>
                <a:latin typeface="Times New Roman" panose="02020603050405020304" pitchFamily="18" charset="0"/>
                <a:cs typeface="Times New Roman" panose="02020603050405020304" pitchFamily="18" charset="0"/>
              </a:rPr>
              <a:t>;</a:t>
            </a:r>
          </a:p>
          <a:p>
            <a:pPr marL="139700" indent="0" algn="just">
              <a:buNone/>
            </a:pPr>
            <a:r>
              <a:rPr lang="en-US" sz="2000" dirty="0">
                <a:solidFill>
                  <a:srgbClr val="080808"/>
                </a:solidFill>
                <a:latin typeface="Times New Roman" panose="02020603050405020304" pitchFamily="18" charset="0"/>
                <a:cs typeface="Times New Roman" panose="02020603050405020304" pitchFamily="18" charset="0"/>
              </a:rPr>
              <a:t>+</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Tóm</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tắt</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nội</a:t>
            </a:r>
            <a:r>
              <a:rPr lang="en-US" sz="2000" dirty="0" smtClean="0">
                <a:solidFill>
                  <a:srgbClr val="080808"/>
                </a:solidFill>
                <a:latin typeface="Times New Roman" panose="02020603050405020304" pitchFamily="18" charset="0"/>
                <a:cs typeface="Times New Roman" panose="02020603050405020304" pitchFamily="18" charset="0"/>
              </a:rPr>
              <a:t> dung </a:t>
            </a:r>
            <a:r>
              <a:rPr lang="en-US" sz="2000" dirty="0" err="1" smtClean="0">
                <a:solidFill>
                  <a:srgbClr val="080808"/>
                </a:solidFill>
                <a:latin typeface="Times New Roman" panose="02020603050405020304" pitchFamily="18" charset="0"/>
                <a:cs typeface="Times New Roman" panose="02020603050405020304" pitchFamily="18" charset="0"/>
              </a:rPr>
              <a:t>chính</a:t>
            </a:r>
            <a:endParaRPr lang="en-US" sz="2000" dirty="0" smtClean="0">
              <a:solidFill>
                <a:srgbClr val="080808"/>
              </a:solidFill>
              <a:latin typeface="Times New Roman" panose="02020603050405020304" pitchFamily="18" charset="0"/>
              <a:cs typeface="Times New Roman" panose="02020603050405020304" pitchFamily="18" charset="0"/>
            </a:endParaRPr>
          </a:p>
          <a:p>
            <a:pPr marL="139700" indent="0" algn="just">
              <a:buNone/>
            </a:pP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Nêu</a:t>
            </a:r>
            <a:r>
              <a:rPr lang="en-US" sz="2000" dirty="0" smtClean="0">
                <a:solidFill>
                  <a:srgbClr val="080808"/>
                </a:solidFill>
                <a:latin typeface="Times New Roman" panose="02020603050405020304" pitchFamily="18" charset="0"/>
                <a:cs typeface="Times New Roman" panose="02020603050405020304" pitchFamily="18" charset="0"/>
              </a:rPr>
              <a:t> ý </a:t>
            </a:r>
            <a:r>
              <a:rPr lang="en-US" sz="2000" dirty="0" err="1" smtClean="0">
                <a:solidFill>
                  <a:srgbClr val="080808"/>
                </a:solidFill>
                <a:latin typeface="Times New Roman" panose="02020603050405020304" pitchFamily="18" charset="0"/>
                <a:cs typeface="Times New Roman" panose="02020603050405020304" pitchFamily="18" charset="0"/>
              </a:rPr>
              <a:t>kiến</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đánh</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giá</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về</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giá</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trị</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tư</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tưởng</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nghệ</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thuật</a:t>
            </a:r>
            <a:endParaRPr lang="en-US" sz="2000" dirty="0" smtClean="0">
              <a:solidFill>
                <a:srgbClr val="080808"/>
              </a:solidFill>
              <a:latin typeface="Times New Roman" panose="02020603050405020304" pitchFamily="18" charset="0"/>
              <a:cs typeface="Times New Roman" panose="02020603050405020304" pitchFamily="18" charset="0"/>
            </a:endParaRPr>
          </a:p>
          <a:p>
            <a:pPr marL="139700" indent="0" algn="just">
              <a:buNone/>
            </a:pPr>
            <a:r>
              <a:rPr lang="en-US" sz="2000" dirty="0" smtClean="0">
                <a:solidFill>
                  <a:srgbClr val="080808"/>
                </a:solidFill>
                <a:latin typeface="Times New Roman" panose="02020603050405020304" pitchFamily="18" charset="0"/>
                <a:cs typeface="Times New Roman" panose="02020603050405020304" pitchFamily="18" charset="0"/>
              </a:rPr>
              <a:t>(</a:t>
            </a:r>
            <a:r>
              <a:rPr lang="en-US" sz="2000" dirty="0" err="1" smtClean="0">
                <a:solidFill>
                  <a:srgbClr val="080808"/>
                </a:solidFill>
                <a:latin typeface="Times New Roman" panose="02020603050405020304" pitchFamily="18" charset="0"/>
                <a:cs typeface="Times New Roman" panose="02020603050405020304" pitchFamily="18" charset="0"/>
              </a:rPr>
              <a:t>chọn</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phân</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tích</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kĩ</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một</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khía</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cạnh</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tâm</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đắc</a:t>
            </a:r>
            <a:r>
              <a:rPr lang="en-US" sz="2000" dirty="0" smtClean="0">
                <a:solidFill>
                  <a:srgbClr val="080808"/>
                </a:solidFill>
                <a:latin typeface="Times New Roman" panose="02020603050405020304" pitchFamily="18" charset="0"/>
                <a:cs typeface="Times New Roman" panose="02020603050405020304" pitchFamily="18" charset="0"/>
              </a:rPr>
              <a:t>)</a:t>
            </a:r>
            <a:endParaRPr lang="en-US" sz="2000" dirty="0">
              <a:solidFill>
                <a:srgbClr val="080808"/>
              </a:solidFill>
              <a:latin typeface="Times New Roman" panose="02020603050405020304" pitchFamily="18" charset="0"/>
              <a:cs typeface="Times New Roman" panose="02020603050405020304" pitchFamily="18" charset="0"/>
            </a:endParaRPr>
          </a:p>
          <a:p>
            <a:pPr algn="just"/>
            <a:r>
              <a:rPr lang="en-US" sz="2000" dirty="0" err="1" smtClean="0">
                <a:solidFill>
                  <a:srgbClr val="080808"/>
                </a:solidFill>
                <a:latin typeface="Times New Roman" panose="02020603050405020304" pitchFamily="18" charset="0"/>
                <a:cs typeface="Times New Roman" panose="02020603050405020304" pitchFamily="18" charset="0"/>
              </a:rPr>
              <a:t>Khẳng</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định</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giá</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trị</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và</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ảnh</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hưởng</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của</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tác</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phẩm</a:t>
            </a:r>
            <a:endParaRPr lang="en-US" sz="3600" dirty="0">
              <a:solidFill>
                <a:srgbClr val="080808"/>
              </a:solidFill>
              <a:latin typeface="Times New Roman" panose="02020603050405020304" pitchFamily="18" charset="0"/>
              <a:cs typeface="Times New Roman" panose="02020603050405020304" pitchFamily="18" charset="0"/>
            </a:endParaRPr>
          </a:p>
        </p:txBody>
      </p:sp>
      <p:pic>
        <p:nvPicPr>
          <p:cNvPr id="413" name="Google Shape;413;p58"/>
          <p:cNvPicPr preferRelativeResize="0"/>
          <p:nvPr/>
        </p:nvPicPr>
        <p:blipFill>
          <a:blip r:embed="rId3">
            <a:alphaModFix/>
          </a:blip>
          <a:stretch>
            <a:fillRect/>
          </a:stretch>
        </p:blipFill>
        <p:spPr>
          <a:xfrm rot="-426463">
            <a:off x="1054628" y="1956679"/>
            <a:ext cx="1780381" cy="1570618"/>
          </a:xfrm>
          <a:prstGeom prst="rect">
            <a:avLst/>
          </a:prstGeom>
          <a:noFill/>
          <a:ln>
            <a:noFill/>
          </a:ln>
          <a:effectLst>
            <a:outerShdw blurRad="57150" dist="19050" dir="5400000" algn="bl" rotWithShape="0">
              <a:srgbClr val="000000">
                <a:alpha val="50000"/>
              </a:srgbClr>
            </a:outerShdw>
          </a:effectLst>
        </p:spPr>
      </p:pic>
      <p:sp>
        <p:nvSpPr>
          <p:cNvPr id="414" name="Google Shape;414;p58"/>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595959"/>
              </a:solidFill>
              <a:effectLst/>
              <a:uLnTx/>
              <a:uFillTx/>
              <a:latin typeface="Arial"/>
              <a:cs typeface="Arial"/>
              <a:sym typeface="Arial"/>
            </a:endParaRPr>
          </a:p>
        </p:txBody>
      </p:sp>
      <p:sp>
        <p:nvSpPr>
          <p:cNvPr id="415" name="Google Shape;415;p58"/>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595959"/>
              </a:solidFill>
              <a:effectLst/>
              <a:uLnTx/>
              <a:uFillTx/>
              <a:latin typeface="Arial"/>
              <a:cs typeface="Arial"/>
              <a:sym typeface="Arial"/>
            </a:endParaRPr>
          </a:p>
        </p:txBody>
      </p:sp>
      <p:sp>
        <p:nvSpPr>
          <p:cNvPr id="10" name="Google Shape;372;p55"/>
          <p:cNvSpPr txBox="1">
            <a:spLocks/>
          </p:cNvSpPr>
          <p:nvPr/>
        </p:nvSpPr>
        <p:spPr>
          <a:xfrm>
            <a:off x="354513" y="348069"/>
            <a:ext cx="425221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l"/>
            <a:r>
              <a:rPr lang="vi-VN" dirty="0" smtClean="0">
                <a:latin typeface="Times New Roman" panose="02020603050405020304" pitchFamily="18" charset="0"/>
                <a:cs typeface="Times New Roman" panose="02020603050405020304" pitchFamily="18" charset="0"/>
              </a:rPr>
              <a:t>Bước 1. Chuẩn bị nói</a:t>
            </a:r>
            <a:endParaRPr lang="vi-VN" dirty="0">
              <a:latin typeface="Times New Roman" panose="02020603050405020304" pitchFamily="18" charset="0"/>
              <a:cs typeface="Times New Roman" panose="02020603050405020304" pitchFamily="18" charset="0"/>
            </a:endParaRPr>
          </a:p>
        </p:txBody>
      </p:sp>
      <p:sp>
        <p:nvSpPr>
          <p:cNvPr id="11" name="Google Shape;372;p55"/>
          <p:cNvSpPr txBox="1">
            <a:spLocks/>
          </p:cNvSpPr>
          <p:nvPr/>
        </p:nvSpPr>
        <p:spPr>
          <a:xfrm>
            <a:off x="588565" y="866384"/>
            <a:ext cx="2901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sz="2400" dirty="0"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4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55"/>
          <p:cNvSpPr txBox="1">
            <a:spLocks noGrp="1"/>
          </p:cNvSpPr>
          <p:nvPr>
            <p:ph type="title"/>
          </p:nvPr>
        </p:nvSpPr>
        <p:spPr>
          <a:xfrm>
            <a:off x="3059869" y="1340893"/>
            <a:ext cx="2901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a:t>
            </a:r>
            <a:r>
              <a:rPr lang="en-US" sz="2400" dirty="0">
                <a:latin typeface="Times New Roman" panose="02020603050405020304" pitchFamily="18" charset="0"/>
                <a:cs typeface="Times New Roman" panose="02020603050405020304" pitchFamily="18" charset="0"/>
              </a:rPr>
              <a:t> ý</a:t>
            </a:r>
            <a:endParaRPr sz="2400" dirty="0">
              <a:latin typeface="Times New Roman" panose="02020603050405020304" pitchFamily="18" charset="0"/>
              <a:cs typeface="Times New Roman" panose="02020603050405020304" pitchFamily="18" charset="0"/>
            </a:endParaRPr>
          </a:p>
        </p:txBody>
      </p:sp>
      <p:pic>
        <p:nvPicPr>
          <p:cNvPr id="373" name="Google Shape;373;p55"/>
          <p:cNvPicPr preferRelativeResize="0"/>
          <p:nvPr/>
        </p:nvPicPr>
        <p:blipFill>
          <a:blip r:embed="rId3">
            <a:alphaModFix amt="56000"/>
          </a:blip>
          <a:stretch>
            <a:fillRect/>
          </a:stretch>
        </p:blipFill>
        <p:spPr>
          <a:xfrm rot="10800000">
            <a:off x="3612587" y="1807595"/>
            <a:ext cx="1918825" cy="216200"/>
          </a:xfrm>
          <a:prstGeom prst="rect">
            <a:avLst/>
          </a:prstGeom>
          <a:noFill/>
          <a:ln>
            <a:noFill/>
          </a:ln>
        </p:spPr>
      </p:pic>
      <p:pic>
        <p:nvPicPr>
          <p:cNvPr id="374" name="Google Shape;374;p55"/>
          <p:cNvPicPr preferRelativeResize="0"/>
          <p:nvPr/>
        </p:nvPicPr>
        <p:blipFill rotWithShape="1">
          <a:blip r:embed="rId4">
            <a:alphaModFix/>
          </a:blip>
          <a:srcRect t="16734" r="8892" b="18300"/>
          <a:stretch/>
        </p:blipFill>
        <p:spPr>
          <a:xfrm>
            <a:off x="6385650" y="1079132"/>
            <a:ext cx="2036850" cy="846042"/>
          </a:xfrm>
          <a:prstGeom prst="rect">
            <a:avLst/>
          </a:prstGeom>
          <a:noFill/>
          <a:ln>
            <a:noFill/>
          </a:ln>
        </p:spPr>
      </p:pic>
      <p:pic>
        <p:nvPicPr>
          <p:cNvPr id="375" name="Google Shape;375;p55"/>
          <p:cNvPicPr preferRelativeResize="0"/>
          <p:nvPr/>
        </p:nvPicPr>
        <p:blipFill rotWithShape="1">
          <a:blip r:embed="rId4">
            <a:alphaModFix/>
          </a:blip>
          <a:srcRect t="16734" r="8892" b="18300"/>
          <a:stretch/>
        </p:blipFill>
        <p:spPr>
          <a:xfrm>
            <a:off x="6385650" y="1685357"/>
            <a:ext cx="2036850" cy="846042"/>
          </a:xfrm>
          <a:prstGeom prst="rect">
            <a:avLst/>
          </a:prstGeom>
          <a:noFill/>
          <a:ln>
            <a:noFill/>
          </a:ln>
        </p:spPr>
      </p:pic>
      <p:sp>
        <p:nvSpPr>
          <p:cNvPr id="5" name="TextBox 4">
            <a:extLst>
              <a:ext uri="{FF2B5EF4-FFF2-40B4-BE49-F238E27FC236}">
                <a16:creationId xmlns:a16="http://schemas.microsoft.com/office/drawing/2014/main" id="{C50CBC09-DDA4-812D-E275-D5B5259B9828}"/>
              </a:ext>
            </a:extLst>
          </p:cNvPr>
          <p:cNvSpPr txBox="1"/>
          <p:nvPr/>
        </p:nvSpPr>
        <p:spPr>
          <a:xfrm>
            <a:off x="2139042" y="2189555"/>
            <a:ext cx="4865914" cy="1992212"/>
          </a:xfrm>
          <a:prstGeom prst="rect">
            <a:avLst/>
          </a:prstGeom>
          <a:noFill/>
        </p:spPr>
        <p:txBody>
          <a:bodyPr wrap="square">
            <a:spAutoFit/>
          </a:bodyPr>
          <a:lstStyle/>
          <a:p>
            <a:pPr marL="0" marR="0" algn="just">
              <a:lnSpc>
                <a:spcPct val="150000"/>
              </a:lnSpc>
              <a:spcBef>
                <a:spcPts val="0"/>
              </a:spcBef>
              <a:spcAft>
                <a:spcPts val="80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Mở</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đầu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ngắn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gọn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hấp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dẫn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gợi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hứng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thú</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thúc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ấn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tượng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đặc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sắc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tạo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âm</a:t>
            </a:r>
            <a:r>
              <a:rPr lang="en-US" sz="2000" dirty="0">
                <a:effectLst/>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Lựa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chọn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ngữ</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dễ</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giải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thích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rõ</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ngữ</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khó</a:t>
            </a:r>
            <a:r>
              <a:rPr lang="en-US" sz="2000" dirty="0">
                <a:effectLst/>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sp>
        <p:nvSpPr>
          <p:cNvPr id="7" name="Google Shape;372;p55"/>
          <p:cNvSpPr txBox="1">
            <a:spLocks/>
          </p:cNvSpPr>
          <p:nvPr/>
        </p:nvSpPr>
        <p:spPr>
          <a:xfrm>
            <a:off x="2361363" y="918008"/>
            <a:ext cx="4328804" cy="3893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vi-VN" dirty="0" smtClean="0">
                <a:latin typeface="Times New Roman" panose="02020603050405020304" pitchFamily="18" charset="0"/>
                <a:cs typeface="Times New Roman" panose="02020603050405020304" pitchFamily="18" charset="0"/>
              </a:rPr>
              <a:t>Bước 1. Chuẩn bị nói</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92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ubTitle" idx="1"/>
          </p:nvPr>
        </p:nvSpPr>
        <p:spPr>
          <a:xfrm>
            <a:off x="2323915" y="3746039"/>
            <a:ext cx="2332500" cy="69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latin typeface="Times New Roman" panose="02020603050405020304" pitchFamily="18" charset="0"/>
                <a:cs typeface="Times New Roman" panose="02020603050405020304" pitchFamily="18" charset="0"/>
              </a:rPr>
              <a:t>Tìm ý</a:t>
            </a:r>
            <a:endParaRPr sz="3600" b="1" dirty="0">
              <a:latin typeface="Times New Roman" panose="02020603050405020304" pitchFamily="18" charset="0"/>
              <a:cs typeface="Times New Roman" panose="02020603050405020304" pitchFamily="18" charset="0"/>
            </a:endParaRPr>
          </a:p>
        </p:txBody>
      </p:sp>
      <p:sp>
        <p:nvSpPr>
          <p:cNvPr id="411" name="Google Shape;411;p58"/>
          <p:cNvSpPr txBox="1">
            <a:spLocks noGrp="1"/>
          </p:cNvSpPr>
          <p:nvPr>
            <p:ph type="body" idx="2"/>
          </p:nvPr>
        </p:nvSpPr>
        <p:spPr>
          <a:xfrm>
            <a:off x="4850299" y="537150"/>
            <a:ext cx="3527775" cy="4069200"/>
          </a:xfrm>
          <a:prstGeom prst="rect">
            <a:avLst/>
          </a:prstGeom>
        </p:spPr>
        <p:txBody>
          <a:bodyPr spcFirstLastPara="1" wrap="square" lIns="91425" tIns="91425" rIns="91425" bIns="91425" anchor="ctr" anchorCtr="0">
            <a:noAutofit/>
          </a:bodyPr>
          <a:lstStyle/>
          <a:p>
            <a:pPr algn="just"/>
            <a:r>
              <a:rPr lang="en-US" sz="2000" dirty="0" err="1">
                <a:solidFill>
                  <a:srgbClr val="080808"/>
                </a:solidFill>
                <a:latin typeface="Times New Roman" panose="02020603050405020304" pitchFamily="18" charset="0"/>
                <a:cs typeface="Times New Roman" panose="02020603050405020304" pitchFamily="18" charset="0"/>
              </a:rPr>
              <a:t>Cách</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thức</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thể</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hiện</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bài</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trình</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bày</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ví</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dụ</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như</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đóng</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vai</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đọc</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thơ</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biểu</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diễn</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một</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phân</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đoạn</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nào</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đó</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của</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tác</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phẩm</a:t>
            </a:r>
            <a:r>
              <a:rPr lang="en-US" sz="2000" dirty="0">
                <a:solidFill>
                  <a:srgbClr val="080808"/>
                </a:solidFill>
                <a:latin typeface="Times New Roman" panose="02020603050405020304" pitchFamily="18" charset="0"/>
                <a:cs typeface="Times New Roman" panose="02020603050405020304" pitchFamily="18" charset="0"/>
              </a:rPr>
              <a:t>.</a:t>
            </a:r>
          </a:p>
          <a:p>
            <a:pPr algn="just"/>
            <a:r>
              <a:rPr lang="en-US" sz="2000" dirty="0">
                <a:solidFill>
                  <a:srgbClr val="080808"/>
                </a:solidFill>
                <a:latin typeface="Times New Roman" panose="02020603050405020304" pitchFamily="18" charset="0"/>
                <a:cs typeface="Times New Roman" panose="02020603050405020304" pitchFamily="18" charset="0"/>
              </a:rPr>
              <a:t>Ý </a:t>
            </a:r>
            <a:r>
              <a:rPr lang="en-US" sz="2000" dirty="0" err="1">
                <a:solidFill>
                  <a:srgbClr val="080808"/>
                </a:solidFill>
                <a:latin typeface="Times New Roman" panose="02020603050405020304" pitchFamily="18" charset="0"/>
                <a:cs typeface="Times New Roman" panose="02020603050405020304" pitchFamily="18" charset="0"/>
              </a:rPr>
              <a:t>tưởng</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về</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việc</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sử</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dụng</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phương</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tiện</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trực</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quan</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hỗ</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trợ</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cho</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bài</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giới</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thiệu</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ví</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dụ</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máy</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chiếu</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hình</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ảnh</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minh</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hoạ</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cho</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tác</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phẩm</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đoạn</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phim</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đoạn</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nhạc</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được</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cắt</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ra</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từ</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tác</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phẩm</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trang</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phục</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biểu</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diễn</a:t>
            </a:r>
            <a:r>
              <a:rPr lang="en-US" sz="2000" dirty="0">
                <a:solidFill>
                  <a:srgbClr val="080808"/>
                </a:solidFill>
                <a:latin typeface="Times New Roman" panose="02020603050405020304" pitchFamily="18" charset="0"/>
                <a:cs typeface="Times New Roman" panose="02020603050405020304" pitchFamily="18" charset="0"/>
              </a:rPr>
              <a:t>,..</a:t>
            </a:r>
            <a:endParaRPr lang="en-US" sz="3600" dirty="0">
              <a:solidFill>
                <a:srgbClr val="080808"/>
              </a:solidFill>
              <a:latin typeface="Times New Roman" panose="02020603050405020304" pitchFamily="18" charset="0"/>
              <a:cs typeface="Times New Roman" panose="02020603050405020304" pitchFamily="18" charset="0"/>
            </a:endParaRPr>
          </a:p>
        </p:txBody>
      </p:sp>
      <p:pic>
        <p:nvPicPr>
          <p:cNvPr id="413" name="Google Shape;413;p58"/>
          <p:cNvPicPr preferRelativeResize="0"/>
          <p:nvPr/>
        </p:nvPicPr>
        <p:blipFill>
          <a:blip r:embed="rId3">
            <a:alphaModFix/>
          </a:blip>
          <a:stretch>
            <a:fillRect/>
          </a:stretch>
        </p:blipFill>
        <p:spPr>
          <a:xfrm rot="-426463">
            <a:off x="1054628" y="1956679"/>
            <a:ext cx="1780381" cy="1570618"/>
          </a:xfrm>
          <a:prstGeom prst="rect">
            <a:avLst/>
          </a:prstGeom>
          <a:noFill/>
          <a:ln>
            <a:noFill/>
          </a:ln>
          <a:effectLst>
            <a:outerShdw blurRad="57150" dist="19050" dir="5400000" algn="bl" rotWithShape="0">
              <a:srgbClr val="000000">
                <a:alpha val="50000"/>
              </a:srgbClr>
            </a:outerShdw>
          </a:effectLst>
        </p:spPr>
      </p:pic>
      <p:sp>
        <p:nvSpPr>
          <p:cNvPr id="414" name="Google Shape;414;p58"/>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595959"/>
              </a:solidFill>
              <a:effectLst/>
              <a:uLnTx/>
              <a:uFillTx/>
              <a:latin typeface="Arial"/>
              <a:cs typeface="Arial"/>
              <a:sym typeface="Arial"/>
            </a:endParaRPr>
          </a:p>
        </p:txBody>
      </p:sp>
      <p:sp>
        <p:nvSpPr>
          <p:cNvPr id="415" name="Google Shape;415;p58"/>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595959"/>
              </a:solidFill>
              <a:effectLst/>
              <a:uLnTx/>
              <a:uFillTx/>
              <a:latin typeface="Arial"/>
              <a:cs typeface="Arial"/>
              <a:sym typeface="Arial"/>
            </a:endParaRPr>
          </a:p>
        </p:txBody>
      </p:sp>
      <p:pic>
        <p:nvPicPr>
          <p:cNvPr id="416" name="Google Shape;416;p58"/>
          <p:cNvPicPr preferRelativeResize="0"/>
          <p:nvPr/>
        </p:nvPicPr>
        <p:blipFill>
          <a:blip r:embed="rId4">
            <a:alphaModFix amt="80000"/>
          </a:blip>
          <a:stretch>
            <a:fillRect/>
          </a:stretch>
        </p:blipFill>
        <p:spPr>
          <a:xfrm rot="-6023610">
            <a:off x="2786831" y="3004878"/>
            <a:ext cx="1579416" cy="716443"/>
          </a:xfrm>
          <a:prstGeom prst="rect">
            <a:avLst/>
          </a:prstGeom>
          <a:noFill/>
          <a:ln>
            <a:noFill/>
          </a:ln>
        </p:spPr>
      </p:pic>
      <p:sp>
        <p:nvSpPr>
          <p:cNvPr id="10" name="Google Shape;372;p55"/>
          <p:cNvSpPr txBox="1">
            <a:spLocks/>
          </p:cNvSpPr>
          <p:nvPr/>
        </p:nvSpPr>
        <p:spPr>
          <a:xfrm>
            <a:off x="354513" y="348069"/>
            <a:ext cx="425221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l"/>
            <a:r>
              <a:rPr lang="vi-VN" dirty="0" smtClean="0">
                <a:latin typeface="Times New Roman" panose="02020603050405020304" pitchFamily="18" charset="0"/>
                <a:cs typeface="Times New Roman" panose="02020603050405020304" pitchFamily="18" charset="0"/>
              </a:rPr>
              <a:t>Bước 1. Chuẩn bị nói</a:t>
            </a:r>
            <a:endParaRPr lang="vi-VN" dirty="0">
              <a:latin typeface="Times New Roman" panose="02020603050405020304" pitchFamily="18" charset="0"/>
              <a:cs typeface="Times New Roman" panose="02020603050405020304" pitchFamily="18" charset="0"/>
            </a:endParaRPr>
          </a:p>
        </p:txBody>
      </p:sp>
      <p:sp>
        <p:nvSpPr>
          <p:cNvPr id="11" name="Google Shape;372;p55"/>
          <p:cNvSpPr txBox="1">
            <a:spLocks/>
          </p:cNvSpPr>
          <p:nvPr/>
        </p:nvSpPr>
        <p:spPr>
          <a:xfrm>
            <a:off x="588565" y="902913"/>
            <a:ext cx="2901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85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55"/>
          <p:cNvSpPr txBox="1">
            <a:spLocks noGrp="1"/>
          </p:cNvSpPr>
          <p:nvPr>
            <p:ph type="title"/>
          </p:nvPr>
        </p:nvSpPr>
        <p:spPr>
          <a:xfrm>
            <a:off x="3059869" y="1294599"/>
            <a:ext cx="2901600" cy="572700"/>
          </a:xfrm>
          <a:prstGeom prst="rect">
            <a:avLst/>
          </a:prstGeom>
        </p:spPr>
        <p:txBody>
          <a:bodyPr spcFirstLastPara="1" wrap="square" lIns="91425" tIns="91425" rIns="91425" bIns="91425" anchor="t" anchorCtr="0">
            <a:noAutofit/>
          </a:bodyPr>
          <a:lstStyle/>
          <a:p>
            <a:pPr lvl="0"/>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a:t>
            </a:r>
            <a:r>
              <a:rPr lang="en-US" sz="2400" dirty="0">
                <a:latin typeface="Times New Roman" panose="02020603050405020304" pitchFamily="18" charset="0"/>
                <a:cs typeface="Times New Roman" panose="02020603050405020304" pitchFamily="18" charset="0"/>
              </a:rPr>
              <a:t> ý</a:t>
            </a:r>
            <a:endParaRPr sz="2400" dirty="0">
              <a:latin typeface="Times New Roman" panose="02020603050405020304" pitchFamily="18" charset="0"/>
              <a:cs typeface="Times New Roman" panose="02020603050405020304" pitchFamily="18" charset="0"/>
            </a:endParaRPr>
          </a:p>
        </p:txBody>
      </p:sp>
      <p:pic>
        <p:nvPicPr>
          <p:cNvPr id="373" name="Google Shape;373;p55"/>
          <p:cNvPicPr preferRelativeResize="0"/>
          <p:nvPr/>
        </p:nvPicPr>
        <p:blipFill>
          <a:blip r:embed="rId3">
            <a:alphaModFix amt="56000"/>
          </a:blip>
          <a:stretch>
            <a:fillRect/>
          </a:stretch>
        </p:blipFill>
        <p:spPr>
          <a:xfrm rot="10800000">
            <a:off x="3612587" y="1755647"/>
            <a:ext cx="1918825" cy="216200"/>
          </a:xfrm>
          <a:prstGeom prst="rect">
            <a:avLst/>
          </a:prstGeom>
          <a:noFill/>
          <a:ln>
            <a:noFill/>
          </a:ln>
        </p:spPr>
      </p:pic>
      <p:pic>
        <p:nvPicPr>
          <p:cNvPr id="374" name="Google Shape;374;p55"/>
          <p:cNvPicPr preferRelativeResize="0"/>
          <p:nvPr/>
        </p:nvPicPr>
        <p:blipFill rotWithShape="1">
          <a:blip r:embed="rId4">
            <a:alphaModFix/>
          </a:blip>
          <a:srcRect t="16734" r="8892" b="18300"/>
          <a:stretch/>
        </p:blipFill>
        <p:spPr>
          <a:xfrm>
            <a:off x="6385650" y="1079132"/>
            <a:ext cx="2036850" cy="846042"/>
          </a:xfrm>
          <a:prstGeom prst="rect">
            <a:avLst/>
          </a:prstGeom>
          <a:noFill/>
          <a:ln>
            <a:noFill/>
          </a:ln>
        </p:spPr>
      </p:pic>
      <p:pic>
        <p:nvPicPr>
          <p:cNvPr id="375" name="Google Shape;375;p55"/>
          <p:cNvPicPr preferRelativeResize="0"/>
          <p:nvPr/>
        </p:nvPicPr>
        <p:blipFill rotWithShape="1">
          <a:blip r:embed="rId4">
            <a:alphaModFix/>
          </a:blip>
          <a:srcRect t="16734" r="8892" b="18300"/>
          <a:stretch/>
        </p:blipFill>
        <p:spPr>
          <a:xfrm>
            <a:off x="6385650" y="1685357"/>
            <a:ext cx="2036850" cy="846042"/>
          </a:xfrm>
          <a:prstGeom prst="rect">
            <a:avLst/>
          </a:prstGeom>
          <a:noFill/>
          <a:ln>
            <a:noFill/>
          </a:ln>
        </p:spPr>
      </p:pic>
      <p:sp>
        <p:nvSpPr>
          <p:cNvPr id="5" name="TextBox 4">
            <a:extLst>
              <a:ext uri="{FF2B5EF4-FFF2-40B4-BE49-F238E27FC236}">
                <a16:creationId xmlns:a16="http://schemas.microsoft.com/office/drawing/2014/main" id="{C50CBC09-DDA4-812D-E275-D5B5259B9828}"/>
              </a:ext>
            </a:extLst>
          </p:cNvPr>
          <p:cNvSpPr txBox="1"/>
          <p:nvPr/>
        </p:nvSpPr>
        <p:spPr>
          <a:xfrm>
            <a:off x="2139042" y="2143308"/>
            <a:ext cx="4865914" cy="2041585"/>
          </a:xfrm>
          <a:prstGeom prst="rect">
            <a:avLst/>
          </a:prstGeom>
          <a:noFill/>
        </p:spPr>
        <p:txBody>
          <a:bodyPr wrap="square">
            <a:spAutoFit/>
          </a:bodyPr>
          <a:lstStyle/>
          <a:p>
            <a:pPr marL="0" marR="0" algn="just">
              <a:lnSpc>
                <a:spcPct val="150000"/>
              </a:lnSpc>
              <a:spcBef>
                <a:spcPts val="0"/>
              </a:spcBef>
              <a:spcAft>
                <a:spcPts val="800"/>
              </a:spcAft>
            </a:pP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Nắm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vững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bố</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cục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bài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dùng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từ</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ngữ</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chuyển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tiếp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giữa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phần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để</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người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nghe</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dễ</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theo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dõi</a:t>
            </a:r>
            <a:r>
              <a:rPr lang="en-US" sz="1600" dirty="0">
                <a:effectLst/>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Trích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dẫn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một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số</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câu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thơ</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lời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thoại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giữa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nhân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vật</a:t>
            </a:r>
            <a:r>
              <a:rPr lang="en-US" sz="1600" dirty="0">
                <a:effectLst/>
                <a:latin typeface="Times New Roman" panose="02020603050405020304" pitchFamily="18" charset="0"/>
                <a:ea typeface="Times New Roman" panose="02020603050405020304" pitchFamily="18" charset="0"/>
              </a:rPr>
              <a:t>, </a:t>
            </a:r>
            <a:r>
              <a:rPr lang="en-US" sz="1600" dirty="0" smtClean="0">
                <a:effectLst/>
                <a:latin typeface="Times New Roman" panose="02020603050405020304" pitchFamily="18" charset="0"/>
                <a:ea typeface="Times New Roman" panose="02020603050405020304" pitchFamily="18" charset="0"/>
              </a:rPr>
              <a:t>chi </a:t>
            </a:r>
            <a:r>
              <a:rPr lang="en-US" sz="1600" dirty="0" err="1" smtClean="0">
                <a:effectLst/>
                <a:latin typeface="Times New Roman" panose="02020603050405020304" pitchFamily="18" charset="0"/>
                <a:ea typeface="Times New Roman" panose="02020603050405020304" pitchFamily="18" charset="0"/>
              </a:rPr>
              <a:t>tiết</a:t>
            </a:r>
            <a:r>
              <a:rPr lang="en-US" sz="1600" dirty="0" smtClean="0">
                <a:effectLst/>
                <a:latin typeface="Times New Roman" panose="02020603050405020304" pitchFamily="18" charset="0"/>
                <a:ea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rPr>
              <a:t>ấn</a:t>
            </a:r>
            <a:r>
              <a:rPr lang="en-US" sz="1600" dirty="0" smtClean="0">
                <a:effectLst/>
                <a:latin typeface="Times New Roman" panose="02020603050405020304" pitchFamily="18" charset="0"/>
                <a:ea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rPr>
              <a:t>tượng</a:t>
            </a:r>
            <a:r>
              <a:rPr lang="en-US" sz="1600" dirty="0" smtClean="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trong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tác</a:t>
            </a:r>
            <a:r>
              <a:rPr lang="en-US" sz="1600" dirty="0">
                <a:effectLst/>
                <a:latin typeface="Times New Roman" panose="02020603050405020304" pitchFamily="18" charset="0"/>
                <a:ea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rPr>
              <a:t>phẩm</a:t>
            </a:r>
            <a:r>
              <a:rPr lang="en-US" sz="1600" dirty="0" smtClean="0">
                <a:effectLst/>
                <a:latin typeface="Times New Roman" panose="02020603050405020304" pitchFamily="18" charset="0"/>
                <a:ea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rPr>
              <a:t>văn</a:t>
            </a:r>
            <a:r>
              <a:rPr lang="en-US" sz="1600" dirty="0" smtClean="0">
                <a:effectLst/>
                <a:latin typeface="Times New Roman" panose="02020603050405020304" pitchFamily="18" charset="0"/>
                <a:ea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rPr>
              <a:t>học</a:t>
            </a:r>
            <a:r>
              <a:rPr lang="en-US" sz="1600" dirty="0" smtClean="0">
                <a:effectLst/>
                <a:latin typeface="Times New Roman" panose="02020603050405020304" pitchFamily="18" charset="0"/>
                <a:ea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rPr>
              <a:t>để</a:t>
            </a:r>
            <a:r>
              <a:rPr lang="en-US" sz="1600" dirty="0" smtClean="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làm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rõ</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nội</a:t>
            </a:r>
            <a:r>
              <a:rPr lang="en-US" sz="1600" dirty="0">
                <a:effectLst/>
                <a:latin typeface="Times New Roman" panose="02020603050405020304" pitchFamily="18" charset="0"/>
                <a:ea typeface="Times New Roman" panose="02020603050405020304" pitchFamily="18" charset="0"/>
              </a:rPr>
              <a:t> dung </a:t>
            </a:r>
            <a:r>
              <a:rPr lang="en-US" sz="1600" dirty="0" err="1">
                <a:effectLst/>
                <a:latin typeface="Times New Roman" panose="02020603050405020304" pitchFamily="18" charset="0"/>
                <a:ea typeface="Times New Roman" panose="02020603050405020304" pitchFamily="18" charset="0"/>
              </a:rPr>
              <a:t>giới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thiệu</a:t>
            </a:r>
            <a:r>
              <a:rPr lang="en-US" sz="1600" dirty="0">
                <a:effectLst/>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p:txBody>
      </p:sp>
      <p:sp>
        <p:nvSpPr>
          <p:cNvPr id="7" name="Google Shape;372;p55"/>
          <p:cNvSpPr txBox="1">
            <a:spLocks/>
          </p:cNvSpPr>
          <p:nvPr/>
        </p:nvSpPr>
        <p:spPr>
          <a:xfrm>
            <a:off x="2361363" y="918008"/>
            <a:ext cx="4328804" cy="3893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vi-VN" dirty="0" smtClean="0">
                <a:latin typeface="Times New Roman" panose="02020603050405020304" pitchFamily="18" charset="0"/>
                <a:cs typeface="Times New Roman" panose="02020603050405020304" pitchFamily="18" charset="0"/>
              </a:rPr>
              <a:t>Bước 1. Chuẩn bị nói</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14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55"/>
          <p:cNvSpPr txBox="1">
            <a:spLocks noGrp="1"/>
          </p:cNvSpPr>
          <p:nvPr>
            <p:ph type="title"/>
          </p:nvPr>
        </p:nvSpPr>
        <p:spPr>
          <a:xfrm>
            <a:off x="3059869" y="1352469"/>
            <a:ext cx="3038852" cy="572700"/>
          </a:xfrm>
          <a:prstGeom prst="rect">
            <a:avLst/>
          </a:prstGeom>
        </p:spPr>
        <p:txBody>
          <a:bodyPr spcFirstLastPara="1" wrap="square" lIns="91425" tIns="91425" rIns="91425" bIns="91425" anchor="t" anchorCtr="0">
            <a:noAutofit/>
          </a:bodyPr>
          <a:lstStyle/>
          <a:p>
            <a:pPr lvl="0"/>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a:t>
            </a:r>
            <a:r>
              <a:rPr lang="en-US" sz="2400" dirty="0">
                <a:latin typeface="Times New Roman" panose="02020603050405020304" pitchFamily="18" charset="0"/>
                <a:cs typeface="Times New Roman" panose="02020603050405020304" pitchFamily="18" charset="0"/>
              </a:rPr>
              <a:t> ý</a:t>
            </a:r>
            <a:endParaRPr sz="2400" dirty="0">
              <a:latin typeface="Times New Roman" panose="02020603050405020304" pitchFamily="18" charset="0"/>
              <a:cs typeface="Times New Roman" panose="02020603050405020304" pitchFamily="18" charset="0"/>
            </a:endParaRPr>
          </a:p>
        </p:txBody>
      </p:sp>
      <p:pic>
        <p:nvPicPr>
          <p:cNvPr id="373" name="Google Shape;373;p55"/>
          <p:cNvPicPr preferRelativeResize="0"/>
          <p:nvPr/>
        </p:nvPicPr>
        <p:blipFill>
          <a:blip r:embed="rId3">
            <a:alphaModFix amt="56000"/>
          </a:blip>
          <a:stretch>
            <a:fillRect/>
          </a:stretch>
        </p:blipFill>
        <p:spPr>
          <a:xfrm rot="10800000">
            <a:off x="3612587" y="1784446"/>
            <a:ext cx="1918825" cy="216200"/>
          </a:xfrm>
          <a:prstGeom prst="rect">
            <a:avLst/>
          </a:prstGeom>
          <a:noFill/>
          <a:ln>
            <a:noFill/>
          </a:ln>
        </p:spPr>
      </p:pic>
      <p:pic>
        <p:nvPicPr>
          <p:cNvPr id="374" name="Google Shape;374;p55"/>
          <p:cNvPicPr preferRelativeResize="0"/>
          <p:nvPr/>
        </p:nvPicPr>
        <p:blipFill rotWithShape="1">
          <a:blip r:embed="rId4">
            <a:alphaModFix/>
          </a:blip>
          <a:srcRect t="16734" r="8892" b="18300"/>
          <a:stretch/>
        </p:blipFill>
        <p:spPr>
          <a:xfrm>
            <a:off x="6385650" y="1079132"/>
            <a:ext cx="2036850" cy="846042"/>
          </a:xfrm>
          <a:prstGeom prst="rect">
            <a:avLst/>
          </a:prstGeom>
          <a:noFill/>
          <a:ln>
            <a:noFill/>
          </a:ln>
        </p:spPr>
      </p:pic>
      <p:pic>
        <p:nvPicPr>
          <p:cNvPr id="375" name="Google Shape;375;p55"/>
          <p:cNvPicPr preferRelativeResize="0"/>
          <p:nvPr/>
        </p:nvPicPr>
        <p:blipFill rotWithShape="1">
          <a:blip r:embed="rId4">
            <a:alphaModFix/>
          </a:blip>
          <a:srcRect t="16734" r="8892" b="18300"/>
          <a:stretch/>
        </p:blipFill>
        <p:spPr>
          <a:xfrm>
            <a:off x="6385650" y="1685357"/>
            <a:ext cx="2036850" cy="846042"/>
          </a:xfrm>
          <a:prstGeom prst="rect">
            <a:avLst/>
          </a:prstGeom>
          <a:noFill/>
          <a:ln>
            <a:noFill/>
          </a:ln>
        </p:spPr>
      </p:pic>
      <p:sp>
        <p:nvSpPr>
          <p:cNvPr id="5" name="TextBox 4">
            <a:extLst>
              <a:ext uri="{FF2B5EF4-FFF2-40B4-BE49-F238E27FC236}">
                <a16:creationId xmlns:a16="http://schemas.microsoft.com/office/drawing/2014/main" id="{C50CBC09-DDA4-812D-E275-D5B5259B9828}"/>
              </a:ext>
            </a:extLst>
          </p:cNvPr>
          <p:cNvSpPr txBox="1"/>
          <p:nvPr/>
        </p:nvSpPr>
        <p:spPr>
          <a:xfrm>
            <a:off x="2139042" y="2122416"/>
            <a:ext cx="4865914" cy="2639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Sử</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dụng</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các</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phương</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tiện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phi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ngôn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ngữ</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phương</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tiện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hỗ</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trợ</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trình</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bày</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phương</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tiện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ngôn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ngữ</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hình</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thể</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để</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tăng</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tính</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hấp</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dẫn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sinh</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động</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cho</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bài</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trình</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bày</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t>
            </a:r>
          </a:p>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Sử</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dụng</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một</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số</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kĩ</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thuật</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như</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cách</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phát</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âm</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sự</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nhấn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mạnh</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tốc</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độ</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nói</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chỗ</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ngừng</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nghỉ</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endParaRPr>
          </a:p>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Dự</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kiến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một</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số</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vấn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đề</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mà</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người</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nghe</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có</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thể</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trao</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đổi</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endParaRPr>
          </a:p>
          <a:p>
            <a:pPr marL="0" marR="0" lvl="0" indent="0" algn="just" defTabSz="914400" rtl="0" eaLnBrk="1" fontAlgn="auto" latinLnBrk="0" hangingPunct="1">
              <a:lnSpc>
                <a:spcPct val="150000"/>
              </a:lnSpc>
              <a:spcBef>
                <a:spcPts val="0"/>
              </a:spcBef>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endParaRPr>
          </a:p>
        </p:txBody>
      </p:sp>
      <p:sp>
        <p:nvSpPr>
          <p:cNvPr id="7" name="Google Shape;372;p55"/>
          <p:cNvSpPr txBox="1">
            <a:spLocks/>
          </p:cNvSpPr>
          <p:nvPr/>
        </p:nvSpPr>
        <p:spPr>
          <a:xfrm>
            <a:off x="2361363" y="918008"/>
            <a:ext cx="4328804" cy="3893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vi-VN" dirty="0" smtClean="0">
                <a:latin typeface="Times New Roman" panose="02020603050405020304" pitchFamily="18" charset="0"/>
                <a:cs typeface="Times New Roman" panose="02020603050405020304" pitchFamily="18" charset="0"/>
              </a:rPr>
              <a:t>Bước 1. Chuẩn bị nói</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6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55"/>
          <p:cNvSpPr txBox="1">
            <a:spLocks noGrp="1"/>
          </p:cNvSpPr>
          <p:nvPr>
            <p:ph type="title"/>
          </p:nvPr>
        </p:nvSpPr>
        <p:spPr>
          <a:xfrm>
            <a:off x="2141316" y="1109400"/>
            <a:ext cx="4803494" cy="572700"/>
          </a:xfrm>
          <a:prstGeom prst="rect">
            <a:avLst/>
          </a:prstGeom>
        </p:spPr>
        <p:txBody>
          <a:bodyPr spcFirstLastPara="1" wrap="square" lIns="91425" tIns="91425" rIns="91425" bIns="91425" anchor="t" anchorCtr="0">
            <a:noAutofit/>
          </a:bodyPr>
          <a:lstStyle/>
          <a:p>
            <a:pPr lvl="0"/>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endParaRPr dirty="0">
              <a:latin typeface="Times New Roman" panose="02020603050405020304" pitchFamily="18" charset="0"/>
              <a:cs typeface="Times New Roman" panose="02020603050405020304" pitchFamily="18" charset="0"/>
            </a:endParaRPr>
          </a:p>
        </p:txBody>
      </p:sp>
      <p:pic>
        <p:nvPicPr>
          <p:cNvPr id="373" name="Google Shape;373;p55"/>
          <p:cNvPicPr preferRelativeResize="0"/>
          <p:nvPr/>
        </p:nvPicPr>
        <p:blipFill>
          <a:blip r:embed="rId3">
            <a:alphaModFix amt="56000"/>
          </a:blip>
          <a:stretch>
            <a:fillRect/>
          </a:stretch>
        </p:blipFill>
        <p:spPr>
          <a:xfrm rot="10800000">
            <a:off x="3612587" y="1633975"/>
            <a:ext cx="1918825" cy="216200"/>
          </a:xfrm>
          <a:prstGeom prst="rect">
            <a:avLst/>
          </a:prstGeom>
          <a:noFill/>
          <a:ln>
            <a:noFill/>
          </a:ln>
        </p:spPr>
      </p:pic>
      <p:pic>
        <p:nvPicPr>
          <p:cNvPr id="374" name="Google Shape;374;p55"/>
          <p:cNvPicPr preferRelativeResize="0"/>
          <p:nvPr/>
        </p:nvPicPr>
        <p:blipFill rotWithShape="1">
          <a:blip r:embed="rId4">
            <a:alphaModFix/>
          </a:blip>
          <a:srcRect t="16734" r="8892" b="18300"/>
          <a:stretch/>
        </p:blipFill>
        <p:spPr>
          <a:xfrm>
            <a:off x="6385650" y="1079132"/>
            <a:ext cx="2036850" cy="846042"/>
          </a:xfrm>
          <a:prstGeom prst="rect">
            <a:avLst/>
          </a:prstGeom>
          <a:noFill/>
          <a:ln>
            <a:noFill/>
          </a:ln>
        </p:spPr>
      </p:pic>
      <p:pic>
        <p:nvPicPr>
          <p:cNvPr id="375" name="Google Shape;375;p55"/>
          <p:cNvPicPr preferRelativeResize="0"/>
          <p:nvPr/>
        </p:nvPicPr>
        <p:blipFill rotWithShape="1">
          <a:blip r:embed="rId4">
            <a:alphaModFix/>
          </a:blip>
          <a:srcRect t="16734" r="8892" b="18300"/>
          <a:stretch/>
        </p:blipFill>
        <p:spPr>
          <a:xfrm>
            <a:off x="6385650" y="1685357"/>
            <a:ext cx="2036850" cy="846042"/>
          </a:xfrm>
          <a:prstGeom prst="rect">
            <a:avLst/>
          </a:prstGeom>
          <a:noFill/>
          <a:ln>
            <a:noFill/>
          </a:ln>
        </p:spPr>
      </p:pic>
    </p:spTree>
    <p:extLst>
      <p:ext uri="{BB962C8B-B14F-4D97-AF65-F5344CB8AC3E}">
        <p14:creationId xmlns:p14="http://schemas.microsoft.com/office/powerpoint/2010/main" val="219511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400" name="Google Shape;400;p57"/>
          <p:cNvPicPr preferRelativeResize="0"/>
          <p:nvPr/>
        </p:nvPicPr>
        <p:blipFill rotWithShape="1">
          <a:blip r:embed="rId3">
            <a:alphaModFix/>
          </a:blip>
          <a:srcRect l="20556" t="149" r="-543" b="139"/>
          <a:stretch/>
        </p:blipFill>
        <p:spPr>
          <a:xfrm rot="931827">
            <a:off x="1470501" y="2748197"/>
            <a:ext cx="1758198" cy="1462825"/>
          </a:xfrm>
          <a:prstGeom prst="rect">
            <a:avLst/>
          </a:prstGeom>
          <a:noFill/>
          <a:ln>
            <a:noFill/>
          </a:ln>
          <a:effectLst>
            <a:outerShdw blurRad="57150" dist="19050" dir="5400000" algn="bl" rotWithShape="0">
              <a:srgbClr val="000000">
                <a:alpha val="50000"/>
              </a:srgbClr>
            </a:outerShdw>
          </a:effectLst>
        </p:spPr>
      </p:pic>
      <p:pic>
        <p:nvPicPr>
          <p:cNvPr id="401" name="Google Shape;401;p57"/>
          <p:cNvPicPr preferRelativeResize="0"/>
          <p:nvPr/>
        </p:nvPicPr>
        <p:blipFill rotWithShape="1">
          <a:blip r:embed="rId4">
            <a:alphaModFix/>
          </a:blip>
          <a:srcRect l="14173" r="5839"/>
          <a:stretch/>
        </p:blipFill>
        <p:spPr>
          <a:xfrm rot="-429395">
            <a:off x="1290676" y="1182925"/>
            <a:ext cx="1758199" cy="1465005"/>
          </a:xfrm>
          <a:prstGeom prst="rect">
            <a:avLst/>
          </a:prstGeom>
          <a:noFill/>
          <a:ln>
            <a:noFill/>
          </a:ln>
          <a:effectLst>
            <a:outerShdw blurRad="57150" dist="19050" dir="5400000" algn="bl" rotWithShape="0">
              <a:srgbClr val="000000">
                <a:alpha val="50000"/>
              </a:srgbClr>
            </a:outerShdw>
          </a:effectLst>
        </p:spPr>
      </p:pic>
      <p:sp>
        <p:nvSpPr>
          <p:cNvPr id="402" name="Google Shape;402;p57"/>
          <p:cNvSpPr/>
          <p:nvPr/>
        </p:nvSpPr>
        <p:spPr>
          <a:xfrm rot="1352827">
            <a:off x="2608186" y="945977"/>
            <a:ext cx="647394" cy="266313"/>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03" name="Google Shape;403;p57"/>
          <p:cNvSpPr/>
          <p:nvPr/>
        </p:nvSpPr>
        <p:spPr>
          <a:xfrm rot="2700000">
            <a:off x="1043042" y="3771017"/>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04" name="Google Shape;404;p57"/>
          <p:cNvPicPr preferRelativeResize="0"/>
          <p:nvPr/>
        </p:nvPicPr>
        <p:blipFill>
          <a:blip r:embed="rId5">
            <a:alphaModFix/>
          </a:blip>
          <a:stretch>
            <a:fillRect/>
          </a:stretch>
        </p:blipFill>
        <p:spPr>
          <a:xfrm>
            <a:off x="3473500" y="1944299"/>
            <a:ext cx="822120" cy="897400"/>
          </a:xfrm>
          <a:prstGeom prst="rect">
            <a:avLst/>
          </a:prstGeom>
          <a:noFill/>
          <a:ln>
            <a:noFill/>
          </a:ln>
        </p:spPr>
      </p:pic>
      <p:sp>
        <p:nvSpPr>
          <p:cNvPr id="5" name="Subtitle 4">
            <a:extLst>
              <a:ext uri="{FF2B5EF4-FFF2-40B4-BE49-F238E27FC236}">
                <a16:creationId xmlns:a16="http://schemas.microsoft.com/office/drawing/2014/main" id="{B46CC1C1-B329-99DE-91FE-A1959E8EC3DE}"/>
              </a:ext>
            </a:extLst>
          </p:cNvPr>
          <p:cNvSpPr>
            <a:spLocks noGrp="1"/>
          </p:cNvSpPr>
          <p:nvPr>
            <p:ph type="subTitle" idx="1"/>
          </p:nvPr>
        </p:nvSpPr>
        <p:spPr>
          <a:xfrm>
            <a:off x="4768040" y="832035"/>
            <a:ext cx="3812624" cy="2018400"/>
          </a:xfrm>
        </p:spPr>
        <p:txBody>
          <a:bodyPr/>
          <a:lstStyle/>
          <a:p>
            <a:pPr marL="0" marR="0" algn="just">
              <a:lnSpc>
                <a:spcPct val="150000"/>
              </a:lnSpc>
              <a:spcBef>
                <a:spcPts val="0"/>
              </a:spcBef>
              <a:spcAft>
                <a:spcPts val="800"/>
              </a:spcAft>
            </a:pP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Sử</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dụng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thẻ</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ghi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chú</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ghi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lại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những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từ</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ngữ</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quan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trọng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sắp</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xếp</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các</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thẻ</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ấy</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hợp</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lí</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để</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hỗ</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trợ</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người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nghe</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theo</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dõi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phần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trình</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bày</a:t>
            </a:r>
            <a:r>
              <a:rPr lang="en-US" sz="1600" dirty="0">
                <a:solidFill>
                  <a:srgbClr val="080808"/>
                </a:solidFill>
                <a:effectLst/>
                <a:latin typeface="Times New Roman" panose="02020603050405020304" pitchFamily="18" charset="0"/>
                <a:ea typeface="Times New Roman" panose="02020603050405020304" pitchFamily="18" charset="0"/>
              </a:rPr>
              <a:t>.</a:t>
            </a:r>
            <a:endParaRPr lang="en-US" sz="1600" dirty="0">
              <a:solidFill>
                <a:srgbClr val="080808"/>
              </a:solidFill>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Sử</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dụng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cách</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xưng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hô</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và</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các</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phương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tiện</a:t>
            </a:r>
            <a:r>
              <a:rPr lang="en-US" sz="1600" dirty="0">
                <a:solidFill>
                  <a:srgbClr val="080808"/>
                </a:solidFill>
                <a:effectLst/>
                <a:latin typeface="Times New Roman" panose="02020603050405020304" pitchFamily="18" charset="0"/>
                <a:ea typeface="Times New Roman" panose="02020603050405020304" pitchFamily="18" charset="0"/>
              </a:rPr>
              <a:t> phi </a:t>
            </a:r>
            <a:r>
              <a:rPr lang="en-US" sz="1600" dirty="0" err="1">
                <a:solidFill>
                  <a:srgbClr val="080808"/>
                </a:solidFill>
                <a:effectLst/>
                <a:latin typeface="Times New Roman" panose="02020603050405020304" pitchFamily="18" charset="0"/>
                <a:ea typeface="Times New Roman" panose="02020603050405020304" pitchFamily="18" charset="0"/>
              </a:rPr>
              <a:t>ngôn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ngữ</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phù</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hợp</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thể</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hiện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sự</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quan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tâm</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đến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người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nghe</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mời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gọi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người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nghe</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tương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tác</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với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mình</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trong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khi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nói</a:t>
            </a:r>
            <a:r>
              <a:rPr lang="en-US" sz="1600" dirty="0">
                <a:solidFill>
                  <a:srgbClr val="080808"/>
                </a:solidFill>
                <a:effectLst/>
                <a:latin typeface="Times New Roman" panose="02020603050405020304" pitchFamily="18" charset="0"/>
                <a:ea typeface="Times New Roman" panose="02020603050405020304" pitchFamily="18" charset="0"/>
              </a:rPr>
              <a:t>.</a:t>
            </a:r>
            <a:endParaRPr lang="en-US" sz="1600" dirty="0">
              <a:solidFill>
                <a:srgbClr val="080808"/>
              </a:solidFill>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Nói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bằng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giọng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tự</a:t>
            </a:r>
            <a:r>
              <a:rPr lang="en-US" sz="1600" dirty="0">
                <a:solidFill>
                  <a:srgbClr val="080808"/>
                </a:solidFill>
                <a:effectLst/>
                <a:latin typeface="Times New Roman" panose="02020603050405020304" pitchFamily="18" charset="0"/>
                <a:ea typeface="Times New Roman" panose="02020603050405020304" pitchFamily="18" charset="0"/>
              </a:rPr>
              <a:t> tin, </a:t>
            </a:r>
            <a:r>
              <a:rPr lang="en-US" sz="1600" dirty="0" err="1">
                <a:solidFill>
                  <a:srgbClr val="080808"/>
                </a:solidFill>
                <a:effectLst/>
                <a:latin typeface="Times New Roman" panose="02020603050405020304" pitchFamily="18" charset="0"/>
                <a:ea typeface="Times New Roman" panose="02020603050405020304" pitchFamily="18" charset="0"/>
              </a:rPr>
              <a:t>rõ</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ràng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rành</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mạch</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có</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cảm</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xúc</a:t>
            </a:r>
            <a:r>
              <a:rPr lang="en-US" sz="1600" dirty="0">
                <a:solidFill>
                  <a:srgbClr val="080808"/>
                </a:solidFill>
                <a:effectLst/>
                <a:latin typeface="Times New Roman" panose="02020603050405020304" pitchFamily="18" charset="0"/>
                <a:ea typeface="Times New Roman" panose="02020603050405020304" pitchFamily="18" charset="0"/>
              </a:rPr>
              <a:t>.</a:t>
            </a:r>
            <a:endParaRPr lang="en-US" sz="1600" dirty="0">
              <a:solidFill>
                <a:srgbClr val="080808"/>
              </a:solidFill>
              <a:effectLst/>
              <a:latin typeface="Calibri" panose="020F0502020204030204" pitchFamily="34" charset="0"/>
              <a:ea typeface="Calibri" panose="020F0502020204030204" pitchFamily="34" charset="0"/>
            </a:endParaRPr>
          </a:p>
          <a:p>
            <a:endParaRPr lang="en-US" sz="2000" dirty="0">
              <a:solidFill>
                <a:srgbClr val="080808"/>
              </a:solidFill>
            </a:endParaRPr>
          </a:p>
        </p:txBody>
      </p:sp>
      <p:sp>
        <p:nvSpPr>
          <p:cNvPr id="8" name="Google Shape;372;p55"/>
          <p:cNvSpPr txBox="1">
            <a:spLocks noGrp="1"/>
          </p:cNvSpPr>
          <p:nvPr>
            <p:ph type="title"/>
          </p:nvPr>
        </p:nvSpPr>
        <p:spPr>
          <a:xfrm>
            <a:off x="399265" y="382874"/>
            <a:ext cx="4803494" cy="572700"/>
          </a:xfrm>
          <a:prstGeom prst="rect">
            <a:avLst/>
          </a:prstGeom>
        </p:spPr>
        <p:txBody>
          <a:bodyPr spcFirstLastPara="1" wrap="square" lIns="91425" tIns="91425" rIns="91425" bIns="91425" anchor="t" anchorCtr="0">
            <a:noAutofit/>
          </a:bodyPr>
          <a:lstStyle/>
          <a:p>
            <a:pPr lvl="0" algn="l"/>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endParaRP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55"/>
          <p:cNvSpPr txBox="1">
            <a:spLocks noGrp="1"/>
          </p:cNvSpPr>
          <p:nvPr>
            <p:ph type="title"/>
          </p:nvPr>
        </p:nvSpPr>
        <p:spPr>
          <a:xfrm>
            <a:off x="2129742" y="914730"/>
            <a:ext cx="4815068" cy="572700"/>
          </a:xfrm>
          <a:prstGeom prst="rect">
            <a:avLst/>
          </a:prstGeom>
        </p:spPr>
        <p:txBody>
          <a:bodyPr spcFirstLastPara="1" wrap="square" lIns="91425" tIns="91425" rIns="91425" bIns="91425" anchor="t" anchorCtr="0">
            <a:noAutofit/>
          </a:bodyPr>
          <a:lstStyle/>
          <a:p>
            <a:pPr lvl="0"/>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endParaRPr dirty="0">
              <a:latin typeface="Times New Roman" panose="02020603050405020304" pitchFamily="18" charset="0"/>
              <a:cs typeface="Times New Roman" panose="02020603050405020304" pitchFamily="18" charset="0"/>
            </a:endParaRPr>
          </a:p>
        </p:txBody>
      </p:sp>
      <p:pic>
        <p:nvPicPr>
          <p:cNvPr id="373" name="Google Shape;373;p55"/>
          <p:cNvPicPr preferRelativeResize="0"/>
          <p:nvPr/>
        </p:nvPicPr>
        <p:blipFill>
          <a:blip r:embed="rId3">
            <a:alphaModFix amt="56000"/>
          </a:blip>
          <a:stretch>
            <a:fillRect/>
          </a:stretch>
        </p:blipFill>
        <p:spPr>
          <a:xfrm rot="10800000">
            <a:off x="3612587" y="1541377"/>
            <a:ext cx="1918825" cy="216200"/>
          </a:xfrm>
          <a:prstGeom prst="rect">
            <a:avLst/>
          </a:prstGeom>
          <a:noFill/>
          <a:ln>
            <a:noFill/>
          </a:ln>
        </p:spPr>
      </p:pic>
      <p:pic>
        <p:nvPicPr>
          <p:cNvPr id="374" name="Google Shape;374;p55"/>
          <p:cNvPicPr preferRelativeResize="0"/>
          <p:nvPr/>
        </p:nvPicPr>
        <p:blipFill rotWithShape="1">
          <a:blip r:embed="rId4">
            <a:alphaModFix/>
          </a:blip>
          <a:srcRect t="16734" r="8892" b="18300"/>
          <a:stretch/>
        </p:blipFill>
        <p:spPr>
          <a:xfrm>
            <a:off x="6385650" y="1137007"/>
            <a:ext cx="2036850" cy="846042"/>
          </a:xfrm>
          <a:prstGeom prst="rect">
            <a:avLst/>
          </a:prstGeom>
          <a:noFill/>
          <a:ln>
            <a:noFill/>
          </a:ln>
        </p:spPr>
      </p:pic>
      <p:pic>
        <p:nvPicPr>
          <p:cNvPr id="375" name="Google Shape;375;p55"/>
          <p:cNvPicPr preferRelativeResize="0"/>
          <p:nvPr/>
        </p:nvPicPr>
        <p:blipFill rotWithShape="1">
          <a:blip r:embed="rId4">
            <a:alphaModFix/>
          </a:blip>
          <a:srcRect t="16734" r="8892" b="18300"/>
          <a:stretch/>
        </p:blipFill>
        <p:spPr>
          <a:xfrm>
            <a:off x="6385650" y="1743232"/>
            <a:ext cx="2036850" cy="846042"/>
          </a:xfrm>
          <a:prstGeom prst="rect">
            <a:avLst/>
          </a:prstGeom>
          <a:noFill/>
          <a:ln>
            <a:noFill/>
          </a:ln>
        </p:spPr>
      </p:pic>
    </p:spTree>
    <p:extLst>
      <p:ext uri="{BB962C8B-B14F-4D97-AF65-F5344CB8AC3E}">
        <p14:creationId xmlns:p14="http://schemas.microsoft.com/office/powerpoint/2010/main" val="285958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KHỞI ĐỘNG</a:t>
            </a:r>
            <a:endParaRPr dirty="0">
              <a:latin typeface="Times New Roman" panose="02020603050405020304" pitchFamily="18" charset="0"/>
              <a:cs typeface="Times New Roman" panose="02020603050405020304" pitchFamily="18" charset="0"/>
            </a:endParaRPr>
          </a:p>
        </p:txBody>
      </p:sp>
      <p:sp>
        <p:nvSpPr>
          <p:cNvPr id="326" name="Google Shape;326;p51"/>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rgbClr val="4D719D"/>
              </a:buClr>
              <a:buSzPts val="1100"/>
              <a:buFont typeface="Arial"/>
              <a:buNone/>
            </a:pPr>
            <a:r>
              <a:rPr lang="en-US" sz="3200" dirty="0" err="1">
                <a:solidFill>
                  <a:srgbClr val="000000"/>
                </a:solidFill>
                <a:effectLst/>
                <a:latin typeface="Times New Roman" panose="02020603050405020304" pitchFamily="18" charset="0"/>
                <a:ea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truyền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rPr>
              <a:t>tư</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tưởng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nét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phẩm</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văn</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học</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rPr>
              <a:t>qua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nói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ngắn</a:t>
            </a:r>
            <a:r>
              <a:rPr lang="en-US" sz="3200" dirty="0">
                <a:solidFill>
                  <a:srgbClr val="000000"/>
                </a:solidFill>
                <a:effectLst/>
                <a:latin typeface="Times New Roman" panose="02020603050405020304" pitchFamily="18" charset="0"/>
                <a:ea typeface="Times New Roman" panose="02020603050405020304" pitchFamily="18" charset="0"/>
              </a:rPr>
              <a:t>? </a:t>
            </a:r>
            <a:endParaRPr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5" name="Subtitle 4">
            <a:extLst>
              <a:ext uri="{FF2B5EF4-FFF2-40B4-BE49-F238E27FC236}">
                <a16:creationId xmlns:a16="http://schemas.microsoft.com/office/drawing/2014/main" id="{B46CC1C1-B329-99DE-91FE-A1959E8EC3DE}"/>
              </a:ext>
            </a:extLst>
          </p:cNvPr>
          <p:cNvSpPr>
            <a:spLocks noGrp="1"/>
          </p:cNvSpPr>
          <p:nvPr>
            <p:ph type="subTitle" idx="1"/>
          </p:nvPr>
        </p:nvSpPr>
        <p:spPr>
          <a:xfrm>
            <a:off x="4401879" y="868043"/>
            <a:ext cx="4248277" cy="2018400"/>
          </a:xfrm>
        </p:spPr>
        <p:txBody>
          <a:bodyPr/>
          <a:lstStyle/>
          <a:p>
            <a:pPr marL="0" marR="0" algn="just">
              <a:lnSpc>
                <a:spcPct val="150000"/>
              </a:lnSpc>
              <a:spcBef>
                <a:spcPts val="0"/>
              </a:spcBef>
              <a:spcAft>
                <a:spcPts val="800"/>
              </a:spcAft>
            </a:pPr>
            <a:r>
              <a:rPr lang="en-US" sz="1600" b="1" dirty="0">
                <a:solidFill>
                  <a:srgbClr val="08080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smtClean="0">
                <a:solidFill>
                  <a:srgbClr val="08080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b="1" dirty="0" smtClean="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1800" b="1"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1800" b="1"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b="1"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800" dirty="0" smtClean="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1600" dirty="0" smtClean="0">
                <a:solidFill>
                  <a:srgbClr val="080808"/>
                </a:solidFill>
                <a:latin typeface="Times New Roman" panose="02020603050405020304" pitchFamily="18" charset="0"/>
                <a:cs typeface="Times New Roman" panose="02020603050405020304" pitchFamily="18" charset="0"/>
              </a:rPr>
              <a:t>	- </a:t>
            </a:r>
            <a:r>
              <a:rPr lang="en-US" sz="1600" dirty="0" err="1">
                <a:solidFill>
                  <a:srgbClr val="080808"/>
                </a:solidFill>
                <a:latin typeface="Times New Roman" panose="02020603050405020304" pitchFamily="18" charset="0"/>
                <a:cs typeface="Times New Roman" panose="02020603050405020304" pitchFamily="18" charset="0"/>
              </a:rPr>
              <a:t>Giải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thích</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thêm</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những</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điều</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người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nghe</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còn</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chưa</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rõ</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hoặc</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chưa</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đồng</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tình</a:t>
            </a:r>
            <a:endParaRPr lang="en-US" sz="1600" dirty="0">
              <a:solidFill>
                <a:srgbClr val="080808"/>
              </a:solidFill>
              <a:latin typeface="Times New Roman" panose="02020603050405020304" pitchFamily="18" charset="0"/>
              <a:cs typeface="Times New Roman" panose="02020603050405020304" pitchFamily="18" charset="0"/>
            </a:endParaRPr>
          </a:p>
          <a:p>
            <a:pPr algn="just"/>
            <a:r>
              <a:rPr lang="en-US" sz="1600" dirty="0" smtClean="0">
                <a:solidFill>
                  <a:srgbClr val="080808"/>
                </a:solidFill>
                <a:latin typeface="Times New Roman" panose="02020603050405020304" pitchFamily="18" charset="0"/>
                <a:cs typeface="Times New Roman" panose="02020603050405020304" pitchFamily="18" charset="0"/>
              </a:rPr>
              <a:t>	- </a:t>
            </a:r>
            <a:r>
              <a:rPr lang="en-US" sz="1600" dirty="0" err="1">
                <a:solidFill>
                  <a:srgbClr val="080808"/>
                </a:solidFill>
                <a:latin typeface="Times New Roman" panose="02020603050405020304" pitchFamily="18" charset="0"/>
                <a:cs typeface="Times New Roman" panose="02020603050405020304" pitchFamily="18" charset="0"/>
              </a:rPr>
              <a:t>Thể</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hiện</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thái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độ</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tiếp</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thu</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đối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với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những</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góp</a:t>
            </a:r>
            <a:r>
              <a:rPr lang="en-US" sz="1600" dirty="0">
                <a:solidFill>
                  <a:srgbClr val="080808"/>
                </a:solidFill>
                <a:latin typeface="Times New Roman" panose="02020603050405020304" pitchFamily="18" charset="0"/>
                <a:cs typeface="Times New Roman" panose="02020603050405020304" pitchFamily="18" charset="0"/>
              </a:rPr>
              <a:t> ý </a:t>
            </a:r>
            <a:r>
              <a:rPr lang="en-US" sz="1600" dirty="0" err="1">
                <a:solidFill>
                  <a:srgbClr val="080808"/>
                </a:solidFill>
                <a:latin typeface="Times New Roman" panose="02020603050405020304" pitchFamily="18" charset="0"/>
                <a:cs typeface="Times New Roman" panose="02020603050405020304" pitchFamily="18" charset="0"/>
              </a:rPr>
              <a:t>hữu</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ích</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và</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xác</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đáng</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về</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tác</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phẩm</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được</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giới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thiệu</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bổ</a:t>
            </a:r>
            <a:r>
              <a:rPr lang="en-US" sz="1600" dirty="0">
                <a:solidFill>
                  <a:srgbClr val="080808"/>
                </a:solidFill>
                <a:latin typeface="Times New Roman" panose="02020603050405020304" pitchFamily="18" charset="0"/>
                <a:cs typeface="Times New Roman" panose="02020603050405020304" pitchFamily="18" charset="0"/>
              </a:rPr>
              <a:t> sung </a:t>
            </a:r>
            <a:r>
              <a:rPr lang="en-US" sz="1600" dirty="0" err="1">
                <a:solidFill>
                  <a:srgbClr val="080808"/>
                </a:solidFill>
                <a:latin typeface="Times New Roman" panose="02020603050405020304" pitchFamily="18" charset="0"/>
                <a:cs typeface="Times New Roman" panose="02020603050405020304" pitchFamily="18" charset="0"/>
              </a:rPr>
              <a:t>thông</a:t>
            </a:r>
            <a:r>
              <a:rPr lang="en-US" sz="1600" dirty="0">
                <a:solidFill>
                  <a:srgbClr val="080808"/>
                </a:solidFill>
                <a:latin typeface="Times New Roman" panose="02020603050405020304" pitchFamily="18" charset="0"/>
                <a:cs typeface="Times New Roman" panose="02020603050405020304" pitchFamily="18" charset="0"/>
              </a:rPr>
              <a:t> tin; </a:t>
            </a:r>
            <a:r>
              <a:rPr lang="en-US" sz="1600" dirty="0" err="1">
                <a:solidFill>
                  <a:srgbClr val="080808"/>
                </a:solidFill>
                <a:latin typeface="Times New Roman" panose="02020603050405020304" pitchFamily="18" charset="0"/>
                <a:cs typeface="Times New Roman" panose="02020603050405020304" pitchFamily="18" charset="0"/>
              </a:rPr>
              <a:t>chuẩn</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bị</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lí</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lẽ</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để</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phản</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biện</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những</a:t>
            </a:r>
            <a:r>
              <a:rPr lang="en-US" sz="1600" dirty="0">
                <a:solidFill>
                  <a:srgbClr val="080808"/>
                </a:solidFill>
                <a:latin typeface="Times New Roman" panose="02020603050405020304" pitchFamily="18" charset="0"/>
                <a:cs typeface="Times New Roman" panose="02020603050405020304" pitchFamily="18" charset="0"/>
              </a:rPr>
              <a:t> ý </a:t>
            </a:r>
            <a:r>
              <a:rPr lang="en-US" sz="1600" dirty="0" err="1">
                <a:solidFill>
                  <a:srgbClr val="080808"/>
                </a:solidFill>
                <a:latin typeface="Times New Roman" panose="02020603050405020304" pitchFamily="18" charset="0"/>
                <a:cs typeface="Times New Roman" panose="02020603050405020304" pitchFamily="18" charset="0"/>
              </a:rPr>
              <a:t>kiến</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quan</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điểm</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của</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người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nghe</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mà</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người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nói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chưa</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nhất</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trí</a:t>
            </a:r>
            <a:r>
              <a:rPr lang="en-US" sz="1600" dirty="0">
                <a:solidFill>
                  <a:srgbClr val="080808"/>
                </a:solidFill>
                <a:latin typeface="Times New Roman" panose="02020603050405020304" pitchFamily="18" charset="0"/>
                <a:cs typeface="Times New Roman" panose="02020603050405020304" pitchFamily="18" charset="0"/>
              </a:rPr>
              <a:t>.</a:t>
            </a:r>
          </a:p>
          <a:p>
            <a:pPr algn="just"/>
            <a:r>
              <a:rPr lang="en-US" sz="1600" dirty="0" smtClean="0">
                <a:solidFill>
                  <a:srgbClr val="080808"/>
                </a:solidFill>
                <a:latin typeface="Times New Roman" panose="02020603050405020304" pitchFamily="18" charset="0"/>
                <a:cs typeface="Times New Roman" panose="02020603050405020304" pitchFamily="18" charset="0"/>
              </a:rPr>
              <a:t>	- </a:t>
            </a:r>
            <a:r>
              <a:rPr lang="en-US" sz="1600" dirty="0" err="1">
                <a:solidFill>
                  <a:srgbClr val="080808"/>
                </a:solidFill>
                <a:latin typeface="Times New Roman" panose="02020603050405020304" pitchFamily="18" charset="0"/>
                <a:cs typeface="Times New Roman" panose="02020603050405020304" pitchFamily="18" charset="0"/>
              </a:rPr>
              <a:t>Thể</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hiện</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tinh</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thần</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tôn</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trọng</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cầu</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thị</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khi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trao</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đổi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với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người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nghe</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đặc</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biệt</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về</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các</a:t>
            </a:r>
            <a:r>
              <a:rPr lang="en-US" sz="1600" dirty="0">
                <a:solidFill>
                  <a:srgbClr val="080808"/>
                </a:solidFill>
                <a:latin typeface="Times New Roman" panose="02020603050405020304" pitchFamily="18" charset="0"/>
                <a:cs typeface="Times New Roman" panose="02020603050405020304" pitchFamily="18" charset="0"/>
              </a:rPr>
              <a:t> ý </a:t>
            </a:r>
            <a:r>
              <a:rPr lang="en-US" sz="1600" dirty="0" err="1">
                <a:solidFill>
                  <a:srgbClr val="080808"/>
                </a:solidFill>
                <a:latin typeface="Times New Roman" panose="02020603050405020304" pitchFamily="18" charset="0"/>
                <a:cs typeface="Times New Roman" panose="02020603050405020304" pitchFamily="18" charset="0"/>
              </a:rPr>
              <a:t>kiến</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phản</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biện</a:t>
            </a:r>
            <a:r>
              <a:rPr lang="en-US" sz="1600" dirty="0">
                <a:solidFill>
                  <a:srgbClr val="080808"/>
                </a:solidFill>
                <a:latin typeface="Times New Roman" panose="02020603050405020304" pitchFamily="18" charset="0"/>
                <a:cs typeface="Times New Roman" panose="02020603050405020304" pitchFamily="18" charset="0"/>
              </a:rPr>
              <a:t>.</a:t>
            </a:r>
          </a:p>
          <a:p>
            <a:pPr algn="just"/>
            <a:r>
              <a:rPr lang="en-US" sz="1600" dirty="0" smtClean="0">
                <a:solidFill>
                  <a:srgbClr val="080808"/>
                </a:solidFill>
                <a:latin typeface="Times New Roman" panose="02020603050405020304" pitchFamily="18" charset="0"/>
                <a:cs typeface="Times New Roman" panose="02020603050405020304" pitchFamily="18" charset="0"/>
              </a:rPr>
              <a:t>	- </a:t>
            </a:r>
            <a:r>
              <a:rPr lang="en-US" sz="1600" dirty="0" err="1">
                <a:solidFill>
                  <a:srgbClr val="080808"/>
                </a:solidFill>
                <a:latin typeface="Times New Roman" panose="02020603050405020304" pitchFamily="18" charset="0"/>
                <a:cs typeface="Times New Roman" panose="02020603050405020304" pitchFamily="18" charset="0"/>
              </a:rPr>
              <a:t>Tự</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đánh</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giá</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phần</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trình</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bày</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bài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nói</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và</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nêu</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những</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kinh</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nghiệm</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bổ</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ích</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rút</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ra</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được</a:t>
            </a:r>
            <a:r>
              <a:rPr lang="en-US" sz="1600" dirty="0">
                <a:solidFill>
                  <a:srgbClr val="080808"/>
                </a:solidFill>
                <a:latin typeface="Times New Roman" panose="02020603050405020304" pitchFamily="18" charset="0"/>
                <a:cs typeface="Times New Roman" panose="02020603050405020304" pitchFamily="18" charset="0"/>
              </a:rPr>
              <a:t> qua </a:t>
            </a:r>
            <a:r>
              <a:rPr lang="en-US" sz="1600" dirty="0" err="1">
                <a:solidFill>
                  <a:srgbClr val="080808"/>
                </a:solidFill>
                <a:latin typeface="Times New Roman" panose="02020603050405020304" pitchFamily="18" charset="0"/>
                <a:cs typeface="Times New Roman" panose="02020603050405020304" pitchFamily="18" charset="0"/>
              </a:rPr>
              <a:t>trao</a:t>
            </a:r>
            <a:r>
              <a:rPr lang="en-US" sz="1600" dirty="0">
                <a:solidFill>
                  <a:srgbClr val="080808"/>
                </a:solidFill>
                <a:latin typeface="Times New Roman" panose="02020603050405020304" pitchFamily="18" charset="0"/>
                <a:cs typeface="Times New Roman" panose="02020603050405020304" pitchFamily="18" charset="0"/>
              </a:rPr>
              <a:t> </a:t>
            </a:r>
            <a:r>
              <a:rPr lang="en-US" sz="1600" dirty="0" err="1">
                <a:solidFill>
                  <a:srgbClr val="080808"/>
                </a:solidFill>
                <a:latin typeface="Times New Roman" panose="02020603050405020304" pitchFamily="18" charset="0"/>
                <a:cs typeface="Times New Roman" panose="02020603050405020304" pitchFamily="18" charset="0"/>
              </a:rPr>
              <a:t>đổi</a:t>
            </a:r>
            <a:r>
              <a:rPr lang="en-US" sz="1600" dirty="0">
                <a:solidFill>
                  <a:srgbClr val="080808"/>
                </a:solidFill>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800"/>
              </a:spcAft>
            </a:pPr>
            <a:endParaRPr lang="en-US" sz="16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8721D09-DBF2-DB63-8D9F-0A8D3276A014}"/>
              </a:ext>
            </a:extLst>
          </p:cNvPr>
          <p:cNvSpPr txBox="1"/>
          <p:nvPr/>
        </p:nvSpPr>
        <p:spPr>
          <a:xfrm>
            <a:off x="685799" y="990855"/>
            <a:ext cx="3812624" cy="3462486"/>
          </a:xfrm>
          <a:prstGeom prst="rect">
            <a:avLst/>
          </a:prstGeom>
          <a:noFill/>
        </p:spPr>
        <p:txBody>
          <a:bodyPr wrap="square">
            <a:spAutoFit/>
          </a:bodyPr>
          <a:lstStyle/>
          <a:p>
            <a:pPr algn="just">
              <a:lnSpc>
                <a:spcPct val="150000"/>
              </a:lnSpc>
            </a:pPr>
            <a:r>
              <a:rPr lang="en-US" sz="1800" b="1"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1800" b="1" dirty="0" err="1">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1800" b="1"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1800" b="1"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b="1"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1800" dirty="0" smtClean="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Chia </a:t>
            </a:r>
            <a:r>
              <a:rPr lang="en-US" sz="1600" dirty="0" err="1">
                <a:latin typeface="Times New Roman" panose="02020603050405020304" pitchFamily="18" charset="0"/>
                <a:cs typeface="Times New Roman" panose="02020603050405020304" pitchFamily="18" charset="0"/>
              </a:rPr>
              <a:t>sẻ</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 dung </a:t>
            </a:r>
            <a:r>
              <a:rPr lang="en-US" sz="1600" dirty="0" err="1">
                <a:latin typeface="Times New Roman" panose="02020603050405020304" pitchFamily="18" charset="0"/>
                <a:cs typeface="Times New Roman" panose="02020603050405020304" pitchFamily="18" charset="0"/>
              </a:rPr>
              <a:t>tâm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đắc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nói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thú</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phẩm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nhìn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mẻ</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nói</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đổi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nói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vấn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chưa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rõ</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chưa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bổ</a:t>
            </a:r>
            <a:r>
              <a:rPr lang="en-US" sz="1600" dirty="0">
                <a:latin typeface="Times New Roman" panose="02020603050405020304" pitchFamily="18" charset="0"/>
                <a:cs typeface="Times New Roman" panose="02020603050405020304" pitchFamily="18" charset="0"/>
              </a:rPr>
              <a:t> sung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phẩm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a:t>
            </a:r>
            <a:r>
              <a:rPr lang="en-US" sz="1600" dirty="0">
                <a:latin typeface="Times New Roman" panose="02020603050405020304" pitchFamily="18" charset="0"/>
                <a:cs typeface="Times New Roman" panose="02020603050405020304" pitchFamily="18" charset="0"/>
              </a:rPr>
              <a:t> ý </a:t>
            </a:r>
            <a:r>
              <a:rPr lang="en-US" sz="1600" dirty="0" err="1">
                <a:latin typeface="Times New Roman" panose="02020603050405020304" pitchFamily="18" charset="0"/>
                <a:cs typeface="Times New Roman" panose="02020603050405020304" pitchFamily="18" charset="0"/>
              </a:rPr>
              <a:t>kiến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riêng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giúp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nói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nhìn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phẩm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thiệu</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nhận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xét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 dung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nói</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4" name="Google Shape;372;p55"/>
          <p:cNvSpPr txBox="1">
            <a:spLocks noGrp="1"/>
          </p:cNvSpPr>
          <p:nvPr>
            <p:ph type="title"/>
          </p:nvPr>
        </p:nvSpPr>
        <p:spPr>
          <a:xfrm>
            <a:off x="532436" y="418155"/>
            <a:ext cx="4815068" cy="572700"/>
          </a:xfrm>
          <a:prstGeom prst="rect">
            <a:avLst/>
          </a:prstGeom>
        </p:spPr>
        <p:txBody>
          <a:bodyPr spcFirstLastPara="1" wrap="square" lIns="91425" tIns="91425" rIns="91425" bIns="91425" anchor="t" anchorCtr="0">
            <a:noAutofit/>
          </a:bodyPr>
          <a:lstStyle/>
          <a:p>
            <a:pPr lvl="0" algn="l"/>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&amp;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015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50" name="Google Shape;350;p53"/>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351" name="Google Shape;351;p53"/>
          <p:cNvPicPr preferRelativeResize="0"/>
          <p:nvPr/>
        </p:nvPicPr>
        <p:blipFill rotWithShape="1">
          <a:blip r:embed="rId4">
            <a:alphaModFix/>
          </a:blip>
          <a:srcRect t="16734" r="8892" b="18300"/>
          <a:stretch/>
        </p:blipFill>
        <p:spPr>
          <a:xfrm rot="10800000">
            <a:off x="833699" y="898594"/>
            <a:ext cx="2036850" cy="846042"/>
          </a:xfrm>
          <a:prstGeom prst="rect">
            <a:avLst/>
          </a:prstGeom>
          <a:noFill/>
          <a:ln>
            <a:noFill/>
          </a:ln>
        </p:spPr>
      </p:pic>
      <p:sp>
        <p:nvSpPr>
          <p:cNvPr id="352" name="Google Shape;352;p53"/>
          <p:cNvSpPr txBox="1">
            <a:spLocks noGrp="1"/>
          </p:cNvSpPr>
          <p:nvPr>
            <p:ph type="title"/>
          </p:nvPr>
        </p:nvSpPr>
        <p:spPr>
          <a:xfrm>
            <a:off x="2672991" y="10204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latin typeface="Times New Roman" panose="02020603050405020304" pitchFamily="18" charset="0"/>
                <a:cs typeface="Times New Roman" panose="02020603050405020304" pitchFamily="18" charset="0"/>
              </a:rPr>
              <a:t>NHIỆM VỤ</a:t>
            </a:r>
            <a:endParaRPr sz="3200" dirty="0">
              <a:latin typeface="Times New Roman" panose="02020603050405020304" pitchFamily="18" charset="0"/>
              <a:cs typeface="Times New Roman" panose="02020603050405020304" pitchFamily="18" charset="0"/>
            </a:endParaRPr>
          </a:p>
        </p:txBody>
      </p:sp>
      <p:sp>
        <p:nvSpPr>
          <p:cNvPr id="353" name="Google Shape;353;p53"/>
          <p:cNvSpPr txBox="1">
            <a:spLocks noGrp="1"/>
          </p:cNvSpPr>
          <p:nvPr>
            <p:ph type="subTitle" idx="1"/>
          </p:nvPr>
        </p:nvSpPr>
        <p:spPr>
          <a:xfrm>
            <a:off x="2136988" y="2146013"/>
            <a:ext cx="4745505" cy="792600"/>
          </a:xfrm>
          <a:prstGeom prst="rect">
            <a:avLst/>
          </a:prstGeom>
        </p:spPr>
        <p:txBody>
          <a:bodyPr spcFirstLastPara="1" wrap="square" lIns="91425" tIns="91425" rIns="91425" bIns="91425" anchor="t" anchorCtr="0">
            <a:noAutofit/>
          </a:bodyPr>
          <a:lstStyle/>
          <a:p>
            <a:pPr lvl="0" algn="just">
              <a:buFont typeface="Arial" panose="020B0604020202020204" pitchFamily="34" charset="0"/>
              <a:buChar char="•"/>
            </a:pPr>
            <a:r>
              <a:rPr lang="en-US" sz="2400" dirty="0">
                <a:solidFill>
                  <a:srgbClr val="080808"/>
                </a:solidFill>
                <a:latin typeface="Times New Roman" panose="02020603050405020304" pitchFamily="18" charset="0"/>
                <a:cs typeface="Times New Roman" panose="02020603050405020304" pitchFamily="18" charset="0"/>
              </a:rPr>
              <a:t>HS </a:t>
            </a:r>
            <a:r>
              <a:rPr lang="en-US" sz="2400" dirty="0" err="1">
                <a:solidFill>
                  <a:srgbClr val="080808"/>
                </a:solidFill>
                <a:latin typeface="Times New Roman" panose="02020603050405020304" pitchFamily="18" charset="0"/>
                <a:cs typeface="Times New Roman" panose="02020603050405020304" pitchFamily="18" charset="0"/>
              </a:rPr>
              <a:t>đọc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thật</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kĩ</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phần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nội</a:t>
            </a:r>
            <a:r>
              <a:rPr lang="en-US" sz="2400" dirty="0">
                <a:solidFill>
                  <a:srgbClr val="080808"/>
                </a:solidFill>
                <a:latin typeface="Times New Roman" panose="02020603050405020304" pitchFamily="18" charset="0"/>
                <a:cs typeface="Times New Roman" panose="02020603050405020304" pitchFamily="18" charset="0"/>
              </a:rPr>
              <a:t> dung </a:t>
            </a:r>
            <a:r>
              <a:rPr lang="en-US" sz="2400" dirty="0" err="1">
                <a:solidFill>
                  <a:srgbClr val="080808"/>
                </a:solidFill>
                <a:latin typeface="Times New Roman" panose="02020603050405020304" pitchFamily="18" charset="0"/>
                <a:cs typeface="Times New Roman" panose="02020603050405020304" pitchFamily="18" charset="0"/>
              </a:rPr>
              <a:t>chuẩn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bị</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nghe</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và</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đưa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ra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các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yêu</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cầu</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đối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với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người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nghe</a:t>
            </a:r>
            <a:endParaRPr lang="en-US" sz="2400" b="1" dirty="0">
              <a:solidFill>
                <a:srgbClr val="08080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23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3"/>
                                        </p:tgtEl>
                                        <p:attrNameLst>
                                          <p:attrName>style.visibility</p:attrName>
                                        </p:attrNameLst>
                                      </p:cBhvr>
                                      <p:to>
                                        <p:strVal val="visible"/>
                                      </p:to>
                                    </p:set>
                                    <p:anim calcmode="lin" valueType="num">
                                      <p:cBhvr additive="base">
                                        <p:cTn id="7" dur="1000"/>
                                        <p:tgtEl>
                                          <p:spTgt spid="35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52"/>
                                        </p:tgtEl>
                                        <p:attrNameLst>
                                          <p:attrName>style.visibility</p:attrName>
                                        </p:attrNameLst>
                                      </p:cBhvr>
                                      <p:to>
                                        <p:strVal val="visible"/>
                                      </p:to>
                                    </p:set>
                                    <p:anim calcmode="lin" valueType="num">
                                      <p:cBhvr additive="base">
                                        <p:cTn id="10" dur="1000"/>
                                        <p:tgtEl>
                                          <p:spTgt spid="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84"/>
          <p:cNvSpPr txBox="1">
            <a:spLocks noGrp="1"/>
          </p:cNvSpPr>
          <p:nvPr>
            <p:ph type="title"/>
          </p:nvPr>
        </p:nvSpPr>
        <p:spPr>
          <a:xfrm>
            <a:off x="1781550" y="711175"/>
            <a:ext cx="5933700" cy="60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Bước 1. Chuẩn bị nghe</a:t>
            </a:r>
            <a:endParaRPr dirty="0"/>
          </a:p>
        </p:txBody>
      </p:sp>
      <p:pic>
        <p:nvPicPr>
          <p:cNvPr id="909" name="Google Shape;909;p84"/>
          <p:cNvPicPr preferRelativeResize="0"/>
          <p:nvPr/>
        </p:nvPicPr>
        <p:blipFill>
          <a:blip r:embed="rId3">
            <a:alphaModFix amt="86000"/>
          </a:blip>
          <a:stretch>
            <a:fillRect/>
          </a:stretch>
        </p:blipFill>
        <p:spPr>
          <a:xfrm rot="729287">
            <a:off x="4280222" y="2039794"/>
            <a:ext cx="1168505" cy="837414"/>
          </a:xfrm>
          <a:prstGeom prst="rect">
            <a:avLst/>
          </a:prstGeom>
          <a:noFill/>
          <a:ln>
            <a:noFill/>
          </a:ln>
        </p:spPr>
      </p:pic>
      <p:pic>
        <p:nvPicPr>
          <p:cNvPr id="911" name="Google Shape;911;p84"/>
          <p:cNvPicPr preferRelativeResize="0"/>
          <p:nvPr/>
        </p:nvPicPr>
        <p:blipFill>
          <a:blip r:embed="rId4">
            <a:alphaModFix/>
          </a:blip>
          <a:stretch>
            <a:fillRect/>
          </a:stretch>
        </p:blipFill>
        <p:spPr>
          <a:xfrm rot="2700000">
            <a:off x="5433233" y="2953038"/>
            <a:ext cx="720524" cy="132775"/>
          </a:xfrm>
          <a:prstGeom prst="rect">
            <a:avLst/>
          </a:prstGeom>
          <a:noFill/>
          <a:ln>
            <a:noFill/>
          </a:ln>
        </p:spPr>
      </p:pic>
      <p:pic>
        <p:nvPicPr>
          <p:cNvPr id="912" name="Google Shape;912;p84"/>
          <p:cNvPicPr preferRelativeResize="0"/>
          <p:nvPr/>
        </p:nvPicPr>
        <p:blipFill>
          <a:blip r:embed="rId4">
            <a:alphaModFix/>
          </a:blip>
          <a:stretch>
            <a:fillRect/>
          </a:stretch>
        </p:blipFill>
        <p:spPr>
          <a:xfrm rot="-2700000" flipH="1">
            <a:off x="3543213" y="2954171"/>
            <a:ext cx="720524" cy="132775"/>
          </a:xfrm>
          <a:prstGeom prst="rect">
            <a:avLst/>
          </a:prstGeom>
          <a:noFill/>
          <a:ln>
            <a:noFill/>
          </a:ln>
        </p:spPr>
      </p:pic>
      <p:sp>
        <p:nvSpPr>
          <p:cNvPr id="914" name="Google Shape;914;p84"/>
          <p:cNvSpPr txBox="1">
            <a:spLocks noGrp="1"/>
          </p:cNvSpPr>
          <p:nvPr>
            <p:ph type="subTitle" idx="4294967295"/>
          </p:nvPr>
        </p:nvSpPr>
        <p:spPr>
          <a:xfrm>
            <a:off x="6493380" y="2101995"/>
            <a:ext cx="1977600" cy="5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600" dirty="0">
                <a:solidFill>
                  <a:srgbClr val="C00000"/>
                </a:solidFill>
                <a:effectLst/>
                <a:latin typeface="Times New Roman" panose="02020603050405020304" pitchFamily="18" charset="0"/>
                <a:ea typeface="Times New Roman" panose="02020603050405020304" pitchFamily="18" charset="0"/>
              </a:rPr>
              <a:t>Tìm vị trí thích hợp để có thể theo dõi và tương tác tốt với người thuyết trình.</a:t>
            </a:r>
            <a:endParaRPr lang="vi-VN" sz="1600" dirty="0">
              <a:solidFill>
                <a:srgbClr val="C00000"/>
              </a:solidFill>
            </a:endParaRPr>
          </a:p>
        </p:txBody>
      </p:sp>
      <p:sp>
        <p:nvSpPr>
          <p:cNvPr id="915" name="Google Shape;915;p84"/>
          <p:cNvSpPr txBox="1">
            <a:spLocks noGrp="1"/>
          </p:cNvSpPr>
          <p:nvPr>
            <p:ph type="subTitle" idx="4294967295"/>
          </p:nvPr>
        </p:nvSpPr>
        <p:spPr>
          <a:xfrm>
            <a:off x="5896609" y="3398025"/>
            <a:ext cx="1977600" cy="560100"/>
          </a:xfrm>
          <a:prstGeom prst="rect">
            <a:avLst/>
          </a:prstGeom>
        </p:spPr>
        <p:txBody>
          <a:bodyPr spcFirstLastPara="1" wrap="square" lIns="91425" tIns="91425" rIns="91425" bIns="91425" anchor="ctr" anchorCtr="0">
            <a:noAutofit/>
          </a:bodyPr>
          <a:lstStyle/>
          <a:p>
            <a:pPr marL="0" indent="0" algn="ctr">
              <a:buNone/>
            </a:pPr>
            <a:r>
              <a:rPr lang="en-US" sz="1600" dirty="0" err="1">
                <a:solidFill>
                  <a:srgbClr val="C00000"/>
                </a:solidFill>
                <a:effectLst/>
                <a:latin typeface="Times New Roman" panose="02020603050405020304" pitchFamily="18" charset="0"/>
                <a:ea typeface="Times New Roman" panose="02020603050405020304" pitchFamily="18" charset="0"/>
              </a:rPr>
              <a:t>Chuẩn</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bị</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bút</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giấy</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để</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ghi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chép</a:t>
            </a:r>
            <a:r>
              <a:rPr lang="en-US" sz="1600" dirty="0">
                <a:solidFill>
                  <a:srgbClr val="C00000"/>
                </a:solidFill>
                <a:effectLst/>
                <a:latin typeface="Times New Roman" panose="02020603050405020304" pitchFamily="18" charset="0"/>
                <a:ea typeface="Times New Roman" panose="02020603050405020304" pitchFamily="18" charset="0"/>
              </a:rPr>
              <a:t>.</a:t>
            </a:r>
            <a:endParaRPr lang="en-US" sz="1600" dirty="0">
              <a:solidFill>
                <a:srgbClr val="C00000"/>
              </a:solidFill>
              <a:effectLst/>
              <a:latin typeface="Calibri" panose="020F0502020204030204" pitchFamily="34" charset="0"/>
              <a:ea typeface="Calibri" panose="020F0502020204030204" pitchFamily="34" charset="0"/>
            </a:endParaRPr>
          </a:p>
          <a:p>
            <a:pPr marL="0" lvl="0" indent="0" algn="ctr" rtl="0">
              <a:spcBef>
                <a:spcPts val="0"/>
              </a:spcBef>
              <a:spcAft>
                <a:spcPts val="0"/>
              </a:spcAft>
              <a:buNone/>
            </a:pPr>
            <a:endParaRPr sz="1600" dirty="0">
              <a:solidFill>
                <a:srgbClr val="C00000"/>
              </a:solidFill>
            </a:endParaRPr>
          </a:p>
        </p:txBody>
      </p:sp>
      <p:sp>
        <p:nvSpPr>
          <p:cNvPr id="916" name="Google Shape;916;p84"/>
          <p:cNvSpPr txBox="1">
            <a:spLocks noGrp="1"/>
          </p:cNvSpPr>
          <p:nvPr>
            <p:ph type="subTitle" idx="4294967295"/>
          </p:nvPr>
        </p:nvSpPr>
        <p:spPr>
          <a:xfrm>
            <a:off x="1248614" y="1926164"/>
            <a:ext cx="1977600" cy="560100"/>
          </a:xfrm>
          <a:prstGeom prst="rect">
            <a:avLst/>
          </a:prstGeom>
        </p:spPr>
        <p:txBody>
          <a:bodyPr spcFirstLastPara="1" wrap="square" lIns="91425" tIns="91425" rIns="91425" bIns="91425" anchor="ctr" anchorCtr="0">
            <a:noAutofit/>
          </a:bodyPr>
          <a:lstStyle/>
          <a:p>
            <a:pPr marL="0" marR="0" indent="0" algn="ctr">
              <a:lnSpc>
                <a:spcPct val="150000"/>
              </a:lnSpc>
              <a:spcBef>
                <a:spcPts val="0"/>
              </a:spcBef>
              <a:spcAft>
                <a:spcPts val="0"/>
              </a:spcAft>
              <a:buNone/>
            </a:pPr>
            <a:r>
              <a:rPr lang="en-US" sz="1600" dirty="0" err="1">
                <a:solidFill>
                  <a:srgbClr val="C00000"/>
                </a:solidFill>
                <a:effectLst/>
                <a:latin typeface="Times New Roman" panose="02020603050405020304" pitchFamily="18" charset="0"/>
                <a:ea typeface="Times New Roman" panose="02020603050405020304" pitchFamily="18" charset="0"/>
              </a:rPr>
              <a:t>Tìm</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hiểu</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trong</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sách</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báo</a:t>
            </a:r>
            <a:r>
              <a:rPr lang="en-US" sz="1600" dirty="0">
                <a:solidFill>
                  <a:srgbClr val="C00000"/>
                </a:solidFill>
                <a:effectLst/>
                <a:latin typeface="Times New Roman" panose="02020603050405020304" pitchFamily="18" charset="0"/>
                <a:ea typeface="Times New Roman" panose="02020603050405020304" pitchFamily="18" charset="0"/>
              </a:rPr>
              <a:t>, Internet </a:t>
            </a:r>
            <a:r>
              <a:rPr lang="en-US" sz="1600" dirty="0" err="1">
                <a:solidFill>
                  <a:srgbClr val="C00000"/>
                </a:solidFill>
                <a:effectLst/>
                <a:latin typeface="Times New Roman" panose="02020603050405020304" pitchFamily="18" charset="0"/>
                <a:ea typeface="Times New Roman" panose="02020603050405020304" pitchFamily="18" charset="0"/>
              </a:rPr>
              <a:t>về</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đề</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tài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của</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bài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thuyết</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trình</a:t>
            </a:r>
            <a:r>
              <a:rPr lang="en-US" sz="1600" dirty="0">
                <a:solidFill>
                  <a:srgbClr val="C00000"/>
                </a:solidFill>
                <a:effectLst/>
                <a:latin typeface="Times New Roman" panose="02020603050405020304" pitchFamily="18" charset="0"/>
                <a:ea typeface="Times New Roman" panose="02020603050405020304" pitchFamily="18" charset="0"/>
              </a:rPr>
              <a:t>.</a:t>
            </a:r>
            <a:endParaRPr lang="en-US" sz="1600" dirty="0">
              <a:solidFill>
                <a:srgbClr val="C00000"/>
              </a:solidFill>
              <a:effectLst/>
              <a:latin typeface="Calibri" panose="020F0502020204030204" pitchFamily="34" charset="0"/>
              <a:ea typeface="Calibri" panose="020F0502020204030204" pitchFamily="34" charset="0"/>
            </a:endParaRPr>
          </a:p>
        </p:txBody>
      </p:sp>
      <p:sp>
        <p:nvSpPr>
          <p:cNvPr id="918" name="Google Shape;918;p84"/>
          <p:cNvSpPr txBox="1">
            <a:spLocks noGrp="1"/>
          </p:cNvSpPr>
          <p:nvPr>
            <p:ph type="subTitle" idx="4294967295"/>
          </p:nvPr>
        </p:nvSpPr>
        <p:spPr>
          <a:xfrm>
            <a:off x="1508243" y="3554853"/>
            <a:ext cx="2524644" cy="560100"/>
          </a:xfrm>
          <a:prstGeom prst="rect">
            <a:avLst/>
          </a:prstGeom>
        </p:spPr>
        <p:txBody>
          <a:bodyPr spcFirstLastPara="1" wrap="square" lIns="91425" tIns="91425" rIns="91425" bIns="91425" anchor="ctr" anchorCtr="0">
            <a:noAutofit/>
          </a:bodyPr>
          <a:lstStyle/>
          <a:p>
            <a:pPr marL="0" marR="0" indent="0" algn="ctr">
              <a:lnSpc>
                <a:spcPct val="150000"/>
              </a:lnSpc>
              <a:spcBef>
                <a:spcPts val="0"/>
              </a:spcBef>
              <a:spcAft>
                <a:spcPts val="0"/>
              </a:spcAft>
              <a:buNone/>
            </a:pPr>
            <a:r>
              <a:rPr lang="en-US" sz="1600" dirty="0" err="1">
                <a:solidFill>
                  <a:srgbClr val="C00000"/>
                </a:solidFill>
                <a:effectLst/>
                <a:latin typeface="Times New Roman" panose="02020603050405020304" pitchFamily="18" charset="0"/>
                <a:ea typeface="Times New Roman" panose="02020603050405020304" pitchFamily="18" charset="0"/>
              </a:rPr>
              <a:t>Suy</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nghĩ</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về</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những</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gì</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bạn</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đã</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biết</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và</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muốn</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biết</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thêm</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về</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đề</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tài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của</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bài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thuyết</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trình</a:t>
            </a:r>
            <a:endParaRPr lang="en-US" sz="1600" dirty="0">
              <a:solidFill>
                <a:srgbClr val="C00000"/>
              </a:solidFill>
              <a:effectLst/>
              <a:latin typeface="Calibri" panose="020F0502020204030204" pitchFamily="34" charset="0"/>
              <a:ea typeface="Calibri" panose="020F0502020204030204" pitchFamily="34" charset="0"/>
            </a:endParaRPr>
          </a:p>
        </p:txBody>
      </p:sp>
      <p:pic>
        <p:nvPicPr>
          <p:cNvPr id="919" name="Google Shape;919;p84"/>
          <p:cNvPicPr preferRelativeResize="0"/>
          <p:nvPr/>
        </p:nvPicPr>
        <p:blipFill>
          <a:blip r:embed="rId4">
            <a:alphaModFix/>
          </a:blip>
          <a:stretch>
            <a:fillRect/>
          </a:stretch>
        </p:blipFill>
        <p:spPr>
          <a:xfrm flipH="1">
            <a:off x="3312362" y="2392121"/>
            <a:ext cx="720525" cy="132775"/>
          </a:xfrm>
          <a:prstGeom prst="rect">
            <a:avLst/>
          </a:prstGeom>
          <a:noFill/>
          <a:ln>
            <a:noFill/>
          </a:ln>
        </p:spPr>
      </p:pic>
      <p:pic>
        <p:nvPicPr>
          <p:cNvPr id="920" name="Google Shape;920;p84"/>
          <p:cNvPicPr preferRelativeResize="0"/>
          <p:nvPr/>
        </p:nvPicPr>
        <p:blipFill>
          <a:blip r:embed="rId4">
            <a:alphaModFix/>
          </a:blip>
          <a:stretch>
            <a:fillRect/>
          </a:stretch>
        </p:blipFill>
        <p:spPr>
          <a:xfrm rot="10800000" flipH="1">
            <a:off x="5657636" y="2353489"/>
            <a:ext cx="720525" cy="132775"/>
          </a:xfrm>
          <a:prstGeom prst="rect">
            <a:avLst/>
          </a:prstGeom>
          <a:noFill/>
          <a:ln>
            <a:noFill/>
          </a:ln>
        </p:spPr>
      </p:pic>
      <p:sp>
        <p:nvSpPr>
          <p:cNvPr id="921" name="Google Shape;921;p84"/>
          <p:cNvSpPr/>
          <p:nvPr/>
        </p:nvSpPr>
        <p:spPr>
          <a:xfrm>
            <a:off x="4699268" y="2261116"/>
            <a:ext cx="330413" cy="349794"/>
          </a:xfrm>
          <a:custGeom>
            <a:avLst/>
            <a:gdLst/>
            <a:ahLst/>
            <a:cxnLst/>
            <a:rect l="l" t="t" r="r" b="b"/>
            <a:pathLst>
              <a:path w="10979" h="11623" extrusionOk="0">
                <a:moveTo>
                  <a:pt x="5597" y="1799"/>
                </a:moveTo>
                <a:cubicBezTo>
                  <a:pt x="5883" y="2465"/>
                  <a:pt x="6264" y="3061"/>
                  <a:pt x="6764" y="3585"/>
                </a:cubicBezTo>
                <a:cubicBezTo>
                  <a:pt x="7407" y="4275"/>
                  <a:pt x="8336" y="4632"/>
                  <a:pt x="9240" y="4894"/>
                </a:cubicBezTo>
                <a:cubicBezTo>
                  <a:pt x="8169" y="6157"/>
                  <a:pt x="7788" y="8181"/>
                  <a:pt x="7812" y="9919"/>
                </a:cubicBezTo>
                <a:cubicBezTo>
                  <a:pt x="7169" y="9229"/>
                  <a:pt x="6621" y="8347"/>
                  <a:pt x="5668" y="8228"/>
                </a:cubicBezTo>
                <a:cubicBezTo>
                  <a:pt x="5623" y="8223"/>
                  <a:pt x="5578" y="8221"/>
                  <a:pt x="5532" y="8221"/>
                </a:cubicBezTo>
                <a:cubicBezTo>
                  <a:pt x="4740" y="8221"/>
                  <a:pt x="3915" y="8984"/>
                  <a:pt x="3239" y="9705"/>
                </a:cubicBezTo>
                <a:cubicBezTo>
                  <a:pt x="3311" y="7871"/>
                  <a:pt x="3287" y="6037"/>
                  <a:pt x="1858" y="4918"/>
                </a:cubicBezTo>
                <a:cubicBezTo>
                  <a:pt x="2501" y="4704"/>
                  <a:pt x="3120" y="4394"/>
                  <a:pt x="3692" y="4037"/>
                </a:cubicBezTo>
                <a:cubicBezTo>
                  <a:pt x="4525" y="3466"/>
                  <a:pt x="5168" y="2703"/>
                  <a:pt x="5597" y="1799"/>
                </a:cubicBezTo>
                <a:close/>
                <a:moveTo>
                  <a:pt x="5614" y="1"/>
                </a:moveTo>
                <a:cubicBezTo>
                  <a:pt x="5524" y="1"/>
                  <a:pt x="5434" y="28"/>
                  <a:pt x="5359" y="84"/>
                </a:cubicBezTo>
                <a:cubicBezTo>
                  <a:pt x="5216" y="132"/>
                  <a:pt x="5097" y="251"/>
                  <a:pt x="5049" y="393"/>
                </a:cubicBezTo>
                <a:cubicBezTo>
                  <a:pt x="4668" y="1679"/>
                  <a:pt x="3787" y="2775"/>
                  <a:pt x="2620" y="3466"/>
                </a:cubicBezTo>
                <a:cubicBezTo>
                  <a:pt x="1929" y="3847"/>
                  <a:pt x="1144" y="4061"/>
                  <a:pt x="429" y="4394"/>
                </a:cubicBezTo>
                <a:cubicBezTo>
                  <a:pt x="0" y="4609"/>
                  <a:pt x="215" y="5204"/>
                  <a:pt x="572" y="5347"/>
                </a:cubicBezTo>
                <a:cubicBezTo>
                  <a:pt x="2882" y="6276"/>
                  <a:pt x="2168" y="9133"/>
                  <a:pt x="2144" y="11086"/>
                </a:cubicBezTo>
                <a:cubicBezTo>
                  <a:pt x="2144" y="11409"/>
                  <a:pt x="2407" y="11623"/>
                  <a:pt x="2680" y="11623"/>
                </a:cubicBezTo>
                <a:cubicBezTo>
                  <a:pt x="2809" y="11623"/>
                  <a:pt x="2941" y="11574"/>
                  <a:pt x="3049" y="11467"/>
                </a:cubicBezTo>
                <a:cubicBezTo>
                  <a:pt x="3523" y="10972"/>
                  <a:pt x="4732" y="9367"/>
                  <a:pt x="5588" y="9367"/>
                </a:cubicBezTo>
                <a:cubicBezTo>
                  <a:pt x="5720" y="9367"/>
                  <a:pt x="5843" y="9405"/>
                  <a:pt x="5954" y="9491"/>
                </a:cubicBezTo>
                <a:cubicBezTo>
                  <a:pt x="6740" y="10086"/>
                  <a:pt x="7264" y="11086"/>
                  <a:pt x="8145" y="11539"/>
                </a:cubicBezTo>
                <a:cubicBezTo>
                  <a:pt x="8231" y="11589"/>
                  <a:pt x="8320" y="11612"/>
                  <a:pt x="8406" y="11612"/>
                </a:cubicBezTo>
                <a:cubicBezTo>
                  <a:pt x="8726" y="11612"/>
                  <a:pt x="9006" y="11300"/>
                  <a:pt x="8931" y="10943"/>
                </a:cubicBezTo>
                <a:cubicBezTo>
                  <a:pt x="8669" y="9205"/>
                  <a:pt x="8978" y="6109"/>
                  <a:pt x="10574" y="5061"/>
                </a:cubicBezTo>
                <a:cubicBezTo>
                  <a:pt x="10979" y="4823"/>
                  <a:pt x="10907" y="4228"/>
                  <a:pt x="10455" y="4109"/>
                </a:cubicBezTo>
                <a:cubicBezTo>
                  <a:pt x="9360" y="3847"/>
                  <a:pt x="8193" y="3561"/>
                  <a:pt x="7383" y="2727"/>
                </a:cubicBezTo>
                <a:cubicBezTo>
                  <a:pt x="6788" y="2108"/>
                  <a:pt x="6454" y="1203"/>
                  <a:pt x="6097" y="417"/>
                </a:cubicBezTo>
                <a:cubicBezTo>
                  <a:pt x="6073" y="322"/>
                  <a:pt x="6026" y="251"/>
                  <a:pt x="5978" y="179"/>
                </a:cubicBezTo>
                <a:cubicBezTo>
                  <a:pt x="5891" y="64"/>
                  <a:pt x="5752" y="1"/>
                  <a:pt x="56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0577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9"/>
                                        </p:tgtEl>
                                        <p:attrNameLst>
                                          <p:attrName>style.visibility</p:attrName>
                                        </p:attrNameLst>
                                      </p:cBhvr>
                                      <p:to>
                                        <p:strVal val="visible"/>
                                      </p:to>
                                    </p:set>
                                    <p:animEffect transition="in" filter="fade">
                                      <p:cBhvr>
                                        <p:cTn id="7" dur="1000"/>
                                        <p:tgtEl>
                                          <p:spTgt spid="9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12"/>
                                        </p:tgtEl>
                                        <p:attrNameLst>
                                          <p:attrName>style.visibility</p:attrName>
                                        </p:attrNameLst>
                                      </p:cBhvr>
                                      <p:to>
                                        <p:strVal val="visible"/>
                                      </p:to>
                                    </p:set>
                                    <p:animEffect transition="in" filter="fade">
                                      <p:cBhvr>
                                        <p:cTn id="11" dur="1000"/>
                                        <p:tgtEl>
                                          <p:spTgt spid="91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11"/>
                                        </p:tgtEl>
                                        <p:attrNameLst>
                                          <p:attrName>style.visibility</p:attrName>
                                        </p:attrNameLst>
                                      </p:cBhvr>
                                      <p:to>
                                        <p:strVal val="visible"/>
                                      </p:to>
                                    </p:set>
                                    <p:animEffect transition="in" filter="fade">
                                      <p:cBhvr>
                                        <p:cTn id="15" dur="1000"/>
                                        <p:tgtEl>
                                          <p:spTgt spid="91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20"/>
                                        </p:tgtEl>
                                        <p:attrNameLst>
                                          <p:attrName>style.visibility</p:attrName>
                                        </p:attrNameLst>
                                      </p:cBhvr>
                                      <p:to>
                                        <p:strVal val="visible"/>
                                      </p:to>
                                    </p:set>
                                    <p:animEffect transition="in" filter="fade">
                                      <p:cBhvr>
                                        <p:cTn id="19" dur="1000"/>
                                        <p:tgtEl>
                                          <p:spTgt spid="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84"/>
          <p:cNvSpPr txBox="1">
            <a:spLocks noGrp="1"/>
          </p:cNvSpPr>
          <p:nvPr>
            <p:ph type="title"/>
          </p:nvPr>
        </p:nvSpPr>
        <p:spPr>
          <a:xfrm>
            <a:off x="1781550" y="711175"/>
            <a:ext cx="5933700" cy="60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Bước 1. Chuẩn bị nghe</a:t>
            </a:r>
            <a:endParaRPr dirty="0"/>
          </a:p>
        </p:txBody>
      </p:sp>
      <p:pic>
        <p:nvPicPr>
          <p:cNvPr id="909" name="Google Shape;909;p84"/>
          <p:cNvPicPr preferRelativeResize="0"/>
          <p:nvPr/>
        </p:nvPicPr>
        <p:blipFill>
          <a:blip r:embed="rId3">
            <a:alphaModFix amt="86000"/>
          </a:blip>
          <a:stretch>
            <a:fillRect/>
          </a:stretch>
        </p:blipFill>
        <p:spPr>
          <a:xfrm rot="729287">
            <a:off x="4280222" y="2039794"/>
            <a:ext cx="1168505" cy="837414"/>
          </a:xfrm>
          <a:prstGeom prst="rect">
            <a:avLst/>
          </a:prstGeom>
          <a:noFill/>
          <a:ln>
            <a:noFill/>
          </a:ln>
        </p:spPr>
      </p:pic>
      <p:pic>
        <p:nvPicPr>
          <p:cNvPr id="911" name="Google Shape;911;p84"/>
          <p:cNvPicPr preferRelativeResize="0"/>
          <p:nvPr/>
        </p:nvPicPr>
        <p:blipFill>
          <a:blip r:embed="rId4">
            <a:alphaModFix/>
          </a:blip>
          <a:stretch>
            <a:fillRect/>
          </a:stretch>
        </p:blipFill>
        <p:spPr>
          <a:xfrm rot="2700000">
            <a:off x="5433233" y="2953038"/>
            <a:ext cx="720524" cy="132775"/>
          </a:xfrm>
          <a:prstGeom prst="rect">
            <a:avLst/>
          </a:prstGeom>
          <a:noFill/>
          <a:ln>
            <a:noFill/>
          </a:ln>
        </p:spPr>
      </p:pic>
      <p:pic>
        <p:nvPicPr>
          <p:cNvPr id="912" name="Google Shape;912;p84"/>
          <p:cNvPicPr preferRelativeResize="0"/>
          <p:nvPr/>
        </p:nvPicPr>
        <p:blipFill>
          <a:blip r:embed="rId4">
            <a:alphaModFix/>
          </a:blip>
          <a:stretch>
            <a:fillRect/>
          </a:stretch>
        </p:blipFill>
        <p:spPr>
          <a:xfrm rot="-2700000" flipH="1">
            <a:off x="3543213" y="2954171"/>
            <a:ext cx="720524" cy="132775"/>
          </a:xfrm>
          <a:prstGeom prst="rect">
            <a:avLst/>
          </a:prstGeom>
          <a:noFill/>
          <a:ln>
            <a:noFill/>
          </a:ln>
        </p:spPr>
      </p:pic>
      <p:sp>
        <p:nvSpPr>
          <p:cNvPr id="914" name="Google Shape;914;p84"/>
          <p:cNvSpPr txBox="1">
            <a:spLocks noGrp="1"/>
          </p:cNvSpPr>
          <p:nvPr>
            <p:ph type="subTitle" idx="4294967295"/>
          </p:nvPr>
        </p:nvSpPr>
        <p:spPr>
          <a:xfrm>
            <a:off x="6273478" y="2030279"/>
            <a:ext cx="2430684" cy="560100"/>
          </a:xfrm>
          <a:prstGeom prst="rect">
            <a:avLst/>
          </a:prstGeom>
        </p:spPr>
        <p:txBody>
          <a:bodyPr spcFirstLastPara="1" wrap="square" lIns="91425" tIns="91425" rIns="91425" bIns="91425" anchor="ctr" anchorCtr="0">
            <a:noAutofit/>
          </a:bodyPr>
          <a:lstStyle/>
          <a:p>
            <a:pPr marL="0" marR="0" indent="0" algn="ctr">
              <a:spcBef>
                <a:spcPts val="0"/>
              </a:spcBef>
              <a:spcAft>
                <a:spcPts val="800"/>
              </a:spcAft>
              <a:buNone/>
            </a:pPr>
            <a:r>
              <a:rPr lang="en-US" sz="1600" dirty="0" err="1">
                <a:solidFill>
                  <a:srgbClr val="C00000"/>
                </a:solidFill>
                <a:effectLst/>
                <a:latin typeface="Times New Roman" panose="02020603050405020304" pitchFamily="18" charset="0"/>
                <a:ea typeface="Times New Roman" panose="02020603050405020304" pitchFamily="18" charset="0"/>
              </a:rPr>
              <a:t>Đánh</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dấu</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những</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nội</a:t>
            </a:r>
            <a:r>
              <a:rPr lang="en-US" sz="1600" dirty="0">
                <a:solidFill>
                  <a:srgbClr val="C00000"/>
                </a:solidFill>
                <a:effectLst/>
                <a:latin typeface="Times New Roman" panose="02020603050405020304" pitchFamily="18" charset="0"/>
                <a:ea typeface="Times New Roman" panose="02020603050405020304" pitchFamily="18" charset="0"/>
              </a:rPr>
              <a:t> dung </a:t>
            </a:r>
            <a:r>
              <a:rPr lang="en-US" sz="1600" dirty="0" err="1">
                <a:solidFill>
                  <a:srgbClr val="C00000"/>
                </a:solidFill>
                <a:effectLst/>
                <a:latin typeface="Times New Roman" panose="02020603050405020304" pitchFamily="18" charset="0"/>
                <a:ea typeface="Times New Roman" panose="02020603050405020304" pitchFamily="18" charset="0"/>
              </a:rPr>
              <a:t>chính</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thông</a:t>
            </a:r>
            <a:r>
              <a:rPr lang="en-US" sz="1600" dirty="0">
                <a:solidFill>
                  <a:srgbClr val="C00000"/>
                </a:solidFill>
                <a:effectLst/>
                <a:latin typeface="Times New Roman" panose="02020603050405020304" pitchFamily="18" charset="0"/>
                <a:ea typeface="Times New Roman" panose="02020603050405020304" pitchFamily="18" charset="0"/>
              </a:rPr>
              <a:t> tin </a:t>
            </a:r>
            <a:r>
              <a:rPr lang="en-US" sz="1600" dirty="0" err="1">
                <a:solidFill>
                  <a:srgbClr val="C00000"/>
                </a:solidFill>
                <a:effectLst/>
                <a:latin typeface="Times New Roman" panose="02020603050405020304" pitchFamily="18" charset="0"/>
                <a:ea typeface="Times New Roman" panose="02020603050405020304" pitchFamily="18" charset="0"/>
              </a:rPr>
              <a:t>quan</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trọng</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thú</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vị</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bằng</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bút</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màu</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gạch</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chân</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dấu</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sao</a:t>
            </a:r>
            <a:r>
              <a:rPr lang="en-US" sz="1600" dirty="0">
                <a:solidFill>
                  <a:srgbClr val="C00000"/>
                </a:solidFill>
                <a:effectLst/>
                <a:latin typeface="Times New Roman" panose="02020603050405020304" pitchFamily="18" charset="0"/>
                <a:ea typeface="Times New Roman" panose="02020603050405020304" pitchFamily="18" charset="0"/>
              </a:rPr>
              <a:t> (*),...</a:t>
            </a:r>
            <a:endParaRPr lang="en-US" sz="1600" dirty="0">
              <a:solidFill>
                <a:srgbClr val="C00000"/>
              </a:solidFill>
              <a:effectLst/>
              <a:latin typeface="Calibri" panose="020F0502020204030204" pitchFamily="34" charset="0"/>
              <a:ea typeface="Calibri" panose="020F0502020204030204" pitchFamily="34" charset="0"/>
            </a:endParaRPr>
          </a:p>
        </p:txBody>
      </p:sp>
      <p:sp>
        <p:nvSpPr>
          <p:cNvPr id="915" name="Google Shape;915;p84"/>
          <p:cNvSpPr txBox="1">
            <a:spLocks noGrp="1"/>
          </p:cNvSpPr>
          <p:nvPr>
            <p:ph type="subTitle" idx="4294967295"/>
          </p:nvPr>
        </p:nvSpPr>
        <p:spPr>
          <a:xfrm>
            <a:off x="5696088" y="3595941"/>
            <a:ext cx="2429340" cy="560100"/>
          </a:xfrm>
          <a:prstGeom prst="rect">
            <a:avLst/>
          </a:prstGeom>
        </p:spPr>
        <p:txBody>
          <a:bodyPr spcFirstLastPara="1" wrap="square" lIns="91425" tIns="91425" rIns="91425" bIns="91425" anchor="ctr" anchorCtr="0">
            <a:noAutofit/>
          </a:bodyPr>
          <a:lstStyle/>
          <a:p>
            <a:pPr marL="0" indent="0" algn="ctr">
              <a:buNone/>
            </a:pPr>
            <a:r>
              <a:rPr lang="en-US" sz="1600" dirty="0" err="1">
                <a:solidFill>
                  <a:srgbClr val="C00000"/>
                </a:solidFill>
                <a:effectLst/>
                <a:latin typeface="Times New Roman" panose="02020603050405020304" pitchFamily="18" charset="0"/>
                <a:ea typeface="Times New Roman" panose="02020603050405020304" pitchFamily="18" charset="0"/>
              </a:rPr>
              <a:t>Dùng</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các</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từ</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khoá</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cụm</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từ</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sơ</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đồ</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dàn</a:t>
            </a:r>
            <a:r>
              <a:rPr lang="en-US" sz="1600" dirty="0">
                <a:solidFill>
                  <a:srgbClr val="C00000"/>
                </a:solidFill>
                <a:effectLst/>
                <a:latin typeface="Times New Roman" panose="02020603050405020304" pitchFamily="18" charset="0"/>
                <a:ea typeface="Times New Roman" panose="02020603050405020304" pitchFamily="18" charset="0"/>
              </a:rPr>
              <a:t> ý,... </a:t>
            </a:r>
            <a:r>
              <a:rPr lang="en-US" sz="1600" dirty="0" err="1">
                <a:solidFill>
                  <a:srgbClr val="C00000"/>
                </a:solidFill>
                <a:effectLst/>
                <a:latin typeface="Times New Roman" panose="02020603050405020304" pitchFamily="18" charset="0"/>
                <a:ea typeface="Times New Roman" panose="02020603050405020304" pitchFamily="18" charset="0"/>
              </a:rPr>
              <a:t>để</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ghi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chép</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thông</a:t>
            </a:r>
            <a:r>
              <a:rPr lang="en-US" sz="1600" dirty="0">
                <a:solidFill>
                  <a:srgbClr val="C00000"/>
                </a:solidFill>
                <a:effectLst/>
                <a:latin typeface="Times New Roman" panose="02020603050405020304" pitchFamily="18" charset="0"/>
                <a:ea typeface="Times New Roman" panose="02020603050405020304" pitchFamily="18" charset="0"/>
              </a:rPr>
              <a:t> tin </a:t>
            </a:r>
            <a:r>
              <a:rPr lang="en-US" sz="1600" dirty="0" err="1">
                <a:solidFill>
                  <a:srgbClr val="C00000"/>
                </a:solidFill>
                <a:effectLst/>
                <a:latin typeface="Times New Roman" panose="02020603050405020304" pitchFamily="18" charset="0"/>
                <a:ea typeface="Times New Roman" panose="02020603050405020304" pitchFamily="18" charset="0"/>
              </a:rPr>
              <a:t>chính</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của</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bài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thuyết</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trình</a:t>
            </a:r>
            <a:r>
              <a:rPr lang="en-US" sz="1600" dirty="0">
                <a:solidFill>
                  <a:srgbClr val="C00000"/>
                </a:solidFill>
                <a:effectLst/>
                <a:latin typeface="Times New Roman" panose="02020603050405020304" pitchFamily="18" charset="0"/>
                <a:ea typeface="Times New Roman" panose="02020603050405020304" pitchFamily="18" charset="0"/>
              </a:rPr>
              <a:t>.</a:t>
            </a:r>
            <a:endParaRPr sz="1600" dirty="0">
              <a:solidFill>
                <a:srgbClr val="C00000"/>
              </a:solidFill>
            </a:endParaRPr>
          </a:p>
        </p:txBody>
      </p:sp>
      <p:sp>
        <p:nvSpPr>
          <p:cNvPr id="916" name="Google Shape;916;p84"/>
          <p:cNvSpPr txBox="1">
            <a:spLocks noGrp="1"/>
          </p:cNvSpPr>
          <p:nvPr>
            <p:ph type="subTitle" idx="4294967295"/>
          </p:nvPr>
        </p:nvSpPr>
        <p:spPr>
          <a:xfrm>
            <a:off x="1297282" y="1981066"/>
            <a:ext cx="2103288" cy="560100"/>
          </a:xfrm>
          <a:prstGeom prst="rect">
            <a:avLst/>
          </a:prstGeom>
        </p:spPr>
        <p:txBody>
          <a:bodyPr spcFirstLastPara="1" wrap="square" lIns="91425" tIns="91425" rIns="91425" bIns="91425" anchor="ctr" anchorCtr="0">
            <a:noAutofit/>
          </a:bodyPr>
          <a:lstStyle/>
          <a:p>
            <a:pPr marL="0" marR="0" indent="0" algn="ctr">
              <a:spcBef>
                <a:spcPts val="0"/>
              </a:spcBef>
              <a:spcAft>
                <a:spcPts val="800"/>
              </a:spcAft>
              <a:buNone/>
            </a:pPr>
            <a:r>
              <a:rPr lang="en-US" sz="1600" dirty="0" err="1">
                <a:solidFill>
                  <a:srgbClr val="C00000"/>
                </a:solidFill>
                <a:effectLst/>
                <a:latin typeface="Times New Roman" panose="02020603050405020304" pitchFamily="18" charset="0"/>
                <a:ea typeface="Times New Roman" panose="02020603050405020304" pitchFamily="18" charset="0"/>
              </a:rPr>
              <a:t>Tập</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trung</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lắng</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nghe</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nội</a:t>
            </a:r>
            <a:r>
              <a:rPr lang="en-US" sz="1600" dirty="0">
                <a:solidFill>
                  <a:srgbClr val="C00000"/>
                </a:solidFill>
                <a:effectLst/>
                <a:latin typeface="Times New Roman" panose="02020603050405020304" pitchFamily="18" charset="0"/>
                <a:ea typeface="Times New Roman" panose="02020603050405020304" pitchFamily="18" charset="0"/>
              </a:rPr>
              <a:t> dung </a:t>
            </a:r>
            <a:r>
              <a:rPr lang="en-US" sz="1600" dirty="0" err="1">
                <a:solidFill>
                  <a:srgbClr val="C00000"/>
                </a:solidFill>
                <a:effectLst/>
                <a:latin typeface="Times New Roman" panose="02020603050405020304" pitchFamily="18" charset="0"/>
                <a:ea typeface="Times New Roman" panose="02020603050405020304" pitchFamily="18" charset="0"/>
              </a:rPr>
              <a:t>thuyết</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trình</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để</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hiểu</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quan</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điểm</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của</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người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nói</a:t>
            </a:r>
            <a:r>
              <a:rPr lang="en-US" sz="1600" dirty="0">
                <a:solidFill>
                  <a:srgbClr val="C00000"/>
                </a:solidFill>
                <a:effectLst/>
                <a:latin typeface="Times New Roman" panose="02020603050405020304" pitchFamily="18" charset="0"/>
                <a:ea typeface="Times New Roman" panose="02020603050405020304" pitchFamily="18" charset="0"/>
              </a:rPr>
              <a:t>.</a:t>
            </a:r>
          </a:p>
        </p:txBody>
      </p:sp>
      <p:sp>
        <p:nvSpPr>
          <p:cNvPr id="918" name="Google Shape;918;p84"/>
          <p:cNvSpPr txBox="1">
            <a:spLocks noGrp="1"/>
          </p:cNvSpPr>
          <p:nvPr>
            <p:ph type="subTitle" idx="4294967295"/>
          </p:nvPr>
        </p:nvSpPr>
        <p:spPr>
          <a:xfrm>
            <a:off x="1590299" y="3642642"/>
            <a:ext cx="2889104" cy="560100"/>
          </a:xfrm>
          <a:prstGeom prst="rect">
            <a:avLst/>
          </a:prstGeom>
        </p:spPr>
        <p:txBody>
          <a:bodyPr spcFirstLastPara="1" wrap="square" lIns="91425" tIns="91425" rIns="91425" bIns="91425" anchor="ctr" anchorCtr="0">
            <a:noAutofit/>
          </a:bodyPr>
          <a:lstStyle/>
          <a:p>
            <a:pPr marL="0" indent="0" algn="ctr">
              <a:spcAft>
                <a:spcPts val="800"/>
              </a:spcAft>
              <a:buNone/>
            </a:pPr>
            <a:r>
              <a:rPr lang="en-US" sz="1600" dirty="0" err="1">
                <a:solidFill>
                  <a:srgbClr val="C00000"/>
                </a:solidFill>
                <a:effectLst/>
                <a:latin typeface="Times New Roman" panose="02020603050405020304" pitchFamily="18" charset="0"/>
                <a:ea typeface="Times New Roman" panose="02020603050405020304" pitchFamily="18" charset="0"/>
              </a:rPr>
              <a:t>Tìm</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kiếm</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những</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dấu</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hiệu</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ngôn</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ngữ</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để</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nắm</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bắt</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nội</a:t>
            </a:r>
            <a:r>
              <a:rPr lang="en-US" sz="1600" dirty="0">
                <a:solidFill>
                  <a:srgbClr val="C00000"/>
                </a:solidFill>
                <a:effectLst/>
                <a:latin typeface="Times New Roman" panose="02020603050405020304" pitchFamily="18" charset="0"/>
                <a:ea typeface="Times New Roman" panose="02020603050405020304" pitchFamily="18" charset="0"/>
              </a:rPr>
              <a:t> dung </a:t>
            </a:r>
            <a:r>
              <a:rPr lang="en-US" sz="1600" dirty="0" err="1">
                <a:solidFill>
                  <a:srgbClr val="C00000"/>
                </a:solidFill>
                <a:effectLst/>
                <a:latin typeface="Times New Roman" panose="02020603050405020304" pitchFamily="18" charset="0"/>
                <a:ea typeface="Times New Roman" panose="02020603050405020304" pitchFamily="18" charset="0"/>
              </a:rPr>
              <a:t>chính</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của</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bài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thuyết</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trình</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và</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quan</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điểm</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của</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người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nói</a:t>
            </a:r>
            <a:r>
              <a:rPr lang="en-US" sz="1600" dirty="0">
                <a:solidFill>
                  <a:srgbClr val="C00000"/>
                </a:solidFill>
                <a:effectLst/>
                <a:latin typeface="Times New Roman" panose="02020603050405020304" pitchFamily="18" charset="0"/>
                <a:ea typeface="Times New Roman" panose="02020603050405020304" pitchFamily="18" charset="0"/>
              </a:rPr>
              <a:t>: </a:t>
            </a:r>
            <a:endParaRPr lang="en-US" sz="1600" dirty="0">
              <a:solidFill>
                <a:srgbClr val="C00000"/>
              </a:solidFill>
              <a:effectLst/>
              <a:latin typeface="Calibri" panose="020F0502020204030204" pitchFamily="34" charset="0"/>
              <a:ea typeface="Calibri" panose="020F0502020204030204" pitchFamily="34" charset="0"/>
            </a:endParaRPr>
          </a:p>
        </p:txBody>
      </p:sp>
      <p:pic>
        <p:nvPicPr>
          <p:cNvPr id="919" name="Google Shape;919;p84"/>
          <p:cNvPicPr preferRelativeResize="0"/>
          <p:nvPr/>
        </p:nvPicPr>
        <p:blipFill>
          <a:blip r:embed="rId4">
            <a:alphaModFix/>
          </a:blip>
          <a:stretch>
            <a:fillRect/>
          </a:stretch>
        </p:blipFill>
        <p:spPr>
          <a:xfrm flipH="1">
            <a:off x="3312362" y="2392121"/>
            <a:ext cx="720525" cy="132775"/>
          </a:xfrm>
          <a:prstGeom prst="rect">
            <a:avLst/>
          </a:prstGeom>
          <a:noFill/>
          <a:ln>
            <a:noFill/>
          </a:ln>
        </p:spPr>
      </p:pic>
      <p:pic>
        <p:nvPicPr>
          <p:cNvPr id="920" name="Google Shape;920;p84"/>
          <p:cNvPicPr preferRelativeResize="0"/>
          <p:nvPr/>
        </p:nvPicPr>
        <p:blipFill>
          <a:blip r:embed="rId4">
            <a:alphaModFix/>
          </a:blip>
          <a:stretch>
            <a:fillRect/>
          </a:stretch>
        </p:blipFill>
        <p:spPr>
          <a:xfrm rot="10800000" flipH="1">
            <a:off x="5552953" y="2215496"/>
            <a:ext cx="720525" cy="132775"/>
          </a:xfrm>
          <a:prstGeom prst="rect">
            <a:avLst/>
          </a:prstGeom>
          <a:noFill/>
          <a:ln>
            <a:noFill/>
          </a:ln>
        </p:spPr>
      </p:pic>
      <p:sp>
        <p:nvSpPr>
          <p:cNvPr id="921" name="Google Shape;921;p84"/>
          <p:cNvSpPr/>
          <p:nvPr/>
        </p:nvSpPr>
        <p:spPr>
          <a:xfrm>
            <a:off x="4699268" y="2261116"/>
            <a:ext cx="330413" cy="349794"/>
          </a:xfrm>
          <a:custGeom>
            <a:avLst/>
            <a:gdLst/>
            <a:ahLst/>
            <a:cxnLst/>
            <a:rect l="l" t="t" r="r" b="b"/>
            <a:pathLst>
              <a:path w="10979" h="11623" extrusionOk="0">
                <a:moveTo>
                  <a:pt x="5597" y="1799"/>
                </a:moveTo>
                <a:cubicBezTo>
                  <a:pt x="5883" y="2465"/>
                  <a:pt x="6264" y="3061"/>
                  <a:pt x="6764" y="3585"/>
                </a:cubicBezTo>
                <a:cubicBezTo>
                  <a:pt x="7407" y="4275"/>
                  <a:pt x="8336" y="4632"/>
                  <a:pt x="9240" y="4894"/>
                </a:cubicBezTo>
                <a:cubicBezTo>
                  <a:pt x="8169" y="6157"/>
                  <a:pt x="7788" y="8181"/>
                  <a:pt x="7812" y="9919"/>
                </a:cubicBezTo>
                <a:cubicBezTo>
                  <a:pt x="7169" y="9229"/>
                  <a:pt x="6621" y="8347"/>
                  <a:pt x="5668" y="8228"/>
                </a:cubicBezTo>
                <a:cubicBezTo>
                  <a:pt x="5623" y="8223"/>
                  <a:pt x="5578" y="8221"/>
                  <a:pt x="5532" y="8221"/>
                </a:cubicBezTo>
                <a:cubicBezTo>
                  <a:pt x="4740" y="8221"/>
                  <a:pt x="3915" y="8984"/>
                  <a:pt x="3239" y="9705"/>
                </a:cubicBezTo>
                <a:cubicBezTo>
                  <a:pt x="3311" y="7871"/>
                  <a:pt x="3287" y="6037"/>
                  <a:pt x="1858" y="4918"/>
                </a:cubicBezTo>
                <a:cubicBezTo>
                  <a:pt x="2501" y="4704"/>
                  <a:pt x="3120" y="4394"/>
                  <a:pt x="3692" y="4037"/>
                </a:cubicBezTo>
                <a:cubicBezTo>
                  <a:pt x="4525" y="3466"/>
                  <a:pt x="5168" y="2703"/>
                  <a:pt x="5597" y="1799"/>
                </a:cubicBezTo>
                <a:close/>
                <a:moveTo>
                  <a:pt x="5614" y="1"/>
                </a:moveTo>
                <a:cubicBezTo>
                  <a:pt x="5524" y="1"/>
                  <a:pt x="5434" y="28"/>
                  <a:pt x="5359" y="84"/>
                </a:cubicBezTo>
                <a:cubicBezTo>
                  <a:pt x="5216" y="132"/>
                  <a:pt x="5097" y="251"/>
                  <a:pt x="5049" y="393"/>
                </a:cubicBezTo>
                <a:cubicBezTo>
                  <a:pt x="4668" y="1679"/>
                  <a:pt x="3787" y="2775"/>
                  <a:pt x="2620" y="3466"/>
                </a:cubicBezTo>
                <a:cubicBezTo>
                  <a:pt x="1929" y="3847"/>
                  <a:pt x="1144" y="4061"/>
                  <a:pt x="429" y="4394"/>
                </a:cubicBezTo>
                <a:cubicBezTo>
                  <a:pt x="0" y="4609"/>
                  <a:pt x="215" y="5204"/>
                  <a:pt x="572" y="5347"/>
                </a:cubicBezTo>
                <a:cubicBezTo>
                  <a:pt x="2882" y="6276"/>
                  <a:pt x="2168" y="9133"/>
                  <a:pt x="2144" y="11086"/>
                </a:cubicBezTo>
                <a:cubicBezTo>
                  <a:pt x="2144" y="11409"/>
                  <a:pt x="2407" y="11623"/>
                  <a:pt x="2680" y="11623"/>
                </a:cubicBezTo>
                <a:cubicBezTo>
                  <a:pt x="2809" y="11623"/>
                  <a:pt x="2941" y="11574"/>
                  <a:pt x="3049" y="11467"/>
                </a:cubicBezTo>
                <a:cubicBezTo>
                  <a:pt x="3523" y="10972"/>
                  <a:pt x="4732" y="9367"/>
                  <a:pt x="5588" y="9367"/>
                </a:cubicBezTo>
                <a:cubicBezTo>
                  <a:pt x="5720" y="9367"/>
                  <a:pt x="5843" y="9405"/>
                  <a:pt x="5954" y="9491"/>
                </a:cubicBezTo>
                <a:cubicBezTo>
                  <a:pt x="6740" y="10086"/>
                  <a:pt x="7264" y="11086"/>
                  <a:pt x="8145" y="11539"/>
                </a:cubicBezTo>
                <a:cubicBezTo>
                  <a:pt x="8231" y="11589"/>
                  <a:pt x="8320" y="11612"/>
                  <a:pt x="8406" y="11612"/>
                </a:cubicBezTo>
                <a:cubicBezTo>
                  <a:pt x="8726" y="11612"/>
                  <a:pt x="9006" y="11300"/>
                  <a:pt x="8931" y="10943"/>
                </a:cubicBezTo>
                <a:cubicBezTo>
                  <a:pt x="8669" y="9205"/>
                  <a:pt x="8978" y="6109"/>
                  <a:pt x="10574" y="5061"/>
                </a:cubicBezTo>
                <a:cubicBezTo>
                  <a:pt x="10979" y="4823"/>
                  <a:pt x="10907" y="4228"/>
                  <a:pt x="10455" y="4109"/>
                </a:cubicBezTo>
                <a:cubicBezTo>
                  <a:pt x="9360" y="3847"/>
                  <a:pt x="8193" y="3561"/>
                  <a:pt x="7383" y="2727"/>
                </a:cubicBezTo>
                <a:cubicBezTo>
                  <a:pt x="6788" y="2108"/>
                  <a:pt x="6454" y="1203"/>
                  <a:pt x="6097" y="417"/>
                </a:cubicBezTo>
                <a:cubicBezTo>
                  <a:pt x="6073" y="322"/>
                  <a:pt x="6026" y="251"/>
                  <a:pt x="5978" y="179"/>
                </a:cubicBezTo>
                <a:cubicBezTo>
                  <a:pt x="5891" y="64"/>
                  <a:pt x="5752" y="1"/>
                  <a:pt x="56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556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9"/>
                                        </p:tgtEl>
                                        <p:attrNameLst>
                                          <p:attrName>style.visibility</p:attrName>
                                        </p:attrNameLst>
                                      </p:cBhvr>
                                      <p:to>
                                        <p:strVal val="visible"/>
                                      </p:to>
                                    </p:set>
                                    <p:animEffect transition="in" filter="fade">
                                      <p:cBhvr>
                                        <p:cTn id="7" dur="1000"/>
                                        <p:tgtEl>
                                          <p:spTgt spid="9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12"/>
                                        </p:tgtEl>
                                        <p:attrNameLst>
                                          <p:attrName>style.visibility</p:attrName>
                                        </p:attrNameLst>
                                      </p:cBhvr>
                                      <p:to>
                                        <p:strVal val="visible"/>
                                      </p:to>
                                    </p:set>
                                    <p:animEffect transition="in" filter="fade">
                                      <p:cBhvr>
                                        <p:cTn id="11" dur="1000"/>
                                        <p:tgtEl>
                                          <p:spTgt spid="91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11"/>
                                        </p:tgtEl>
                                        <p:attrNameLst>
                                          <p:attrName>style.visibility</p:attrName>
                                        </p:attrNameLst>
                                      </p:cBhvr>
                                      <p:to>
                                        <p:strVal val="visible"/>
                                      </p:to>
                                    </p:set>
                                    <p:animEffect transition="in" filter="fade">
                                      <p:cBhvr>
                                        <p:cTn id="15" dur="1000"/>
                                        <p:tgtEl>
                                          <p:spTgt spid="91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20"/>
                                        </p:tgtEl>
                                        <p:attrNameLst>
                                          <p:attrName>style.visibility</p:attrName>
                                        </p:attrNameLst>
                                      </p:cBhvr>
                                      <p:to>
                                        <p:strVal val="visible"/>
                                      </p:to>
                                    </p:set>
                                    <p:animEffect transition="in" filter="fade">
                                      <p:cBhvr>
                                        <p:cTn id="19" dur="1000"/>
                                        <p:tgtEl>
                                          <p:spTgt spid="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84"/>
          <p:cNvSpPr txBox="1">
            <a:spLocks noGrp="1"/>
          </p:cNvSpPr>
          <p:nvPr>
            <p:ph type="title"/>
          </p:nvPr>
        </p:nvSpPr>
        <p:spPr>
          <a:xfrm>
            <a:off x="1781550" y="711175"/>
            <a:ext cx="5933700" cy="60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Bước 1. Chuẩn bị nghe</a:t>
            </a:r>
            <a:endParaRPr dirty="0"/>
          </a:p>
        </p:txBody>
      </p:sp>
      <p:pic>
        <p:nvPicPr>
          <p:cNvPr id="909" name="Google Shape;909;p84"/>
          <p:cNvPicPr preferRelativeResize="0"/>
          <p:nvPr/>
        </p:nvPicPr>
        <p:blipFill>
          <a:blip r:embed="rId3">
            <a:alphaModFix amt="86000"/>
          </a:blip>
          <a:stretch>
            <a:fillRect/>
          </a:stretch>
        </p:blipFill>
        <p:spPr>
          <a:xfrm rot="729287">
            <a:off x="4280222" y="2039794"/>
            <a:ext cx="1168505" cy="837414"/>
          </a:xfrm>
          <a:prstGeom prst="rect">
            <a:avLst/>
          </a:prstGeom>
          <a:noFill/>
          <a:ln>
            <a:noFill/>
          </a:ln>
        </p:spPr>
      </p:pic>
      <p:pic>
        <p:nvPicPr>
          <p:cNvPr id="912" name="Google Shape;912;p84"/>
          <p:cNvPicPr preferRelativeResize="0"/>
          <p:nvPr/>
        </p:nvPicPr>
        <p:blipFill>
          <a:blip r:embed="rId4">
            <a:alphaModFix/>
          </a:blip>
          <a:stretch>
            <a:fillRect/>
          </a:stretch>
        </p:blipFill>
        <p:spPr>
          <a:xfrm rot="-2700000" flipH="1">
            <a:off x="3396935" y="2795998"/>
            <a:ext cx="808603" cy="197377"/>
          </a:xfrm>
          <a:prstGeom prst="rect">
            <a:avLst/>
          </a:prstGeom>
          <a:noFill/>
          <a:ln>
            <a:noFill/>
          </a:ln>
        </p:spPr>
      </p:pic>
      <p:sp>
        <p:nvSpPr>
          <p:cNvPr id="914" name="Google Shape;914;p84"/>
          <p:cNvSpPr txBox="1">
            <a:spLocks noGrp="1"/>
          </p:cNvSpPr>
          <p:nvPr>
            <p:ph type="subTitle" idx="4294967295"/>
          </p:nvPr>
        </p:nvSpPr>
        <p:spPr>
          <a:xfrm>
            <a:off x="6513125" y="2219525"/>
            <a:ext cx="1977600" cy="560100"/>
          </a:xfrm>
          <a:prstGeom prst="rect">
            <a:avLst/>
          </a:prstGeom>
        </p:spPr>
        <p:txBody>
          <a:bodyPr spcFirstLastPara="1" wrap="square" lIns="91425" tIns="91425" rIns="91425" bIns="91425" anchor="ctr" anchorCtr="0">
            <a:noAutofit/>
          </a:bodyPr>
          <a:lstStyle/>
          <a:p>
            <a:pPr marL="0" marR="0" indent="0" algn="ctr">
              <a:spcBef>
                <a:spcPts val="0"/>
              </a:spcBef>
              <a:spcAft>
                <a:spcPts val="800"/>
              </a:spcAft>
              <a:buNone/>
            </a:pPr>
            <a:r>
              <a:rPr lang="en-US" sz="1600" dirty="0" err="1">
                <a:solidFill>
                  <a:srgbClr val="C00000"/>
                </a:solidFill>
                <a:effectLst/>
                <a:latin typeface="Times New Roman" panose="02020603050405020304" pitchFamily="18" charset="0"/>
                <a:ea typeface="Times New Roman" panose="02020603050405020304" pitchFamily="18" charset="0"/>
              </a:rPr>
              <a:t>Ghi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những</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câu</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hỏi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mà</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bạn</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muốn</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trao</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đổi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với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người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thuyết</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trình</a:t>
            </a:r>
            <a:r>
              <a:rPr lang="en-US" sz="1600" dirty="0">
                <a:solidFill>
                  <a:srgbClr val="C00000"/>
                </a:solidFill>
                <a:effectLst/>
                <a:latin typeface="Times New Roman" panose="02020603050405020304" pitchFamily="18" charset="0"/>
                <a:ea typeface="Times New Roman" panose="02020603050405020304" pitchFamily="18" charset="0"/>
              </a:rPr>
              <a:t>.</a:t>
            </a:r>
            <a:endParaRPr lang="en-US" sz="1600" dirty="0">
              <a:solidFill>
                <a:srgbClr val="C00000"/>
              </a:solidFill>
              <a:effectLst/>
              <a:latin typeface="Calibri" panose="020F0502020204030204" pitchFamily="34" charset="0"/>
              <a:ea typeface="Calibri" panose="020F0502020204030204" pitchFamily="34" charset="0"/>
            </a:endParaRPr>
          </a:p>
        </p:txBody>
      </p:sp>
      <p:sp>
        <p:nvSpPr>
          <p:cNvPr id="918" name="Google Shape;918;p84"/>
          <p:cNvSpPr txBox="1">
            <a:spLocks noGrp="1"/>
          </p:cNvSpPr>
          <p:nvPr>
            <p:ph type="subTitle" idx="4294967295"/>
          </p:nvPr>
        </p:nvSpPr>
        <p:spPr>
          <a:xfrm>
            <a:off x="1398494" y="3642642"/>
            <a:ext cx="3300774" cy="560100"/>
          </a:xfrm>
          <a:prstGeom prst="rect">
            <a:avLst/>
          </a:prstGeom>
        </p:spPr>
        <p:txBody>
          <a:bodyPr spcFirstLastPara="1" wrap="square" lIns="91425" tIns="91425" rIns="91425" bIns="91425" anchor="ctr" anchorCtr="0">
            <a:noAutofit/>
          </a:bodyPr>
          <a:lstStyle/>
          <a:p>
            <a:pPr marL="0" marR="0" indent="0" algn="ctr">
              <a:spcBef>
                <a:spcPts val="0"/>
              </a:spcBef>
              <a:spcAft>
                <a:spcPts val="800"/>
              </a:spcAft>
              <a:buNone/>
            </a:pPr>
            <a:r>
              <a:rPr lang="en-US" sz="1600" dirty="0" err="1">
                <a:solidFill>
                  <a:srgbClr val="C00000"/>
                </a:solidFill>
                <a:effectLst/>
                <a:latin typeface="Times New Roman" panose="02020603050405020304" pitchFamily="18" charset="0"/>
                <a:ea typeface="Times New Roman" panose="02020603050405020304" pitchFamily="18" charset="0"/>
              </a:rPr>
              <a:t>Ghi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chú</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những</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điểm</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mới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mẻ</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thú</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vị</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về</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nội</a:t>
            </a:r>
            <a:r>
              <a:rPr lang="en-US" sz="1600" dirty="0">
                <a:solidFill>
                  <a:srgbClr val="C00000"/>
                </a:solidFill>
                <a:effectLst/>
                <a:latin typeface="Times New Roman" panose="02020603050405020304" pitchFamily="18" charset="0"/>
                <a:ea typeface="Times New Roman" panose="02020603050405020304" pitchFamily="18" charset="0"/>
              </a:rPr>
              <a:t> dung </a:t>
            </a:r>
            <a:r>
              <a:rPr lang="en-US" sz="1600" dirty="0" err="1">
                <a:solidFill>
                  <a:srgbClr val="C00000"/>
                </a:solidFill>
                <a:effectLst/>
                <a:latin typeface="Times New Roman" panose="02020603050405020304" pitchFamily="18" charset="0"/>
                <a:ea typeface="Times New Roman" panose="02020603050405020304" pitchFamily="18" charset="0"/>
              </a:rPr>
              <a:t>thuyết</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trình</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và</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cách</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thức</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thuyết</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trình</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giọng</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nói</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phong</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cách</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các</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ví</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dụ</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hình</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ảnh</a:t>
            </a:r>
            <a:r>
              <a:rPr lang="en-US" sz="1600" dirty="0">
                <a:solidFill>
                  <a:srgbClr val="C00000"/>
                </a:solidFill>
                <a:effectLst/>
                <a:latin typeface="Times New Roman" panose="02020603050405020304" pitchFamily="18" charset="0"/>
                <a:ea typeface="Times New Roman" panose="02020603050405020304" pitchFamily="18" charset="0"/>
              </a:rPr>
              <a:t>,...).</a:t>
            </a:r>
            <a:endParaRPr lang="en-US" sz="1600" dirty="0">
              <a:solidFill>
                <a:srgbClr val="C00000"/>
              </a:solidFill>
              <a:effectLst/>
              <a:latin typeface="Calibri" panose="020F0502020204030204" pitchFamily="34" charset="0"/>
              <a:ea typeface="Calibri" panose="020F0502020204030204" pitchFamily="34" charset="0"/>
            </a:endParaRPr>
          </a:p>
        </p:txBody>
      </p:sp>
      <p:pic>
        <p:nvPicPr>
          <p:cNvPr id="920" name="Google Shape;920;p84"/>
          <p:cNvPicPr preferRelativeResize="0"/>
          <p:nvPr/>
        </p:nvPicPr>
        <p:blipFill>
          <a:blip r:embed="rId4">
            <a:alphaModFix/>
          </a:blip>
          <a:stretch>
            <a:fillRect/>
          </a:stretch>
        </p:blipFill>
        <p:spPr>
          <a:xfrm rot="10800000" flipH="1">
            <a:off x="5696087" y="2392121"/>
            <a:ext cx="720525" cy="132775"/>
          </a:xfrm>
          <a:prstGeom prst="rect">
            <a:avLst/>
          </a:prstGeom>
          <a:noFill/>
          <a:ln>
            <a:noFill/>
          </a:ln>
        </p:spPr>
      </p:pic>
      <p:sp>
        <p:nvSpPr>
          <p:cNvPr id="921" name="Google Shape;921;p84"/>
          <p:cNvSpPr/>
          <p:nvPr/>
        </p:nvSpPr>
        <p:spPr>
          <a:xfrm>
            <a:off x="4699268" y="2261116"/>
            <a:ext cx="330413" cy="349794"/>
          </a:xfrm>
          <a:custGeom>
            <a:avLst/>
            <a:gdLst/>
            <a:ahLst/>
            <a:cxnLst/>
            <a:rect l="l" t="t" r="r" b="b"/>
            <a:pathLst>
              <a:path w="10979" h="11623" extrusionOk="0">
                <a:moveTo>
                  <a:pt x="5597" y="1799"/>
                </a:moveTo>
                <a:cubicBezTo>
                  <a:pt x="5883" y="2465"/>
                  <a:pt x="6264" y="3061"/>
                  <a:pt x="6764" y="3585"/>
                </a:cubicBezTo>
                <a:cubicBezTo>
                  <a:pt x="7407" y="4275"/>
                  <a:pt x="8336" y="4632"/>
                  <a:pt x="9240" y="4894"/>
                </a:cubicBezTo>
                <a:cubicBezTo>
                  <a:pt x="8169" y="6157"/>
                  <a:pt x="7788" y="8181"/>
                  <a:pt x="7812" y="9919"/>
                </a:cubicBezTo>
                <a:cubicBezTo>
                  <a:pt x="7169" y="9229"/>
                  <a:pt x="6621" y="8347"/>
                  <a:pt x="5668" y="8228"/>
                </a:cubicBezTo>
                <a:cubicBezTo>
                  <a:pt x="5623" y="8223"/>
                  <a:pt x="5578" y="8221"/>
                  <a:pt x="5532" y="8221"/>
                </a:cubicBezTo>
                <a:cubicBezTo>
                  <a:pt x="4740" y="8221"/>
                  <a:pt x="3915" y="8984"/>
                  <a:pt x="3239" y="9705"/>
                </a:cubicBezTo>
                <a:cubicBezTo>
                  <a:pt x="3311" y="7871"/>
                  <a:pt x="3287" y="6037"/>
                  <a:pt x="1858" y="4918"/>
                </a:cubicBezTo>
                <a:cubicBezTo>
                  <a:pt x="2501" y="4704"/>
                  <a:pt x="3120" y="4394"/>
                  <a:pt x="3692" y="4037"/>
                </a:cubicBezTo>
                <a:cubicBezTo>
                  <a:pt x="4525" y="3466"/>
                  <a:pt x="5168" y="2703"/>
                  <a:pt x="5597" y="1799"/>
                </a:cubicBezTo>
                <a:close/>
                <a:moveTo>
                  <a:pt x="5614" y="1"/>
                </a:moveTo>
                <a:cubicBezTo>
                  <a:pt x="5524" y="1"/>
                  <a:pt x="5434" y="28"/>
                  <a:pt x="5359" y="84"/>
                </a:cubicBezTo>
                <a:cubicBezTo>
                  <a:pt x="5216" y="132"/>
                  <a:pt x="5097" y="251"/>
                  <a:pt x="5049" y="393"/>
                </a:cubicBezTo>
                <a:cubicBezTo>
                  <a:pt x="4668" y="1679"/>
                  <a:pt x="3787" y="2775"/>
                  <a:pt x="2620" y="3466"/>
                </a:cubicBezTo>
                <a:cubicBezTo>
                  <a:pt x="1929" y="3847"/>
                  <a:pt x="1144" y="4061"/>
                  <a:pt x="429" y="4394"/>
                </a:cubicBezTo>
                <a:cubicBezTo>
                  <a:pt x="0" y="4609"/>
                  <a:pt x="215" y="5204"/>
                  <a:pt x="572" y="5347"/>
                </a:cubicBezTo>
                <a:cubicBezTo>
                  <a:pt x="2882" y="6276"/>
                  <a:pt x="2168" y="9133"/>
                  <a:pt x="2144" y="11086"/>
                </a:cubicBezTo>
                <a:cubicBezTo>
                  <a:pt x="2144" y="11409"/>
                  <a:pt x="2407" y="11623"/>
                  <a:pt x="2680" y="11623"/>
                </a:cubicBezTo>
                <a:cubicBezTo>
                  <a:pt x="2809" y="11623"/>
                  <a:pt x="2941" y="11574"/>
                  <a:pt x="3049" y="11467"/>
                </a:cubicBezTo>
                <a:cubicBezTo>
                  <a:pt x="3523" y="10972"/>
                  <a:pt x="4732" y="9367"/>
                  <a:pt x="5588" y="9367"/>
                </a:cubicBezTo>
                <a:cubicBezTo>
                  <a:pt x="5720" y="9367"/>
                  <a:pt x="5843" y="9405"/>
                  <a:pt x="5954" y="9491"/>
                </a:cubicBezTo>
                <a:cubicBezTo>
                  <a:pt x="6740" y="10086"/>
                  <a:pt x="7264" y="11086"/>
                  <a:pt x="8145" y="11539"/>
                </a:cubicBezTo>
                <a:cubicBezTo>
                  <a:pt x="8231" y="11589"/>
                  <a:pt x="8320" y="11612"/>
                  <a:pt x="8406" y="11612"/>
                </a:cubicBezTo>
                <a:cubicBezTo>
                  <a:pt x="8726" y="11612"/>
                  <a:pt x="9006" y="11300"/>
                  <a:pt x="8931" y="10943"/>
                </a:cubicBezTo>
                <a:cubicBezTo>
                  <a:pt x="8669" y="9205"/>
                  <a:pt x="8978" y="6109"/>
                  <a:pt x="10574" y="5061"/>
                </a:cubicBezTo>
                <a:cubicBezTo>
                  <a:pt x="10979" y="4823"/>
                  <a:pt x="10907" y="4228"/>
                  <a:pt x="10455" y="4109"/>
                </a:cubicBezTo>
                <a:cubicBezTo>
                  <a:pt x="9360" y="3847"/>
                  <a:pt x="8193" y="3561"/>
                  <a:pt x="7383" y="2727"/>
                </a:cubicBezTo>
                <a:cubicBezTo>
                  <a:pt x="6788" y="2108"/>
                  <a:pt x="6454" y="1203"/>
                  <a:pt x="6097" y="417"/>
                </a:cubicBezTo>
                <a:cubicBezTo>
                  <a:pt x="6073" y="322"/>
                  <a:pt x="6026" y="251"/>
                  <a:pt x="5978" y="179"/>
                </a:cubicBezTo>
                <a:cubicBezTo>
                  <a:pt x="5891" y="64"/>
                  <a:pt x="5752" y="1"/>
                  <a:pt x="56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4362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2"/>
                                        </p:tgtEl>
                                        <p:attrNameLst>
                                          <p:attrName>style.visibility</p:attrName>
                                        </p:attrNameLst>
                                      </p:cBhvr>
                                      <p:to>
                                        <p:strVal val="visible"/>
                                      </p:to>
                                    </p:set>
                                    <p:animEffect transition="in" filter="fade">
                                      <p:cBhvr>
                                        <p:cTn id="7" dur="1000"/>
                                        <p:tgtEl>
                                          <p:spTgt spid="9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20"/>
                                        </p:tgtEl>
                                        <p:attrNameLst>
                                          <p:attrName>style.visibility</p:attrName>
                                        </p:attrNameLst>
                                      </p:cBhvr>
                                      <p:to>
                                        <p:strVal val="visible"/>
                                      </p:to>
                                    </p:set>
                                    <p:animEffect transition="in" filter="fade">
                                      <p:cBhvr>
                                        <p:cTn id="11" dur="1000"/>
                                        <p:tgtEl>
                                          <p:spTgt spid="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3"/>
          <p:cNvSpPr txBox="1">
            <a:spLocks noGrp="1"/>
          </p:cNvSpPr>
          <p:nvPr>
            <p:ph type="title" idx="6"/>
          </p:nvPr>
        </p:nvSpPr>
        <p:spPr>
          <a:xfrm>
            <a:off x="723869" y="535508"/>
            <a:ext cx="308946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Bước 2. Trao đổi, nhận xét đánh giá</a:t>
            </a:r>
            <a:endParaRPr dirty="0">
              <a:latin typeface="Times New Roman" panose="02020603050405020304" pitchFamily="18" charset="0"/>
              <a:cs typeface="Times New Roman" panose="02020603050405020304" pitchFamily="18" charset="0"/>
            </a:endParaRPr>
          </a:p>
        </p:txBody>
      </p:sp>
      <p:grpSp>
        <p:nvGrpSpPr>
          <p:cNvPr id="496" name="Google Shape;496;p63"/>
          <p:cNvGrpSpPr/>
          <p:nvPr/>
        </p:nvGrpSpPr>
        <p:grpSpPr>
          <a:xfrm>
            <a:off x="1448811" y="1982208"/>
            <a:ext cx="2140289" cy="2169401"/>
            <a:chOff x="-331425" y="1579700"/>
            <a:chExt cx="1880250" cy="1905825"/>
          </a:xfrm>
        </p:grpSpPr>
        <p:sp>
          <p:nvSpPr>
            <p:cNvPr id="497" name="Google Shape;497;p63"/>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98" name="Google Shape;498;p63"/>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99" name="Google Shape;499;p63"/>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500" name="Google Shape;500;p63"/>
          <p:cNvSpPr txBox="1">
            <a:spLocks noGrp="1"/>
          </p:cNvSpPr>
          <p:nvPr>
            <p:ph type="body" idx="4294967295"/>
          </p:nvPr>
        </p:nvSpPr>
        <p:spPr>
          <a:xfrm rot="390862">
            <a:off x="1931498" y="2725345"/>
            <a:ext cx="1438488" cy="1131409"/>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dirty="0">
                <a:solidFill>
                  <a:schemeClr val="dk2"/>
                </a:solidFill>
                <a:latin typeface="Times New Roman" panose="02020603050405020304" pitchFamily="18" charset="0"/>
                <a:cs typeface="Times New Roman" panose="02020603050405020304" pitchFamily="18" charset="0"/>
              </a:rPr>
              <a:t>KĨ THUẬT PMI</a:t>
            </a:r>
            <a:endParaRPr sz="2400" b="1" dirty="0">
              <a:solidFill>
                <a:schemeClr val="dk2"/>
              </a:solidFill>
              <a:latin typeface="Times New Roman" panose="02020603050405020304" pitchFamily="18" charset="0"/>
              <a:cs typeface="Times New Roman" panose="02020603050405020304" pitchFamily="18" charset="0"/>
            </a:endParaRPr>
          </a:p>
        </p:txBody>
      </p:sp>
      <p:sp>
        <p:nvSpPr>
          <p:cNvPr id="501" name="Google Shape;501;p63"/>
          <p:cNvSpPr txBox="1">
            <a:spLocks noGrp="1"/>
          </p:cNvSpPr>
          <p:nvPr>
            <p:ph type="title"/>
          </p:nvPr>
        </p:nvSpPr>
        <p:spPr>
          <a:xfrm>
            <a:off x="5323503" y="512472"/>
            <a:ext cx="2579702" cy="48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PLUS (+ Điểm cộng) </a:t>
            </a:r>
            <a:endParaRPr dirty="0">
              <a:latin typeface="Times New Roman" panose="02020603050405020304" pitchFamily="18" charset="0"/>
              <a:cs typeface="Times New Roman" panose="02020603050405020304" pitchFamily="18" charset="0"/>
            </a:endParaRPr>
          </a:p>
        </p:txBody>
      </p:sp>
      <p:sp>
        <p:nvSpPr>
          <p:cNvPr id="502" name="Google Shape;502;p63"/>
          <p:cNvSpPr txBox="1">
            <a:spLocks noGrp="1"/>
          </p:cNvSpPr>
          <p:nvPr>
            <p:ph type="subTitle" idx="1"/>
          </p:nvPr>
        </p:nvSpPr>
        <p:spPr>
          <a:xfrm>
            <a:off x="5306256" y="957724"/>
            <a:ext cx="3282159"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US" dirty="0" err="1">
                <a:solidFill>
                  <a:srgbClr val="080808"/>
                </a:solidFill>
                <a:effectLst/>
                <a:latin typeface="Times New Roman" panose="02020603050405020304" pitchFamily="18" charset="0"/>
                <a:ea typeface="Times New Roman" panose="02020603050405020304" pitchFamily="18" charset="0"/>
              </a:rPr>
              <a:t>Nêu</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và</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khẳng</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định</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những</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điểm</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tích</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cực</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của</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bài</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thuyết</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trình</a:t>
            </a:r>
            <a:r>
              <a:rPr lang="en-US" dirty="0">
                <a:solidFill>
                  <a:srgbClr val="080808"/>
                </a:solidFill>
                <a:effectLst/>
                <a:latin typeface="Times New Roman" panose="02020603050405020304" pitchFamily="18" charset="0"/>
                <a:ea typeface="Times New Roman" panose="02020603050405020304" pitchFamily="18" charset="0"/>
              </a:rPr>
              <a:t> </a:t>
            </a:r>
            <a:endParaRPr sz="1400" dirty="0">
              <a:solidFill>
                <a:srgbClr val="080808"/>
              </a:solidFill>
              <a:latin typeface="Times New Roman" panose="02020603050405020304" pitchFamily="18" charset="0"/>
              <a:cs typeface="Times New Roman" panose="02020603050405020304" pitchFamily="18" charset="0"/>
            </a:endParaRPr>
          </a:p>
        </p:txBody>
      </p:sp>
      <p:sp>
        <p:nvSpPr>
          <p:cNvPr id="503" name="Google Shape;503;p63"/>
          <p:cNvSpPr txBox="1">
            <a:spLocks noGrp="1"/>
          </p:cNvSpPr>
          <p:nvPr>
            <p:ph type="title" idx="2"/>
          </p:nvPr>
        </p:nvSpPr>
        <p:spPr>
          <a:xfrm>
            <a:off x="5329803" y="1814179"/>
            <a:ext cx="2579702" cy="48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MINUS ( - Điểm trừ) </a:t>
            </a:r>
            <a:endParaRPr dirty="0">
              <a:latin typeface="Times New Roman" panose="02020603050405020304" pitchFamily="18" charset="0"/>
              <a:cs typeface="Times New Roman" panose="02020603050405020304" pitchFamily="18" charset="0"/>
            </a:endParaRPr>
          </a:p>
        </p:txBody>
      </p:sp>
      <p:sp>
        <p:nvSpPr>
          <p:cNvPr id="504" name="Google Shape;504;p63"/>
          <p:cNvSpPr txBox="1">
            <a:spLocks noGrp="1"/>
          </p:cNvSpPr>
          <p:nvPr>
            <p:ph type="subTitle" idx="3"/>
          </p:nvPr>
        </p:nvSpPr>
        <p:spPr>
          <a:xfrm>
            <a:off x="5329803" y="2168230"/>
            <a:ext cx="3258612"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err="1">
                <a:solidFill>
                  <a:srgbClr val="080808"/>
                </a:solidFill>
                <a:effectLst/>
                <a:latin typeface="Times New Roman" panose="02020603050405020304" pitchFamily="18" charset="0"/>
                <a:ea typeface="Times New Roman" panose="02020603050405020304" pitchFamily="18" charset="0"/>
              </a:rPr>
              <a:t>Nêu</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một</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hoặc</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hai</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điểm</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hạn</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chế</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hoặc</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cần</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trao</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đổi</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thêm</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bằng</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giọng</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điệu</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mềm</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mỏng</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bằng</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cách</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đặt</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câu</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hỏi</a:t>
            </a:r>
            <a:endParaRPr sz="1400" dirty="0">
              <a:solidFill>
                <a:srgbClr val="080808"/>
              </a:solidFill>
              <a:latin typeface="Times New Roman" panose="02020603050405020304" pitchFamily="18" charset="0"/>
              <a:cs typeface="Times New Roman" panose="02020603050405020304" pitchFamily="18" charset="0"/>
            </a:endParaRPr>
          </a:p>
        </p:txBody>
      </p:sp>
      <p:sp>
        <p:nvSpPr>
          <p:cNvPr id="505" name="Google Shape;505;p63"/>
          <p:cNvSpPr txBox="1">
            <a:spLocks noGrp="1"/>
          </p:cNvSpPr>
          <p:nvPr>
            <p:ph type="title" idx="4"/>
          </p:nvPr>
        </p:nvSpPr>
        <p:spPr>
          <a:xfrm>
            <a:off x="5422398" y="3652054"/>
            <a:ext cx="2579702" cy="48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INTERESTING (Điều thú vị)</a:t>
            </a:r>
            <a:endParaRPr dirty="0">
              <a:latin typeface="Times New Roman" panose="02020603050405020304" pitchFamily="18" charset="0"/>
              <a:cs typeface="Times New Roman" panose="02020603050405020304" pitchFamily="18" charset="0"/>
            </a:endParaRPr>
          </a:p>
        </p:txBody>
      </p:sp>
      <p:sp>
        <p:nvSpPr>
          <p:cNvPr id="506" name="Google Shape;506;p63"/>
          <p:cNvSpPr txBox="1">
            <a:spLocks noGrp="1"/>
          </p:cNvSpPr>
          <p:nvPr>
            <p:ph type="subTitle" idx="5"/>
          </p:nvPr>
        </p:nvSpPr>
        <p:spPr>
          <a:xfrm>
            <a:off x="5422397" y="4057844"/>
            <a:ext cx="3166017"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US" dirty="0" err="1">
                <a:solidFill>
                  <a:srgbClr val="080808"/>
                </a:solidFill>
                <a:effectLst/>
                <a:latin typeface="Times New Roman" panose="02020603050405020304" pitchFamily="18" charset="0"/>
                <a:ea typeface="Times New Roman" panose="02020603050405020304" pitchFamily="18" charset="0"/>
              </a:rPr>
              <a:t>Khẳng</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định</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sự</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thú</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vị</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của</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bài</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thuyết</a:t>
            </a:r>
            <a:r>
              <a:rPr lang="en-US" dirty="0">
                <a:solidFill>
                  <a:srgbClr val="080808"/>
                </a:solidFill>
                <a:effectLst/>
                <a:latin typeface="Times New Roman" panose="02020603050405020304" pitchFamily="18" charset="0"/>
                <a:ea typeface="Times New Roman" panose="02020603050405020304" pitchFamily="18" charset="0"/>
              </a:rPr>
              <a:t> </a:t>
            </a:r>
            <a:r>
              <a:rPr lang="en-US" dirty="0" err="1">
                <a:solidFill>
                  <a:srgbClr val="080808"/>
                </a:solidFill>
                <a:effectLst/>
                <a:latin typeface="Times New Roman" panose="02020603050405020304" pitchFamily="18" charset="0"/>
                <a:ea typeface="Times New Roman" panose="02020603050405020304" pitchFamily="18" charset="0"/>
              </a:rPr>
              <a:t>trình</a:t>
            </a:r>
            <a:r>
              <a:rPr lang="en-US" dirty="0">
                <a:solidFill>
                  <a:srgbClr val="080808"/>
                </a:solidFill>
                <a:effectLst/>
                <a:latin typeface="Times New Roman" panose="02020603050405020304" pitchFamily="18" charset="0"/>
                <a:ea typeface="Times New Roman" panose="02020603050405020304" pitchFamily="18" charset="0"/>
              </a:rPr>
              <a:t> </a:t>
            </a:r>
            <a:endParaRPr sz="1400" dirty="0">
              <a:solidFill>
                <a:srgbClr val="080808"/>
              </a:solidFill>
              <a:latin typeface="Times New Roman" panose="02020603050405020304" pitchFamily="18" charset="0"/>
              <a:cs typeface="Times New Roman" panose="02020603050405020304" pitchFamily="18" charset="0"/>
            </a:endParaRPr>
          </a:p>
        </p:txBody>
      </p:sp>
      <p:grpSp>
        <p:nvGrpSpPr>
          <p:cNvPr id="507" name="Google Shape;507;p63"/>
          <p:cNvGrpSpPr/>
          <p:nvPr/>
        </p:nvGrpSpPr>
        <p:grpSpPr>
          <a:xfrm>
            <a:off x="4570332" y="465008"/>
            <a:ext cx="611754" cy="643200"/>
            <a:chOff x="1183375" y="2536600"/>
            <a:chExt cx="1060600" cy="1114925"/>
          </a:xfrm>
        </p:grpSpPr>
        <p:sp>
          <p:nvSpPr>
            <p:cNvPr id="508" name="Google Shape;508;p63"/>
            <p:cNvSpPr/>
            <p:nvPr/>
          </p:nvSpPr>
          <p:spPr>
            <a:xfrm>
              <a:off x="1393275" y="2759625"/>
              <a:ext cx="850700" cy="891900"/>
            </a:xfrm>
            <a:custGeom>
              <a:avLst/>
              <a:gdLst/>
              <a:ahLst/>
              <a:cxnLst/>
              <a:rect l="l" t="t" r="r" b="b"/>
              <a:pathLst>
                <a:path w="34028" h="35676" extrusionOk="0">
                  <a:moveTo>
                    <a:pt x="7050" y="3261"/>
                  </a:moveTo>
                  <a:cubicBezTo>
                    <a:pt x="5550" y="4510"/>
                    <a:pt x="4275" y="6086"/>
                    <a:pt x="3456" y="7646"/>
                  </a:cubicBezTo>
                  <a:cubicBezTo>
                    <a:pt x="1581" y="11215"/>
                    <a:pt x="2769" y="16037"/>
                    <a:pt x="5426" y="19346"/>
                  </a:cubicBezTo>
                  <a:cubicBezTo>
                    <a:pt x="5373" y="19294"/>
                    <a:pt x="5318" y="19243"/>
                    <a:pt x="5266" y="19190"/>
                  </a:cubicBezTo>
                  <a:cubicBezTo>
                    <a:pt x="3529" y="17393"/>
                    <a:pt x="2597" y="14904"/>
                    <a:pt x="2490" y="12427"/>
                  </a:cubicBezTo>
                  <a:cubicBezTo>
                    <a:pt x="2328" y="8626"/>
                    <a:pt x="4066" y="5198"/>
                    <a:pt x="7050" y="3261"/>
                  </a:cubicBezTo>
                  <a:close/>
                  <a:moveTo>
                    <a:pt x="12872" y="1594"/>
                  </a:moveTo>
                  <a:cubicBezTo>
                    <a:pt x="17362" y="1594"/>
                    <a:pt x="21289" y="4320"/>
                    <a:pt x="23215" y="8558"/>
                  </a:cubicBezTo>
                  <a:cubicBezTo>
                    <a:pt x="24531" y="11450"/>
                    <a:pt x="24911" y="14570"/>
                    <a:pt x="25312" y="17686"/>
                  </a:cubicBezTo>
                  <a:cubicBezTo>
                    <a:pt x="25632" y="20187"/>
                    <a:pt x="26126" y="22619"/>
                    <a:pt x="27636" y="24638"/>
                  </a:cubicBezTo>
                  <a:cubicBezTo>
                    <a:pt x="27210" y="25057"/>
                    <a:pt x="26813" y="25609"/>
                    <a:pt x="26440" y="26086"/>
                  </a:cubicBezTo>
                  <a:cubicBezTo>
                    <a:pt x="24902" y="23863"/>
                    <a:pt x="23078" y="21809"/>
                    <a:pt x="21412" y="19679"/>
                  </a:cubicBezTo>
                  <a:cubicBezTo>
                    <a:pt x="19699" y="17487"/>
                    <a:pt x="18109" y="14675"/>
                    <a:pt x="15926" y="12927"/>
                  </a:cubicBezTo>
                  <a:cubicBezTo>
                    <a:pt x="15858" y="12873"/>
                    <a:pt x="15784" y="12849"/>
                    <a:pt x="15714" y="12849"/>
                  </a:cubicBezTo>
                  <a:cubicBezTo>
                    <a:pt x="15506" y="12849"/>
                    <a:pt x="15331" y="13055"/>
                    <a:pt x="15448" y="13295"/>
                  </a:cubicBezTo>
                  <a:cubicBezTo>
                    <a:pt x="16616" y="15684"/>
                    <a:pt x="18827" y="17675"/>
                    <a:pt x="20505" y="19712"/>
                  </a:cubicBezTo>
                  <a:cubicBezTo>
                    <a:pt x="22338" y="21940"/>
                    <a:pt x="24054" y="24326"/>
                    <a:pt x="26013" y="26442"/>
                  </a:cubicBezTo>
                  <a:cubicBezTo>
                    <a:pt x="26037" y="26468"/>
                    <a:pt x="26065" y="26488"/>
                    <a:pt x="26097" y="26503"/>
                  </a:cubicBezTo>
                  <a:lnTo>
                    <a:pt x="26096" y="26504"/>
                  </a:lnTo>
                  <a:cubicBezTo>
                    <a:pt x="25736" y="26915"/>
                    <a:pt x="25293" y="27348"/>
                    <a:pt x="24854" y="27802"/>
                  </a:cubicBezTo>
                  <a:cubicBezTo>
                    <a:pt x="24840" y="27734"/>
                    <a:pt x="24803" y="27675"/>
                    <a:pt x="24747" y="27632"/>
                  </a:cubicBezTo>
                  <a:cubicBezTo>
                    <a:pt x="23632" y="26743"/>
                    <a:pt x="22473" y="25958"/>
                    <a:pt x="21485" y="24915"/>
                  </a:cubicBezTo>
                  <a:cubicBezTo>
                    <a:pt x="20557" y="23934"/>
                    <a:pt x="19757" y="22841"/>
                    <a:pt x="18913" y="21790"/>
                  </a:cubicBezTo>
                  <a:cubicBezTo>
                    <a:pt x="17213" y="19678"/>
                    <a:pt x="15464" y="17264"/>
                    <a:pt x="13199" y="15723"/>
                  </a:cubicBezTo>
                  <a:cubicBezTo>
                    <a:pt x="13148" y="15688"/>
                    <a:pt x="13091" y="15673"/>
                    <a:pt x="13036" y="15673"/>
                  </a:cubicBezTo>
                  <a:cubicBezTo>
                    <a:pt x="12787" y="15673"/>
                    <a:pt x="12543" y="15976"/>
                    <a:pt x="12717" y="16206"/>
                  </a:cubicBezTo>
                  <a:cubicBezTo>
                    <a:pt x="14441" y="18486"/>
                    <a:pt x="16715" y="20352"/>
                    <a:pt x="18522" y="22581"/>
                  </a:cubicBezTo>
                  <a:cubicBezTo>
                    <a:pt x="20195" y="24645"/>
                    <a:pt x="21902" y="26941"/>
                    <a:pt x="24320" y="28186"/>
                  </a:cubicBezTo>
                  <a:cubicBezTo>
                    <a:pt x="24364" y="28208"/>
                    <a:pt x="24412" y="28221"/>
                    <a:pt x="24461" y="28221"/>
                  </a:cubicBezTo>
                  <a:cubicBezTo>
                    <a:pt x="24065" y="28658"/>
                    <a:pt x="23695" y="29112"/>
                    <a:pt x="23428" y="29587"/>
                  </a:cubicBezTo>
                  <a:cubicBezTo>
                    <a:pt x="21392" y="26023"/>
                    <a:pt x="16324" y="24531"/>
                    <a:pt x="12758" y="23278"/>
                  </a:cubicBezTo>
                  <a:cubicBezTo>
                    <a:pt x="11285" y="22760"/>
                    <a:pt x="9776" y="22205"/>
                    <a:pt x="8379" y="21462"/>
                  </a:cubicBezTo>
                  <a:cubicBezTo>
                    <a:pt x="4075" y="18540"/>
                    <a:pt x="1276" y="12017"/>
                    <a:pt x="4103" y="7401"/>
                  </a:cubicBezTo>
                  <a:cubicBezTo>
                    <a:pt x="5380" y="5314"/>
                    <a:pt x="7446" y="3169"/>
                    <a:pt x="9759" y="2031"/>
                  </a:cubicBezTo>
                  <a:cubicBezTo>
                    <a:pt x="10018" y="1957"/>
                    <a:pt x="10281" y="1890"/>
                    <a:pt x="10551" y="1834"/>
                  </a:cubicBezTo>
                  <a:cubicBezTo>
                    <a:pt x="11336" y="1672"/>
                    <a:pt x="12112" y="1594"/>
                    <a:pt x="12872" y="1594"/>
                  </a:cubicBezTo>
                  <a:close/>
                  <a:moveTo>
                    <a:pt x="29133" y="26040"/>
                  </a:moveTo>
                  <a:cubicBezTo>
                    <a:pt x="29564" y="26323"/>
                    <a:pt x="29961" y="26654"/>
                    <a:pt x="30318" y="27026"/>
                  </a:cubicBezTo>
                  <a:cubicBezTo>
                    <a:pt x="29283" y="27507"/>
                    <a:pt x="28326" y="28252"/>
                    <a:pt x="27387" y="28869"/>
                  </a:cubicBezTo>
                  <a:cubicBezTo>
                    <a:pt x="26859" y="29217"/>
                    <a:pt x="26292" y="29555"/>
                    <a:pt x="25748" y="29924"/>
                  </a:cubicBezTo>
                  <a:cubicBezTo>
                    <a:pt x="26169" y="29433"/>
                    <a:pt x="26578" y="28931"/>
                    <a:pt x="26993" y="28463"/>
                  </a:cubicBezTo>
                  <a:cubicBezTo>
                    <a:pt x="27709" y="27658"/>
                    <a:pt x="28423" y="26849"/>
                    <a:pt x="29133" y="26040"/>
                  </a:cubicBezTo>
                  <a:close/>
                  <a:moveTo>
                    <a:pt x="28241" y="25335"/>
                  </a:moveTo>
                  <a:cubicBezTo>
                    <a:pt x="28315" y="25383"/>
                    <a:pt x="28401" y="25413"/>
                    <a:pt x="28490" y="25419"/>
                  </a:cubicBezTo>
                  <a:cubicBezTo>
                    <a:pt x="28464" y="25502"/>
                    <a:pt x="28470" y="25592"/>
                    <a:pt x="28527" y="25664"/>
                  </a:cubicBezTo>
                  <a:cubicBezTo>
                    <a:pt x="27790" y="26500"/>
                    <a:pt x="27057" y="27339"/>
                    <a:pt x="26325" y="28180"/>
                  </a:cubicBezTo>
                  <a:cubicBezTo>
                    <a:pt x="25623" y="28987"/>
                    <a:pt x="24828" y="29774"/>
                    <a:pt x="24179" y="30643"/>
                  </a:cubicBezTo>
                  <a:cubicBezTo>
                    <a:pt x="24054" y="30542"/>
                    <a:pt x="23927" y="30447"/>
                    <a:pt x="23798" y="30352"/>
                  </a:cubicBezTo>
                  <a:lnTo>
                    <a:pt x="23797" y="30352"/>
                  </a:lnTo>
                  <a:cubicBezTo>
                    <a:pt x="23778" y="30306"/>
                    <a:pt x="23761" y="30258"/>
                    <a:pt x="23740" y="30212"/>
                  </a:cubicBezTo>
                  <a:cubicBezTo>
                    <a:pt x="24654" y="29614"/>
                    <a:pt x="25367" y="28535"/>
                    <a:pt x="26069" y="27753"/>
                  </a:cubicBezTo>
                  <a:lnTo>
                    <a:pt x="27428" y="26241"/>
                  </a:lnTo>
                  <a:cubicBezTo>
                    <a:pt x="27630" y="26017"/>
                    <a:pt x="27830" y="25793"/>
                    <a:pt x="28032" y="25569"/>
                  </a:cubicBezTo>
                  <a:cubicBezTo>
                    <a:pt x="28101" y="25491"/>
                    <a:pt x="28172" y="25413"/>
                    <a:pt x="28241" y="25335"/>
                  </a:cubicBezTo>
                  <a:close/>
                  <a:moveTo>
                    <a:pt x="30826" y="27651"/>
                  </a:moveTo>
                  <a:cubicBezTo>
                    <a:pt x="30961" y="27858"/>
                    <a:pt x="31094" y="28068"/>
                    <a:pt x="31226" y="28280"/>
                  </a:cubicBezTo>
                  <a:cubicBezTo>
                    <a:pt x="30178" y="28962"/>
                    <a:pt x="29152" y="29677"/>
                    <a:pt x="28117" y="30379"/>
                  </a:cubicBezTo>
                  <a:cubicBezTo>
                    <a:pt x="27342" y="30905"/>
                    <a:pt x="26523" y="31406"/>
                    <a:pt x="25798" y="32010"/>
                  </a:cubicBezTo>
                  <a:cubicBezTo>
                    <a:pt x="25513" y="31764"/>
                    <a:pt x="25227" y="31514"/>
                    <a:pt x="24937" y="31265"/>
                  </a:cubicBezTo>
                  <a:cubicBezTo>
                    <a:pt x="25953" y="30849"/>
                    <a:pt x="26898" y="30175"/>
                    <a:pt x="27818" y="29608"/>
                  </a:cubicBezTo>
                  <a:cubicBezTo>
                    <a:pt x="28809" y="28997"/>
                    <a:pt x="29939" y="28426"/>
                    <a:pt x="30826" y="27651"/>
                  </a:cubicBezTo>
                  <a:close/>
                  <a:moveTo>
                    <a:pt x="31618" y="29042"/>
                  </a:moveTo>
                  <a:cubicBezTo>
                    <a:pt x="31638" y="29052"/>
                    <a:pt x="31652" y="29066"/>
                    <a:pt x="31674" y="29073"/>
                  </a:cubicBezTo>
                  <a:lnTo>
                    <a:pt x="31696" y="29078"/>
                  </a:lnTo>
                  <a:cubicBezTo>
                    <a:pt x="31983" y="29745"/>
                    <a:pt x="32137" y="30443"/>
                    <a:pt x="32111" y="31120"/>
                  </a:cubicBezTo>
                  <a:cubicBezTo>
                    <a:pt x="31133" y="31435"/>
                    <a:pt x="30224" y="31985"/>
                    <a:pt x="29308" y="32447"/>
                  </a:cubicBezTo>
                  <a:cubicBezTo>
                    <a:pt x="28689" y="32760"/>
                    <a:pt x="28039" y="33048"/>
                    <a:pt x="27443" y="33412"/>
                  </a:cubicBezTo>
                  <a:cubicBezTo>
                    <a:pt x="27080" y="33118"/>
                    <a:pt x="26731" y="32805"/>
                    <a:pt x="26382" y="32506"/>
                  </a:cubicBezTo>
                  <a:lnTo>
                    <a:pt x="26381" y="32505"/>
                  </a:lnTo>
                  <a:cubicBezTo>
                    <a:pt x="27135" y="32098"/>
                    <a:pt x="27845" y="31602"/>
                    <a:pt x="28563" y="31140"/>
                  </a:cubicBezTo>
                  <a:lnTo>
                    <a:pt x="30290" y="30028"/>
                  </a:lnTo>
                  <a:lnTo>
                    <a:pt x="31154" y="29471"/>
                  </a:lnTo>
                  <a:cubicBezTo>
                    <a:pt x="31460" y="29395"/>
                    <a:pt x="31612" y="29252"/>
                    <a:pt x="31618" y="29042"/>
                  </a:cubicBezTo>
                  <a:close/>
                  <a:moveTo>
                    <a:pt x="31974" y="31968"/>
                  </a:moveTo>
                  <a:lnTo>
                    <a:pt x="31974" y="31968"/>
                  </a:lnTo>
                  <a:cubicBezTo>
                    <a:pt x="31753" y="32724"/>
                    <a:pt x="31259" y="33426"/>
                    <a:pt x="30408" y="33994"/>
                  </a:cubicBezTo>
                  <a:lnTo>
                    <a:pt x="30407" y="33994"/>
                  </a:lnTo>
                  <a:cubicBezTo>
                    <a:pt x="30206" y="34129"/>
                    <a:pt x="30130" y="34322"/>
                    <a:pt x="30138" y="34510"/>
                  </a:cubicBezTo>
                  <a:cubicBezTo>
                    <a:pt x="30126" y="34519"/>
                    <a:pt x="30113" y="34524"/>
                    <a:pt x="30101" y="34531"/>
                  </a:cubicBezTo>
                  <a:cubicBezTo>
                    <a:pt x="30027" y="34539"/>
                    <a:pt x="29951" y="34542"/>
                    <a:pt x="29875" y="34542"/>
                  </a:cubicBezTo>
                  <a:cubicBezTo>
                    <a:pt x="29405" y="34542"/>
                    <a:pt x="28908" y="34400"/>
                    <a:pt x="28479" y="34150"/>
                  </a:cubicBezTo>
                  <a:cubicBezTo>
                    <a:pt x="28329" y="34062"/>
                    <a:pt x="28182" y="33964"/>
                    <a:pt x="28037" y="33864"/>
                  </a:cubicBezTo>
                  <a:cubicBezTo>
                    <a:pt x="28528" y="33651"/>
                    <a:pt x="29005" y="33399"/>
                    <a:pt x="29482" y="33172"/>
                  </a:cubicBezTo>
                  <a:cubicBezTo>
                    <a:pt x="30302" y="32784"/>
                    <a:pt x="31186" y="32436"/>
                    <a:pt x="31974" y="31968"/>
                  </a:cubicBezTo>
                  <a:close/>
                  <a:moveTo>
                    <a:pt x="12895" y="1"/>
                  </a:moveTo>
                  <a:cubicBezTo>
                    <a:pt x="12461" y="1"/>
                    <a:pt x="12022" y="23"/>
                    <a:pt x="11577" y="68"/>
                  </a:cubicBezTo>
                  <a:cubicBezTo>
                    <a:pt x="6648" y="567"/>
                    <a:pt x="2492" y="3825"/>
                    <a:pt x="1243" y="8687"/>
                  </a:cubicBezTo>
                  <a:cubicBezTo>
                    <a:pt x="0" y="13524"/>
                    <a:pt x="1648" y="18791"/>
                    <a:pt x="5726" y="21751"/>
                  </a:cubicBezTo>
                  <a:cubicBezTo>
                    <a:pt x="8537" y="23793"/>
                    <a:pt x="11959" y="24684"/>
                    <a:pt x="15175" y="25869"/>
                  </a:cubicBezTo>
                  <a:cubicBezTo>
                    <a:pt x="18563" y="27118"/>
                    <a:pt x="21162" y="28844"/>
                    <a:pt x="23541" y="31551"/>
                  </a:cubicBezTo>
                  <a:cubicBezTo>
                    <a:pt x="23593" y="31612"/>
                    <a:pt x="23668" y="31649"/>
                    <a:pt x="23749" y="31651"/>
                  </a:cubicBezTo>
                  <a:cubicBezTo>
                    <a:pt x="23773" y="31666"/>
                    <a:pt x="23801" y="31677"/>
                    <a:pt x="23829" y="31683"/>
                  </a:cubicBezTo>
                  <a:cubicBezTo>
                    <a:pt x="25011" y="33438"/>
                    <a:pt x="27308" y="35675"/>
                    <a:pt x="29358" y="35675"/>
                  </a:cubicBezTo>
                  <a:cubicBezTo>
                    <a:pt x="29938" y="35675"/>
                    <a:pt x="30499" y="35496"/>
                    <a:pt x="31008" y="35077"/>
                  </a:cubicBezTo>
                  <a:cubicBezTo>
                    <a:pt x="31069" y="35053"/>
                    <a:pt x="31125" y="35026"/>
                    <a:pt x="31181" y="34999"/>
                  </a:cubicBezTo>
                  <a:cubicBezTo>
                    <a:pt x="31335" y="35056"/>
                    <a:pt x="31499" y="35085"/>
                    <a:pt x="31664" y="35085"/>
                  </a:cubicBezTo>
                  <a:cubicBezTo>
                    <a:pt x="31927" y="35085"/>
                    <a:pt x="32189" y="35011"/>
                    <a:pt x="32405" y="34855"/>
                  </a:cubicBezTo>
                  <a:cubicBezTo>
                    <a:pt x="32740" y="34614"/>
                    <a:pt x="32909" y="34198"/>
                    <a:pt x="32910" y="33794"/>
                  </a:cubicBezTo>
                  <a:cubicBezTo>
                    <a:pt x="32912" y="33593"/>
                    <a:pt x="32865" y="33350"/>
                    <a:pt x="32759" y="33155"/>
                  </a:cubicBezTo>
                  <a:cubicBezTo>
                    <a:pt x="34028" y="30698"/>
                    <a:pt x="32829" y="27368"/>
                    <a:pt x="30389" y="25854"/>
                  </a:cubicBezTo>
                  <a:cubicBezTo>
                    <a:pt x="30210" y="25648"/>
                    <a:pt x="30019" y="25444"/>
                    <a:pt x="29815" y="25267"/>
                  </a:cubicBezTo>
                  <a:lnTo>
                    <a:pt x="29866" y="25210"/>
                  </a:lnTo>
                  <a:cubicBezTo>
                    <a:pt x="30035" y="25017"/>
                    <a:pt x="29982" y="24685"/>
                    <a:pt x="29709" y="24617"/>
                  </a:cubicBezTo>
                  <a:cubicBezTo>
                    <a:pt x="29506" y="24583"/>
                    <a:pt x="29308" y="24519"/>
                    <a:pt x="29126" y="24422"/>
                  </a:cubicBezTo>
                  <a:cubicBezTo>
                    <a:pt x="29100" y="24374"/>
                    <a:pt x="29068" y="24328"/>
                    <a:pt x="29032" y="24288"/>
                  </a:cubicBezTo>
                  <a:cubicBezTo>
                    <a:pt x="26794" y="21773"/>
                    <a:pt x="26734" y="18263"/>
                    <a:pt x="26291" y="15100"/>
                  </a:cubicBezTo>
                  <a:cubicBezTo>
                    <a:pt x="25902" y="12320"/>
                    <a:pt x="25246" y="9526"/>
                    <a:pt x="23961" y="7013"/>
                  </a:cubicBezTo>
                  <a:cubicBezTo>
                    <a:pt x="21748" y="2690"/>
                    <a:pt x="17675" y="1"/>
                    <a:pt x="128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09" name="Google Shape;509;p63"/>
            <p:cNvSpPr/>
            <p:nvPr/>
          </p:nvSpPr>
          <p:spPr>
            <a:xfrm>
              <a:off x="2068925" y="2865800"/>
              <a:ext cx="105300" cy="69600"/>
            </a:xfrm>
            <a:custGeom>
              <a:avLst/>
              <a:gdLst/>
              <a:ahLst/>
              <a:cxnLst/>
              <a:rect l="l" t="t" r="r" b="b"/>
              <a:pathLst>
                <a:path w="4212" h="2784" extrusionOk="0">
                  <a:moveTo>
                    <a:pt x="3482" y="0"/>
                  </a:moveTo>
                  <a:cubicBezTo>
                    <a:pt x="2939" y="0"/>
                    <a:pt x="2396" y="490"/>
                    <a:pt x="1954" y="759"/>
                  </a:cubicBezTo>
                  <a:cubicBezTo>
                    <a:pt x="1329" y="1139"/>
                    <a:pt x="695" y="1545"/>
                    <a:pt x="234" y="2122"/>
                  </a:cubicBezTo>
                  <a:cubicBezTo>
                    <a:pt x="0" y="2412"/>
                    <a:pt x="185" y="2783"/>
                    <a:pt x="532" y="2783"/>
                  </a:cubicBezTo>
                  <a:cubicBezTo>
                    <a:pt x="559" y="2783"/>
                    <a:pt x="586" y="2781"/>
                    <a:pt x="615" y="2776"/>
                  </a:cubicBezTo>
                  <a:cubicBezTo>
                    <a:pt x="1386" y="2652"/>
                    <a:pt x="2084" y="2269"/>
                    <a:pt x="2756" y="1890"/>
                  </a:cubicBezTo>
                  <a:cubicBezTo>
                    <a:pt x="3380" y="1539"/>
                    <a:pt x="4085" y="1332"/>
                    <a:pt x="4181" y="556"/>
                  </a:cubicBezTo>
                  <a:cubicBezTo>
                    <a:pt x="4211" y="317"/>
                    <a:pt x="3998" y="143"/>
                    <a:pt x="3808" y="65"/>
                  </a:cubicBezTo>
                  <a:cubicBezTo>
                    <a:pt x="3700" y="20"/>
                    <a:pt x="3591" y="0"/>
                    <a:pt x="348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10" name="Google Shape;510;p63"/>
            <p:cNvSpPr/>
            <p:nvPr/>
          </p:nvSpPr>
          <p:spPr>
            <a:xfrm>
              <a:off x="1930200" y="2690700"/>
              <a:ext cx="86325" cy="85700"/>
            </a:xfrm>
            <a:custGeom>
              <a:avLst/>
              <a:gdLst/>
              <a:ahLst/>
              <a:cxnLst/>
              <a:rect l="l" t="t" r="r" b="b"/>
              <a:pathLst>
                <a:path w="3453" h="3428" extrusionOk="0">
                  <a:moveTo>
                    <a:pt x="2611" y="1"/>
                  </a:moveTo>
                  <a:cubicBezTo>
                    <a:pt x="1961" y="1"/>
                    <a:pt x="1579" y="599"/>
                    <a:pt x="1173" y="1082"/>
                  </a:cubicBezTo>
                  <a:cubicBezTo>
                    <a:pt x="755" y="1577"/>
                    <a:pt x="213" y="2115"/>
                    <a:pt x="67" y="2763"/>
                  </a:cubicBezTo>
                  <a:cubicBezTo>
                    <a:pt x="0" y="3057"/>
                    <a:pt x="228" y="3428"/>
                    <a:pt x="540" y="3428"/>
                  </a:cubicBezTo>
                  <a:cubicBezTo>
                    <a:pt x="591" y="3428"/>
                    <a:pt x="645" y="3418"/>
                    <a:pt x="700" y="3395"/>
                  </a:cubicBezTo>
                  <a:cubicBezTo>
                    <a:pt x="1327" y="3145"/>
                    <a:pt x="1768" y="2617"/>
                    <a:pt x="2258" y="2168"/>
                  </a:cubicBezTo>
                  <a:cubicBezTo>
                    <a:pt x="2801" y="1672"/>
                    <a:pt x="3452" y="1318"/>
                    <a:pt x="3319" y="483"/>
                  </a:cubicBezTo>
                  <a:cubicBezTo>
                    <a:pt x="3285" y="276"/>
                    <a:pt x="3064" y="73"/>
                    <a:pt x="2863" y="29"/>
                  </a:cubicBezTo>
                  <a:cubicBezTo>
                    <a:pt x="2775" y="10"/>
                    <a:pt x="2691" y="1"/>
                    <a:pt x="26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11" name="Google Shape;511;p63"/>
            <p:cNvSpPr/>
            <p:nvPr/>
          </p:nvSpPr>
          <p:spPr>
            <a:xfrm>
              <a:off x="1699200" y="2536600"/>
              <a:ext cx="54050" cy="112525"/>
            </a:xfrm>
            <a:custGeom>
              <a:avLst/>
              <a:gdLst/>
              <a:ahLst/>
              <a:cxnLst/>
              <a:rect l="l" t="t" r="r" b="b"/>
              <a:pathLst>
                <a:path w="2162" h="4501" extrusionOk="0">
                  <a:moveTo>
                    <a:pt x="1045" y="1"/>
                  </a:moveTo>
                  <a:cubicBezTo>
                    <a:pt x="625" y="1"/>
                    <a:pt x="229" y="224"/>
                    <a:pt x="162" y="722"/>
                  </a:cubicBezTo>
                  <a:cubicBezTo>
                    <a:pt x="24" y="1733"/>
                    <a:pt x="1" y="2910"/>
                    <a:pt x="339" y="3886"/>
                  </a:cubicBezTo>
                  <a:cubicBezTo>
                    <a:pt x="484" y="4307"/>
                    <a:pt x="817" y="4501"/>
                    <a:pt x="1151" y="4501"/>
                  </a:cubicBezTo>
                  <a:cubicBezTo>
                    <a:pt x="1570" y="4501"/>
                    <a:pt x="1989" y="4197"/>
                    <a:pt x="2040" y="3656"/>
                  </a:cubicBezTo>
                  <a:cubicBezTo>
                    <a:pt x="2122" y="2782"/>
                    <a:pt x="2101" y="1869"/>
                    <a:pt x="2137" y="988"/>
                  </a:cubicBezTo>
                  <a:cubicBezTo>
                    <a:pt x="2161" y="367"/>
                    <a:pt x="1584" y="1"/>
                    <a:pt x="10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12" name="Google Shape;512;p63"/>
            <p:cNvSpPr/>
            <p:nvPr/>
          </p:nvSpPr>
          <p:spPr>
            <a:xfrm>
              <a:off x="1404800" y="2616275"/>
              <a:ext cx="97125" cy="109750"/>
            </a:xfrm>
            <a:custGeom>
              <a:avLst/>
              <a:gdLst/>
              <a:ahLst/>
              <a:cxnLst/>
              <a:rect l="l" t="t" r="r" b="b"/>
              <a:pathLst>
                <a:path w="3885" h="4390" extrusionOk="0">
                  <a:moveTo>
                    <a:pt x="1207" y="0"/>
                  </a:moveTo>
                  <a:cubicBezTo>
                    <a:pt x="598" y="0"/>
                    <a:pt x="1" y="458"/>
                    <a:pt x="257" y="1181"/>
                  </a:cubicBezTo>
                  <a:cubicBezTo>
                    <a:pt x="513" y="1899"/>
                    <a:pt x="1101" y="2464"/>
                    <a:pt x="1573" y="3055"/>
                  </a:cubicBezTo>
                  <a:cubicBezTo>
                    <a:pt x="1980" y="3567"/>
                    <a:pt x="2454" y="4230"/>
                    <a:pt x="3130" y="4375"/>
                  </a:cubicBezTo>
                  <a:cubicBezTo>
                    <a:pt x="3177" y="4385"/>
                    <a:pt x="3223" y="4390"/>
                    <a:pt x="3267" y="4390"/>
                  </a:cubicBezTo>
                  <a:cubicBezTo>
                    <a:pt x="3562" y="4390"/>
                    <a:pt x="3760" y="4170"/>
                    <a:pt x="3799" y="3864"/>
                  </a:cubicBezTo>
                  <a:cubicBezTo>
                    <a:pt x="3885" y="3209"/>
                    <a:pt x="3428" y="2551"/>
                    <a:pt x="3102" y="2015"/>
                  </a:cubicBezTo>
                  <a:cubicBezTo>
                    <a:pt x="2751" y="1436"/>
                    <a:pt x="2414" y="663"/>
                    <a:pt x="1888" y="232"/>
                  </a:cubicBezTo>
                  <a:cubicBezTo>
                    <a:pt x="1695" y="73"/>
                    <a:pt x="1450" y="0"/>
                    <a:pt x="12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13" name="Google Shape;513;p63"/>
            <p:cNvSpPr/>
            <p:nvPr/>
          </p:nvSpPr>
          <p:spPr>
            <a:xfrm>
              <a:off x="1275700" y="2779650"/>
              <a:ext cx="103675" cy="78150"/>
            </a:xfrm>
            <a:custGeom>
              <a:avLst/>
              <a:gdLst/>
              <a:ahLst/>
              <a:cxnLst/>
              <a:rect l="l" t="t" r="r" b="b"/>
              <a:pathLst>
                <a:path w="4147" h="3126" extrusionOk="0">
                  <a:moveTo>
                    <a:pt x="1220" y="1"/>
                  </a:moveTo>
                  <a:cubicBezTo>
                    <a:pt x="626" y="1"/>
                    <a:pt x="38" y="406"/>
                    <a:pt x="17" y="1053"/>
                  </a:cubicBezTo>
                  <a:cubicBezTo>
                    <a:pt x="1" y="1549"/>
                    <a:pt x="288" y="1961"/>
                    <a:pt x="751" y="2122"/>
                  </a:cubicBezTo>
                  <a:cubicBezTo>
                    <a:pt x="815" y="2145"/>
                    <a:pt x="882" y="2156"/>
                    <a:pt x="948" y="2156"/>
                  </a:cubicBezTo>
                  <a:cubicBezTo>
                    <a:pt x="1042" y="2156"/>
                    <a:pt x="1135" y="2134"/>
                    <a:pt x="1220" y="2089"/>
                  </a:cubicBezTo>
                  <a:cubicBezTo>
                    <a:pt x="1570" y="2266"/>
                    <a:pt x="1904" y="2538"/>
                    <a:pt x="2241" y="2703"/>
                  </a:cubicBezTo>
                  <a:cubicBezTo>
                    <a:pt x="2660" y="2908"/>
                    <a:pt x="3070" y="3126"/>
                    <a:pt x="3523" y="3126"/>
                  </a:cubicBezTo>
                  <a:cubicBezTo>
                    <a:pt x="3622" y="3126"/>
                    <a:pt x="3723" y="3115"/>
                    <a:pt x="3826" y="3092"/>
                  </a:cubicBezTo>
                  <a:cubicBezTo>
                    <a:pt x="3986" y="3056"/>
                    <a:pt x="4147" y="2866"/>
                    <a:pt x="4128" y="2695"/>
                  </a:cubicBezTo>
                  <a:cubicBezTo>
                    <a:pt x="4060" y="2060"/>
                    <a:pt x="3606" y="1605"/>
                    <a:pt x="3154" y="1179"/>
                  </a:cubicBezTo>
                  <a:cubicBezTo>
                    <a:pt x="2707" y="758"/>
                    <a:pt x="2142" y="199"/>
                    <a:pt x="1535" y="40"/>
                  </a:cubicBezTo>
                  <a:cubicBezTo>
                    <a:pt x="1432" y="14"/>
                    <a:pt x="1326" y="1"/>
                    <a:pt x="12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14" name="Google Shape;514;p63"/>
            <p:cNvSpPr/>
            <p:nvPr/>
          </p:nvSpPr>
          <p:spPr>
            <a:xfrm>
              <a:off x="1183375" y="3054325"/>
              <a:ext cx="119000" cy="52650"/>
            </a:xfrm>
            <a:custGeom>
              <a:avLst/>
              <a:gdLst/>
              <a:ahLst/>
              <a:cxnLst/>
              <a:rect l="l" t="t" r="r" b="b"/>
              <a:pathLst>
                <a:path w="4760" h="2106" extrusionOk="0">
                  <a:moveTo>
                    <a:pt x="1892" y="0"/>
                  </a:moveTo>
                  <a:cubicBezTo>
                    <a:pt x="1362" y="0"/>
                    <a:pt x="847" y="94"/>
                    <a:pt x="440" y="469"/>
                  </a:cubicBezTo>
                  <a:cubicBezTo>
                    <a:pt x="1" y="875"/>
                    <a:pt x="111" y="1671"/>
                    <a:pt x="632" y="1953"/>
                  </a:cubicBezTo>
                  <a:cubicBezTo>
                    <a:pt x="740" y="2013"/>
                    <a:pt x="856" y="2058"/>
                    <a:pt x="976" y="2087"/>
                  </a:cubicBezTo>
                  <a:cubicBezTo>
                    <a:pt x="1030" y="2099"/>
                    <a:pt x="1087" y="2105"/>
                    <a:pt x="1144" y="2105"/>
                  </a:cubicBezTo>
                  <a:cubicBezTo>
                    <a:pt x="1335" y="2105"/>
                    <a:pt x="1535" y="2038"/>
                    <a:pt x="1690" y="1919"/>
                  </a:cubicBezTo>
                  <a:cubicBezTo>
                    <a:pt x="1885" y="1862"/>
                    <a:pt x="2126" y="1848"/>
                    <a:pt x="2361" y="1848"/>
                  </a:cubicBezTo>
                  <a:cubicBezTo>
                    <a:pt x="2570" y="1848"/>
                    <a:pt x="2774" y="1859"/>
                    <a:pt x="2935" y="1860"/>
                  </a:cubicBezTo>
                  <a:cubicBezTo>
                    <a:pt x="2975" y="1860"/>
                    <a:pt x="3014" y="1860"/>
                    <a:pt x="3053" y="1860"/>
                  </a:cubicBezTo>
                  <a:cubicBezTo>
                    <a:pt x="3549" y="1860"/>
                    <a:pt x="3976" y="1832"/>
                    <a:pt x="4440" y="1595"/>
                  </a:cubicBezTo>
                  <a:cubicBezTo>
                    <a:pt x="4759" y="1434"/>
                    <a:pt x="4743" y="1025"/>
                    <a:pt x="4545" y="787"/>
                  </a:cubicBezTo>
                  <a:cubicBezTo>
                    <a:pt x="4041" y="187"/>
                    <a:pt x="3299" y="100"/>
                    <a:pt x="2558" y="36"/>
                  </a:cubicBezTo>
                  <a:cubicBezTo>
                    <a:pt x="2338" y="17"/>
                    <a:pt x="2113" y="0"/>
                    <a:pt x="18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15" name="Google Shape;515;p63"/>
            <p:cNvSpPr/>
            <p:nvPr/>
          </p:nvSpPr>
          <p:spPr>
            <a:xfrm>
              <a:off x="1314050" y="3248700"/>
              <a:ext cx="98775" cy="64475"/>
            </a:xfrm>
            <a:custGeom>
              <a:avLst/>
              <a:gdLst/>
              <a:ahLst/>
              <a:cxnLst/>
              <a:rect l="l" t="t" r="r" b="b"/>
              <a:pathLst>
                <a:path w="3951" h="2579" extrusionOk="0">
                  <a:moveTo>
                    <a:pt x="2812" y="1"/>
                  </a:moveTo>
                  <a:cubicBezTo>
                    <a:pt x="1894" y="1"/>
                    <a:pt x="657" y="799"/>
                    <a:pt x="321" y="1329"/>
                  </a:cubicBezTo>
                  <a:cubicBezTo>
                    <a:pt x="0" y="1834"/>
                    <a:pt x="437" y="2578"/>
                    <a:pt x="1007" y="2578"/>
                  </a:cubicBezTo>
                  <a:cubicBezTo>
                    <a:pt x="1086" y="2578"/>
                    <a:pt x="1166" y="2564"/>
                    <a:pt x="1248" y="2534"/>
                  </a:cubicBezTo>
                  <a:cubicBezTo>
                    <a:pt x="1845" y="2311"/>
                    <a:pt x="2377" y="1860"/>
                    <a:pt x="2943" y="1553"/>
                  </a:cubicBezTo>
                  <a:cubicBezTo>
                    <a:pt x="3265" y="1379"/>
                    <a:pt x="3950" y="930"/>
                    <a:pt x="3688" y="462"/>
                  </a:cubicBezTo>
                  <a:cubicBezTo>
                    <a:pt x="3502" y="131"/>
                    <a:pt x="3183" y="1"/>
                    <a:pt x="28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16" name="Google Shape;516;p63"/>
            <p:cNvSpPr/>
            <p:nvPr/>
          </p:nvSpPr>
          <p:spPr>
            <a:xfrm>
              <a:off x="1496975" y="3428975"/>
              <a:ext cx="61225" cy="72000"/>
            </a:xfrm>
            <a:custGeom>
              <a:avLst/>
              <a:gdLst/>
              <a:ahLst/>
              <a:cxnLst/>
              <a:rect l="l" t="t" r="r" b="b"/>
              <a:pathLst>
                <a:path w="2449" h="2880" extrusionOk="0">
                  <a:moveTo>
                    <a:pt x="2119" y="1"/>
                  </a:moveTo>
                  <a:cubicBezTo>
                    <a:pt x="2109" y="1"/>
                    <a:pt x="2100" y="1"/>
                    <a:pt x="2091" y="2"/>
                  </a:cubicBezTo>
                  <a:cubicBezTo>
                    <a:pt x="1563" y="75"/>
                    <a:pt x="1368" y="307"/>
                    <a:pt x="1058" y="718"/>
                  </a:cubicBezTo>
                  <a:cubicBezTo>
                    <a:pt x="810" y="1044"/>
                    <a:pt x="580" y="1384"/>
                    <a:pt x="363" y="1730"/>
                  </a:cubicBezTo>
                  <a:cubicBezTo>
                    <a:pt x="1" y="2314"/>
                    <a:pt x="567" y="2880"/>
                    <a:pt x="1092" y="2880"/>
                  </a:cubicBezTo>
                  <a:cubicBezTo>
                    <a:pt x="1324" y="2880"/>
                    <a:pt x="1548" y="2769"/>
                    <a:pt x="1680" y="2500"/>
                  </a:cubicBezTo>
                  <a:cubicBezTo>
                    <a:pt x="1875" y="2106"/>
                    <a:pt x="2047" y="1703"/>
                    <a:pt x="2206" y="1294"/>
                  </a:cubicBezTo>
                  <a:cubicBezTo>
                    <a:pt x="2392" y="820"/>
                    <a:pt x="2449" y="531"/>
                    <a:pt x="2236" y="62"/>
                  </a:cubicBezTo>
                  <a:cubicBezTo>
                    <a:pt x="2214" y="15"/>
                    <a:pt x="2165" y="1"/>
                    <a:pt x="21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17" name="Google Shape;517;p63"/>
            <p:cNvSpPr/>
            <p:nvPr/>
          </p:nvSpPr>
          <p:spPr>
            <a:xfrm>
              <a:off x="1677700" y="3454750"/>
              <a:ext cx="45950" cy="107825"/>
            </a:xfrm>
            <a:custGeom>
              <a:avLst/>
              <a:gdLst/>
              <a:ahLst/>
              <a:cxnLst/>
              <a:rect l="l" t="t" r="r" b="b"/>
              <a:pathLst>
                <a:path w="1838" h="4313" extrusionOk="0">
                  <a:moveTo>
                    <a:pt x="1525" y="1"/>
                  </a:moveTo>
                  <a:cubicBezTo>
                    <a:pt x="1486" y="1"/>
                    <a:pt x="1447" y="10"/>
                    <a:pt x="1414" y="28"/>
                  </a:cubicBezTo>
                  <a:cubicBezTo>
                    <a:pt x="279" y="682"/>
                    <a:pt x="1" y="2576"/>
                    <a:pt x="171" y="3753"/>
                  </a:cubicBezTo>
                  <a:cubicBezTo>
                    <a:pt x="227" y="4140"/>
                    <a:pt x="529" y="4313"/>
                    <a:pt x="850" y="4313"/>
                  </a:cubicBezTo>
                  <a:cubicBezTo>
                    <a:pt x="1261" y="4313"/>
                    <a:pt x="1705" y="4029"/>
                    <a:pt x="1701" y="3547"/>
                  </a:cubicBezTo>
                  <a:cubicBezTo>
                    <a:pt x="1697" y="2933"/>
                    <a:pt x="1623" y="2341"/>
                    <a:pt x="1680" y="1724"/>
                  </a:cubicBezTo>
                  <a:cubicBezTo>
                    <a:pt x="1728" y="1194"/>
                    <a:pt x="1837" y="692"/>
                    <a:pt x="1744" y="163"/>
                  </a:cubicBezTo>
                  <a:cubicBezTo>
                    <a:pt x="1727" y="58"/>
                    <a:pt x="1624" y="1"/>
                    <a:pt x="15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18" name="Google Shape;518;p63"/>
            <p:cNvSpPr/>
            <p:nvPr/>
          </p:nvSpPr>
          <p:spPr>
            <a:xfrm>
              <a:off x="2090625" y="3077850"/>
              <a:ext cx="104925" cy="44025"/>
            </a:xfrm>
            <a:custGeom>
              <a:avLst/>
              <a:gdLst/>
              <a:ahLst/>
              <a:cxnLst/>
              <a:rect l="l" t="t" r="r" b="b"/>
              <a:pathLst>
                <a:path w="4197" h="1761" extrusionOk="0">
                  <a:moveTo>
                    <a:pt x="2036" y="0"/>
                  </a:moveTo>
                  <a:cubicBezTo>
                    <a:pt x="1290" y="0"/>
                    <a:pt x="519" y="155"/>
                    <a:pt x="137" y="693"/>
                  </a:cubicBezTo>
                  <a:cubicBezTo>
                    <a:pt x="0" y="884"/>
                    <a:pt x="97" y="1204"/>
                    <a:pt x="299" y="1309"/>
                  </a:cubicBezTo>
                  <a:cubicBezTo>
                    <a:pt x="566" y="1448"/>
                    <a:pt x="847" y="1456"/>
                    <a:pt x="1135" y="1456"/>
                  </a:cubicBezTo>
                  <a:cubicBezTo>
                    <a:pt x="1169" y="1456"/>
                    <a:pt x="1204" y="1456"/>
                    <a:pt x="1238" y="1456"/>
                  </a:cubicBezTo>
                  <a:cubicBezTo>
                    <a:pt x="1326" y="1456"/>
                    <a:pt x="1413" y="1456"/>
                    <a:pt x="1502" y="1461"/>
                  </a:cubicBezTo>
                  <a:cubicBezTo>
                    <a:pt x="1943" y="1486"/>
                    <a:pt x="2372" y="1595"/>
                    <a:pt x="2795" y="1722"/>
                  </a:cubicBezTo>
                  <a:cubicBezTo>
                    <a:pt x="2881" y="1748"/>
                    <a:pt x="2963" y="1760"/>
                    <a:pt x="3041" y="1760"/>
                  </a:cubicBezTo>
                  <a:cubicBezTo>
                    <a:pt x="3899" y="1760"/>
                    <a:pt x="4196" y="288"/>
                    <a:pt x="3238" y="115"/>
                  </a:cubicBezTo>
                  <a:cubicBezTo>
                    <a:pt x="2902" y="54"/>
                    <a:pt x="2474" y="0"/>
                    <a:pt x="20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19" name="Google Shape;519;p63"/>
          <p:cNvGrpSpPr/>
          <p:nvPr/>
        </p:nvGrpSpPr>
        <p:grpSpPr>
          <a:xfrm>
            <a:off x="4580372" y="2157510"/>
            <a:ext cx="679839" cy="489887"/>
            <a:chOff x="5310875" y="337375"/>
            <a:chExt cx="916225" cy="660225"/>
          </a:xfrm>
        </p:grpSpPr>
        <p:sp>
          <p:nvSpPr>
            <p:cNvPr id="520" name="Google Shape;520;p63"/>
            <p:cNvSpPr/>
            <p:nvPr/>
          </p:nvSpPr>
          <p:spPr>
            <a:xfrm>
              <a:off x="5310875" y="337375"/>
              <a:ext cx="916225" cy="660225"/>
            </a:xfrm>
            <a:custGeom>
              <a:avLst/>
              <a:gdLst/>
              <a:ahLst/>
              <a:cxnLst/>
              <a:rect l="l" t="t" r="r" b="b"/>
              <a:pathLst>
                <a:path w="36649" h="26409" extrusionOk="0">
                  <a:moveTo>
                    <a:pt x="22990" y="1502"/>
                  </a:moveTo>
                  <a:cubicBezTo>
                    <a:pt x="24636" y="1502"/>
                    <a:pt x="26251" y="1775"/>
                    <a:pt x="27734" y="2504"/>
                  </a:cubicBezTo>
                  <a:cubicBezTo>
                    <a:pt x="34704" y="5931"/>
                    <a:pt x="35360" y="15588"/>
                    <a:pt x="28935" y="19943"/>
                  </a:cubicBezTo>
                  <a:cubicBezTo>
                    <a:pt x="28675" y="20118"/>
                    <a:pt x="28439" y="20497"/>
                    <a:pt x="28574" y="20826"/>
                  </a:cubicBezTo>
                  <a:cubicBezTo>
                    <a:pt x="29254" y="22480"/>
                    <a:pt x="30274" y="23815"/>
                    <a:pt x="31605" y="24830"/>
                  </a:cubicBezTo>
                  <a:cubicBezTo>
                    <a:pt x="29557" y="24651"/>
                    <a:pt x="27668" y="23543"/>
                    <a:pt x="26518" y="21715"/>
                  </a:cubicBezTo>
                  <a:cubicBezTo>
                    <a:pt x="26364" y="21470"/>
                    <a:pt x="26128" y="21352"/>
                    <a:pt x="25885" y="21352"/>
                  </a:cubicBezTo>
                  <a:cubicBezTo>
                    <a:pt x="25695" y="21352"/>
                    <a:pt x="25502" y="21424"/>
                    <a:pt x="25338" y="21563"/>
                  </a:cubicBezTo>
                  <a:cubicBezTo>
                    <a:pt x="22839" y="23686"/>
                    <a:pt x="19493" y="24773"/>
                    <a:pt x="16164" y="24773"/>
                  </a:cubicBezTo>
                  <a:cubicBezTo>
                    <a:pt x="11835" y="24773"/>
                    <a:pt x="7535" y="22936"/>
                    <a:pt x="5160" y="19152"/>
                  </a:cubicBezTo>
                  <a:cubicBezTo>
                    <a:pt x="2622" y="15107"/>
                    <a:pt x="4899" y="10120"/>
                    <a:pt x="7851" y="6959"/>
                  </a:cubicBezTo>
                  <a:cubicBezTo>
                    <a:pt x="8283" y="6499"/>
                    <a:pt x="8743" y="6066"/>
                    <a:pt x="9230" y="5662"/>
                  </a:cubicBezTo>
                  <a:cubicBezTo>
                    <a:pt x="11347" y="4267"/>
                    <a:pt x="13707" y="3260"/>
                    <a:pt x="16182" y="2604"/>
                  </a:cubicBezTo>
                  <a:cubicBezTo>
                    <a:pt x="18320" y="2038"/>
                    <a:pt x="20684" y="1502"/>
                    <a:pt x="22990" y="1502"/>
                  </a:cubicBezTo>
                  <a:close/>
                  <a:moveTo>
                    <a:pt x="22921" y="0"/>
                  </a:moveTo>
                  <a:cubicBezTo>
                    <a:pt x="20883" y="0"/>
                    <a:pt x="18812" y="363"/>
                    <a:pt x="16843" y="849"/>
                  </a:cubicBezTo>
                  <a:cubicBezTo>
                    <a:pt x="15554" y="1167"/>
                    <a:pt x="14293" y="1584"/>
                    <a:pt x="13082" y="2104"/>
                  </a:cubicBezTo>
                  <a:cubicBezTo>
                    <a:pt x="6225" y="4767"/>
                    <a:pt x="1" y="12892"/>
                    <a:pt x="3814" y="19616"/>
                  </a:cubicBezTo>
                  <a:cubicBezTo>
                    <a:pt x="6346" y="24082"/>
                    <a:pt x="11197" y="26196"/>
                    <a:pt x="16102" y="26196"/>
                  </a:cubicBezTo>
                  <a:cubicBezTo>
                    <a:pt x="19536" y="26196"/>
                    <a:pt x="22996" y="25160"/>
                    <a:pt x="25706" y="23169"/>
                  </a:cubicBezTo>
                  <a:cubicBezTo>
                    <a:pt x="27286" y="25232"/>
                    <a:pt x="29698" y="26409"/>
                    <a:pt x="32242" y="26409"/>
                  </a:cubicBezTo>
                  <a:cubicBezTo>
                    <a:pt x="32931" y="26409"/>
                    <a:pt x="33630" y="26323"/>
                    <a:pt x="34324" y="26144"/>
                  </a:cubicBezTo>
                  <a:cubicBezTo>
                    <a:pt x="35137" y="25935"/>
                    <a:pt x="34984" y="24910"/>
                    <a:pt x="34324" y="24641"/>
                  </a:cubicBezTo>
                  <a:cubicBezTo>
                    <a:pt x="32541" y="23914"/>
                    <a:pt x="31137" y="22589"/>
                    <a:pt x="30302" y="20875"/>
                  </a:cubicBezTo>
                  <a:cubicBezTo>
                    <a:pt x="36648" y="16007"/>
                    <a:pt x="36480" y="6187"/>
                    <a:pt x="29567" y="1774"/>
                  </a:cubicBezTo>
                  <a:cubicBezTo>
                    <a:pt x="27529" y="473"/>
                    <a:pt x="25246" y="0"/>
                    <a:pt x="229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21" name="Google Shape;521;p63"/>
            <p:cNvSpPr/>
            <p:nvPr/>
          </p:nvSpPr>
          <p:spPr>
            <a:xfrm>
              <a:off x="5603850" y="729950"/>
              <a:ext cx="44325" cy="37875"/>
            </a:xfrm>
            <a:custGeom>
              <a:avLst/>
              <a:gdLst/>
              <a:ahLst/>
              <a:cxnLst/>
              <a:rect l="l" t="t" r="r" b="b"/>
              <a:pathLst>
                <a:path w="1773" h="1515" extrusionOk="0">
                  <a:moveTo>
                    <a:pt x="894" y="0"/>
                  </a:moveTo>
                  <a:cubicBezTo>
                    <a:pt x="405" y="0"/>
                    <a:pt x="1" y="547"/>
                    <a:pt x="280" y="1044"/>
                  </a:cubicBezTo>
                  <a:cubicBezTo>
                    <a:pt x="405" y="1267"/>
                    <a:pt x="569" y="1455"/>
                    <a:pt x="836" y="1501"/>
                  </a:cubicBezTo>
                  <a:cubicBezTo>
                    <a:pt x="890" y="1510"/>
                    <a:pt x="942" y="1514"/>
                    <a:pt x="992" y="1514"/>
                  </a:cubicBezTo>
                  <a:cubicBezTo>
                    <a:pt x="1457" y="1514"/>
                    <a:pt x="1772" y="1142"/>
                    <a:pt x="1689" y="648"/>
                  </a:cubicBezTo>
                  <a:cubicBezTo>
                    <a:pt x="1644" y="385"/>
                    <a:pt x="1454" y="215"/>
                    <a:pt x="1232" y="91"/>
                  </a:cubicBezTo>
                  <a:cubicBezTo>
                    <a:pt x="1120" y="28"/>
                    <a:pt x="1004" y="0"/>
                    <a:pt x="8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22" name="Google Shape;522;p63"/>
            <p:cNvSpPr/>
            <p:nvPr/>
          </p:nvSpPr>
          <p:spPr>
            <a:xfrm>
              <a:off x="5700025" y="697375"/>
              <a:ext cx="60225" cy="53675"/>
            </a:xfrm>
            <a:custGeom>
              <a:avLst/>
              <a:gdLst/>
              <a:ahLst/>
              <a:cxnLst/>
              <a:rect l="l" t="t" r="r" b="b"/>
              <a:pathLst>
                <a:path w="2409" h="2147" extrusionOk="0">
                  <a:moveTo>
                    <a:pt x="1180" y="1"/>
                  </a:moveTo>
                  <a:cubicBezTo>
                    <a:pt x="1097" y="1"/>
                    <a:pt x="1013" y="11"/>
                    <a:pt x="927" y="34"/>
                  </a:cubicBezTo>
                  <a:cubicBezTo>
                    <a:pt x="386" y="183"/>
                    <a:pt x="0" y="802"/>
                    <a:pt x="178" y="1352"/>
                  </a:cubicBezTo>
                  <a:cubicBezTo>
                    <a:pt x="321" y="1795"/>
                    <a:pt x="742" y="2147"/>
                    <a:pt x="1208" y="2147"/>
                  </a:cubicBezTo>
                  <a:cubicBezTo>
                    <a:pt x="1303" y="2147"/>
                    <a:pt x="1399" y="2132"/>
                    <a:pt x="1495" y="2101"/>
                  </a:cubicBezTo>
                  <a:cubicBezTo>
                    <a:pt x="2043" y="1923"/>
                    <a:pt x="2408" y="1365"/>
                    <a:pt x="2244" y="783"/>
                  </a:cubicBezTo>
                  <a:cubicBezTo>
                    <a:pt x="2231" y="741"/>
                    <a:pt x="2219" y="700"/>
                    <a:pt x="2209" y="658"/>
                  </a:cubicBezTo>
                  <a:cubicBezTo>
                    <a:pt x="2137" y="379"/>
                    <a:pt x="1900" y="141"/>
                    <a:pt x="1621" y="69"/>
                  </a:cubicBezTo>
                  <a:cubicBezTo>
                    <a:pt x="1473" y="32"/>
                    <a:pt x="1328" y="1"/>
                    <a:pt x="11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23" name="Google Shape;523;p63"/>
            <p:cNvSpPr/>
            <p:nvPr/>
          </p:nvSpPr>
          <p:spPr>
            <a:xfrm>
              <a:off x="5785025" y="670025"/>
              <a:ext cx="64550" cy="50050"/>
            </a:xfrm>
            <a:custGeom>
              <a:avLst/>
              <a:gdLst/>
              <a:ahLst/>
              <a:cxnLst/>
              <a:rect l="l" t="t" r="r" b="b"/>
              <a:pathLst>
                <a:path w="2582" h="2002" extrusionOk="0">
                  <a:moveTo>
                    <a:pt x="1291" y="1"/>
                  </a:moveTo>
                  <a:cubicBezTo>
                    <a:pt x="3" y="1"/>
                    <a:pt x="1" y="2002"/>
                    <a:pt x="1291" y="2002"/>
                  </a:cubicBezTo>
                  <a:cubicBezTo>
                    <a:pt x="2579" y="2002"/>
                    <a:pt x="2581" y="1"/>
                    <a:pt x="12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24" name="Google Shape;524;p63"/>
            <p:cNvSpPr/>
            <p:nvPr/>
          </p:nvSpPr>
          <p:spPr>
            <a:xfrm>
              <a:off x="5887850" y="638500"/>
              <a:ext cx="56125" cy="43525"/>
            </a:xfrm>
            <a:custGeom>
              <a:avLst/>
              <a:gdLst/>
              <a:ahLst/>
              <a:cxnLst/>
              <a:rect l="l" t="t" r="r" b="b"/>
              <a:pathLst>
                <a:path w="2245" h="1741" extrusionOk="0">
                  <a:moveTo>
                    <a:pt x="1123" y="1"/>
                  </a:moveTo>
                  <a:cubicBezTo>
                    <a:pt x="0" y="1"/>
                    <a:pt x="0" y="1741"/>
                    <a:pt x="1123" y="1741"/>
                  </a:cubicBezTo>
                  <a:cubicBezTo>
                    <a:pt x="2242" y="1741"/>
                    <a:pt x="2244" y="1"/>
                    <a:pt x="11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525" name="Google Shape;525;p63"/>
          <p:cNvSpPr/>
          <p:nvPr/>
        </p:nvSpPr>
        <p:spPr>
          <a:xfrm>
            <a:off x="4703641" y="3790212"/>
            <a:ext cx="578112" cy="572717"/>
          </a:xfrm>
          <a:custGeom>
            <a:avLst/>
            <a:gdLst/>
            <a:ahLst/>
            <a:cxnLst/>
            <a:rect l="l" t="t" r="r" b="b"/>
            <a:pathLst>
              <a:path w="29253" h="28980" extrusionOk="0">
                <a:moveTo>
                  <a:pt x="14143" y="2700"/>
                </a:moveTo>
                <a:lnTo>
                  <a:pt x="14143" y="2701"/>
                </a:lnTo>
                <a:cubicBezTo>
                  <a:pt x="14382" y="2879"/>
                  <a:pt x="14610" y="3071"/>
                  <a:pt x="14826" y="3275"/>
                </a:cubicBezTo>
                <a:cubicBezTo>
                  <a:pt x="16631" y="4989"/>
                  <a:pt x="17613" y="7527"/>
                  <a:pt x="17512" y="9952"/>
                </a:cubicBezTo>
                <a:cubicBezTo>
                  <a:pt x="16350" y="9553"/>
                  <a:pt x="15139" y="9334"/>
                  <a:pt x="13946" y="9334"/>
                </a:cubicBezTo>
                <a:cubicBezTo>
                  <a:pt x="13767" y="9334"/>
                  <a:pt x="13588" y="9339"/>
                  <a:pt x="13409" y="9349"/>
                </a:cubicBezTo>
                <a:cubicBezTo>
                  <a:pt x="12636" y="9391"/>
                  <a:pt x="11849" y="9550"/>
                  <a:pt x="11078" y="9803"/>
                </a:cubicBezTo>
                <a:cubicBezTo>
                  <a:pt x="11026" y="7418"/>
                  <a:pt x="12076" y="4911"/>
                  <a:pt x="13651" y="3031"/>
                </a:cubicBezTo>
                <a:cubicBezTo>
                  <a:pt x="13812" y="2912"/>
                  <a:pt x="13976" y="2804"/>
                  <a:pt x="14143" y="2700"/>
                </a:cubicBezTo>
                <a:close/>
                <a:moveTo>
                  <a:pt x="13886" y="10716"/>
                </a:moveTo>
                <a:cubicBezTo>
                  <a:pt x="14821" y="10716"/>
                  <a:pt x="15765" y="10856"/>
                  <a:pt x="16686" y="11136"/>
                </a:cubicBezTo>
                <a:cubicBezTo>
                  <a:pt x="16903" y="11202"/>
                  <a:pt x="17115" y="11275"/>
                  <a:pt x="17324" y="11354"/>
                </a:cubicBezTo>
                <a:cubicBezTo>
                  <a:pt x="16955" y="12973"/>
                  <a:pt x="16048" y="14448"/>
                  <a:pt x="14512" y="15473"/>
                </a:cubicBezTo>
                <a:cubicBezTo>
                  <a:pt x="14486" y="15490"/>
                  <a:pt x="14459" y="15506"/>
                  <a:pt x="14432" y="15523"/>
                </a:cubicBezTo>
                <a:cubicBezTo>
                  <a:pt x="13538" y="14957"/>
                  <a:pt x="12753" y="14234"/>
                  <a:pt x="12162" y="13355"/>
                </a:cubicBezTo>
                <a:cubicBezTo>
                  <a:pt x="11692" y="12657"/>
                  <a:pt x="11390" y="11899"/>
                  <a:pt x="11225" y="11110"/>
                </a:cubicBezTo>
                <a:cubicBezTo>
                  <a:pt x="12088" y="10847"/>
                  <a:pt x="12983" y="10716"/>
                  <a:pt x="13886" y="10716"/>
                </a:cubicBezTo>
                <a:close/>
                <a:moveTo>
                  <a:pt x="18312" y="1537"/>
                </a:moveTo>
                <a:cubicBezTo>
                  <a:pt x="20093" y="1537"/>
                  <a:pt x="21942" y="2089"/>
                  <a:pt x="23631" y="3166"/>
                </a:cubicBezTo>
                <a:cubicBezTo>
                  <a:pt x="27706" y="5766"/>
                  <a:pt x="28613" y="11589"/>
                  <a:pt x="24959" y="14979"/>
                </a:cubicBezTo>
                <a:cubicBezTo>
                  <a:pt x="24699" y="15219"/>
                  <a:pt x="24420" y="15438"/>
                  <a:pt x="24127" y="15635"/>
                </a:cubicBezTo>
                <a:cubicBezTo>
                  <a:pt x="23065" y="13370"/>
                  <a:pt x="21068" y="11550"/>
                  <a:pt x="18752" y="10457"/>
                </a:cubicBezTo>
                <a:cubicBezTo>
                  <a:pt x="19023" y="7350"/>
                  <a:pt x="17700" y="4138"/>
                  <a:pt x="15330" y="2098"/>
                </a:cubicBezTo>
                <a:cubicBezTo>
                  <a:pt x="16271" y="1722"/>
                  <a:pt x="17280" y="1537"/>
                  <a:pt x="18312" y="1537"/>
                </a:cubicBezTo>
                <a:close/>
                <a:moveTo>
                  <a:pt x="9622" y="1191"/>
                </a:moveTo>
                <a:cubicBezTo>
                  <a:pt x="10716" y="1191"/>
                  <a:pt x="11799" y="1430"/>
                  <a:pt x="12794" y="1893"/>
                </a:cubicBezTo>
                <a:cubicBezTo>
                  <a:pt x="11658" y="2800"/>
                  <a:pt x="10851" y="4091"/>
                  <a:pt x="10636" y="5807"/>
                </a:cubicBezTo>
                <a:cubicBezTo>
                  <a:pt x="10620" y="5931"/>
                  <a:pt x="10693" y="6020"/>
                  <a:pt x="10792" y="6065"/>
                </a:cubicBezTo>
                <a:cubicBezTo>
                  <a:pt x="10315" y="7423"/>
                  <a:pt x="10088" y="8858"/>
                  <a:pt x="10132" y="10167"/>
                </a:cubicBezTo>
                <a:cubicBezTo>
                  <a:pt x="7489" y="11328"/>
                  <a:pt x="5198" y="13597"/>
                  <a:pt x="4538" y="16234"/>
                </a:cubicBezTo>
                <a:lnTo>
                  <a:pt x="4538" y="16235"/>
                </a:lnTo>
                <a:cubicBezTo>
                  <a:pt x="3803" y="15782"/>
                  <a:pt x="3172" y="15179"/>
                  <a:pt x="2686" y="14467"/>
                </a:cubicBezTo>
                <a:cubicBezTo>
                  <a:pt x="535" y="11329"/>
                  <a:pt x="1003" y="6440"/>
                  <a:pt x="3533" y="3553"/>
                </a:cubicBezTo>
                <a:cubicBezTo>
                  <a:pt x="3546" y="3555"/>
                  <a:pt x="3559" y="3556"/>
                  <a:pt x="3573" y="3556"/>
                </a:cubicBezTo>
                <a:cubicBezTo>
                  <a:pt x="3623" y="3556"/>
                  <a:pt x="3673" y="3543"/>
                  <a:pt x="3717" y="3516"/>
                </a:cubicBezTo>
                <a:cubicBezTo>
                  <a:pt x="5532" y="2476"/>
                  <a:pt x="6944" y="1344"/>
                  <a:pt x="9136" y="1207"/>
                </a:cubicBezTo>
                <a:cubicBezTo>
                  <a:pt x="9298" y="1196"/>
                  <a:pt x="9460" y="1191"/>
                  <a:pt x="9622" y="1191"/>
                </a:cubicBezTo>
                <a:close/>
                <a:moveTo>
                  <a:pt x="18507" y="11885"/>
                </a:moveTo>
                <a:cubicBezTo>
                  <a:pt x="20445" y="12900"/>
                  <a:pt x="21976" y="14481"/>
                  <a:pt x="22813" y="16335"/>
                </a:cubicBezTo>
                <a:cubicBezTo>
                  <a:pt x="21780" y="16759"/>
                  <a:pt x="20647" y="16964"/>
                  <a:pt x="19504" y="16964"/>
                </a:cubicBezTo>
                <a:cubicBezTo>
                  <a:pt x="18187" y="16964"/>
                  <a:pt x="16856" y="16692"/>
                  <a:pt x="15649" y="16169"/>
                </a:cubicBezTo>
                <a:cubicBezTo>
                  <a:pt x="16800" y="15293"/>
                  <a:pt x="17727" y="14157"/>
                  <a:pt x="18254" y="12714"/>
                </a:cubicBezTo>
                <a:lnTo>
                  <a:pt x="18254" y="12715"/>
                </a:lnTo>
                <a:cubicBezTo>
                  <a:pt x="18352" y="12443"/>
                  <a:pt x="18438" y="12166"/>
                  <a:pt x="18507" y="11885"/>
                </a:cubicBezTo>
                <a:close/>
                <a:moveTo>
                  <a:pt x="10357" y="11801"/>
                </a:moveTo>
                <a:cubicBezTo>
                  <a:pt x="10814" y="13567"/>
                  <a:pt x="11948" y="15027"/>
                  <a:pt x="13414" y="16108"/>
                </a:cubicBezTo>
                <a:lnTo>
                  <a:pt x="13414" y="16109"/>
                </a:lnTo>
                <a:cubicBezTo>
                  <a:pt x="11937" y="16849"/>
                  <a:pt x="10221" y="17287"/>
                  <a:pt x="8552" y="17287"/>
                </a:cubicBezTo>
                <a:cubicBezTo>
                  <a:pt x="7559" y="17287"/>
                  <a:pt x="6583" y="17132"/>
                  <a:pt x="5684" y="16794"/>
                </a:cubicBezTo>
                <a:cubicBezTo>
                  <a:pt x="6276" y="14376"/>
                  <a:pt x="8033" y="12813"/>
                  <a:pt x="10357" y="11801"/>
                </a:cubicBezTo>
                <a:close/>
                <a:moveTo>
                  <a:pt x="14597" y="16860"/>
                </a:moveTo>
                <a:cubicBezTo>
                  <a:pt x="16211" y="17742"/>
                  <a:pt x="18071" y="18226"/>
                  <a:pt x="19836" y="18239"/>
                </a:cubicBezTo>
                <a:cubicBezTo>
                  <a:pt x="19855" y="18239"/>
                  <a:pt x="19875" y="18239"/>
                  <a:pt x="19894" y="18239"/>
                </a:cubicBezTo>
                <a:cubicBezTo>
                  <a:pt x="21057" y="18239"/>
                  <a:pt x="22193" y="17983"/>
                  <a:pt x="23243" y="17533"/>
                </a:cubicBezTo>
                <a:lnTo>
                  <a:pt x="23243" y="17533"/>
                </a:lnTo>
                <a:cubicBezTo>
                  <a:pt x="23754" y="19405"/>
                  <a:pt x="23580" y="21466"/>
                  <a:pt x="22464" y="23460"/>
                </a:cubicBezTo>
                <a:cubicBezTo>
                  <a:pt x="20882" y="26284"/>
                  <a:pt x="18005" y="27654"/>
                  <a:pt x="15044" y="27654"/>
                </a:cubicBezTo>
                <a:cubicBezTo>
                  <a:pt x="13094" y="27654"/>
                  <a:pt x="11108" y="27060"/>
                  <a:pt x="9432" y="25894"/>
                </a:cubicBezTo>
                <a:cubicBezTo>
                  <a:pt x="7730" y="24710"/>
                  <a:pt x="6408" y="22914"/>
                  <a:pt x="5813" y="20917"/>
                </a:cubicBezTo>
                <a:cubicBezTo>
                  <a:pt x="5908" y="20794"/>
                  <a:pt x="5926" y="20630"/>
                  <a:pt x="5860" y="20490"/>
                </a:cubicBezTo>
                <a:lnTo>
                  <a:pt x="5860" y="20490"/>
                </a:lnTo>
                <a:lnTo>
                  <a:pt x="5861" y="20491"/>
                </a:lnTo>
                <a:cubicBezTo>
                  <a:pt x="5707" y="20141"/>
                  <a:pt x="5589" y="19777"/>
                  <a:pt x="5511" y="19402"/>
                </a:cubicBezTo>
                <a:cubicBezTo>
                  <a:pt x="5467" y="18994"/>
                  <a:pt x="5455" y="18582"/>
                  <a:pt x="5478" y="18171"/>
                </a:cubicBezTo>
                <a:cubicBezTo>
                  <a:pt x="5480" y="18134"/>
                  <a:pt x="5485" y="18100"/>
                  <a:pt x="5488" y="18063"/>
                </a:cubicBezTo>
                <a:cubicBezTo>
                  <a:pt x="6301" y="18358"/>
                  <a:pt x="7183" y="18520"/>
                  <a:pt x="8115" y="18520"/>
                </a:cubicBezTo>
                <a:cubicBezTo>
                  <a:pt x="8208" y="18520"/>
                  <a:pt x="8302" y="18518"/>
                  <a:pt x="8396" y="18515"/>
                </a:cubicBezTo>
                <a:cubicBezTo>
                  <a:pt x="10491" y="18442"/>
                  <a:pt x="12735" y="17924"/>
                  <a:pt x="14597" y="16860"/>
                </a:cubicBezTo>
                <a:close/>
                <a:moveTo>
                  <a:pt x="9193" y="1"/>
                </a:moveTo>
                <a:cubicBezTo>
                  <a:pt x="6999" y="1"/>
                  <a:pt x="4863" y="714"/>
                  <a:pt x="3713" y="2437"/>
                </a:cubicBezTo>
                <a:cubicBezTo>
                  <a:pt x="1187" y="4294"/>
                  <a:pt x="0" y="7949"/>
                  <a:pt x="275" y="10991"/>
                </a:cubicBezTo>
                <a:cubicBezTo>
                  <a:pt x="530" y="13822"/>
                  <a:pt x="2073" y="16256"/>
                  <a:pt x="4353" y="17543"/>
                </a:cubicBezTo>
                <a:cubicBezTo>
                  <a:pt x="4334" y="18048"/>
                  <a:pt x="4379" y="18553"/>
                  <a:pt x="4485" y="19048"/>
                </a:cubicBezTo>
                <a:cubicBezTo>
                  <a:pt x="4501" y="20156"/>
                  <a:pt x="4704" y="21244"/>
                  <a:pt x="5099" y="22206"/>
                </a:cubicBezTo>
                <a:cubicBezTo>
                  <a:pt x="6782" y="26306"/>
                  <a:pt x="10993" y="28980"/>
                  <a:pt x="15346" y="28980"/>
                </a:cubicBezTo>
                <a:cubicBezTo>
                  <a:pt x="16130" y="28980"/>
                  <a:pt x="16918" y="28893"/>
                  <a:pt x="17698" y="28712"/>
                </a:cubicBezTo>
                <a:cubicBezTo>
                  <a:pt x="22311" y="27642"/>
                  <a:pt x="25477" y="22829"/>
                  <a:pt x="24876" y="18171"/>
                </a:cubicBezTo>
                <a:cubicBezTo>
                  <a:pt x="24815" y="17713"/>
                  <a:pt x="24717" y="17260"/>
                  <a:pt x="24582" y="16818"/>
                </a:cubicBezTo>
                <a:cubicBezTo>
                  <a:pt x="26550" y="15547"/>
                  <a:pt x="28024" y="13524"/>
                  <a:pt x="28441" y="11154"/>
                </a:cubicBezTo>
                <a:cubicBezTo>
                  <a:pt x="29253" y="6545"/>
                  <a:pt x="26353" y="2608"/>
                  <a:pt x="22191" y="938"/>
                </a:cubicBezTo>
                <a:cubicBezTo>
                  <a:pt x="20987" y="455"/>
                  <a:pt x="19607" y="199"/>
                  <a:pt x="18228" y="199"/>
                </a:cubicBezTo>
                <a:cubicBezTo>
                  <a:pt x="16729" y="199"/>
                  <a:pt x="15231" y="502"/>
                  <a:pt x="13964" y="1145"/>
                </a:cubicBezTo>
                <a:cubicBezTo>
                  <a:pt x="12626" y="428"/>
                  <a:pt x="10892" y="1"/>
                  <a:pt x="91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3912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7"/>
                                        </p:tgtEl>
                                        <p:attrNameLst>
                                          <p:attrName>style.visibility</p:attrName>
                                        </p:attrNameLst>
                                      </p:cBhvr>
                                      <p:to>
                                        <p:strVal val="visible"/>
                                      </p:to>
                                    </p:set>
                                    <p:animEffect transition="in" filter="fade">
                                      <p:cBhvr>
                                        <p:cTn id="7" dur="1000"/>
                                        <p:tgtEl>
                                          <p:spTgt spid="50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19"/>
                                        </p:tgtEl>
                                        <p:attrNameLst>
                                          <p:attrName>style.visibility</p:attrName>
                                        </p:attrNameLst>
                                      </p:cBhvr>
                                      <p:to>
                                        <p:strVal val="visible"/>
                                      </p:to>
                                    </p:set>
                                    <p:animEffect transition="in" filter="fade">
                                      <p:cBhvr>
                                        <p:cTn id="11" dur="1000"/>
                                        <p:tgtEl>
                                          <p:spTgt spid="51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25"/>
                                        </p:tgtEl>
                                        <p:attrNameLst>
                                          <p:attrName>style.visibility</p:attrName>
                                        </p:attrNameLst>
                                      </p:cBhvr>
                                      <p:to>
                                        <p:strVal val="visible"/>
                                      </p:to>
                                    </p:set>
                                    <p:animEffect transition="in" filter="fade">
                                      <p:cBhvr>
                                        <p:cTn id="15" dur="10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Google Shape;565;p66"/>
          <p:cNvSpPr txBox="1">
            <a:spLocks noGrp="1"/>
          </p:cNvSpPr>
          <p:nvPr>
            <p:ph type="subTitle" idx="1"/>
          </p:nvPr>
        </p:nvSpPr>
        <p:spPr>
          <a:xfrm>
            <a:off x="729205" y="2466586"/>
            <a:ext cx="2316054" cy="716700"/>
          </a:xfrm>
          <a:prstGeom prst="rect">
            <a:avLst/>
          </a:prstGeom>
        </p:spPr>
        <p:txBody>
          <a:bodyPr spcFirstLastPara="1" wrap="square" lIns="91425" tIns="91425" rIns="91425" bIns="91425" anchor="t" anchorCtr="0">
            <a:noAutofit/>
          </a:bodyPr>
          <a:lstStyle/>
          <a:p>
            <a:pPr marL="285750" indent="-285750">
              <a:spcAft>
                <a:spcPts val="800"/>
              </a:spcAft>
            </a:pP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Trước</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khi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nêu</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câu</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hỏi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Nêu</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điểm</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tích</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cực</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về</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nội</a:t>
            </a:r>
            <a:r>
              <a:rPr lang="en-US" sz="1600" dirty="0">
                <a:solidFill>
                  <a:srgbClr val="080808"/>
                </a:solidFill>
                <a:effectLst/>
                <a:latin typeface="Times New Roman" panose="02020603050405020304" pitchFamily="18" charset="0"/>
                <a:ea typeface="Times New Roman" panose="02020603050405020304" pitchFamily="18" charset="0"/>
              </a:rPr>
              <a:t> dung </a:t>
            </a:r>
            <a:r>
              <a:rPr lang="en-US" sz="1600" dirty="0" err="1">
                <a:solidFill>
                  <a:srgbClr val="080808"/>
                </a:solidFill>
                <a:effectLst/>
                <a:latin typeface="Times New Roman" panose="02020603050405020304" pitchFamily="18" charset="0"/>
                <a:ea typeface="Times New Roman" panose="02020603050405020304" pitchFamily="18" charset="0"/>
              </a:rPr>
              <a:t>và</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cách</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thức</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thuyết</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trình</a:t>
            </a:r>
            <a:r>
              <a:rPr lang="en-US" sz="1600" dirty="0">
                <a:solidFill>
                  <a:srgbClr val="080808"/>
                </a:solidFill>
                <a:effectLst/>
                <a:latin typeface="Times New Roman" panose="02020603050405020304" pitchFamily="18" charset="0"/>
                <a:ea typeface="Times New Roman" panose="02020603050405020304" pitchFamily="18" charset="0"/>
              </a:rPr>
              <a:t>,</a:t>
            </a:r>
            <a:r>
              <a:rPr lang="en-US" sz="1600" dirty="0">
                <a:solidFill>
                  <a:srgbClr val="080808"/>
                </a:solidFill>
                <a:latin typeface="Calibri" panose="020F0502020204030204" pitchFamily="34" charset="0"/>
                <a:ea typeface="Calibri" panose="020F0502020204030204" pitchFamily="34" charset="0"/>
              </a:rPr>
              <a:t> </a:t>
            </a:r>
            <a:r>
              <a:rPr lang="en-US" sz="1600" dirty="0" err="1">
                <a:solidFill>
                  <a:srgbClr val="080808"/>
                </a:solidFill>
                <a:effectLst/>
                <a:latin typeface="Times New Roman" panose="02020603050405020304" pitchFamily="18" charset="0"/>
                <a:ea typeface="Times New Roman" panose="02020603050405020304" pitchFamily="18" charset="0"/>
              </a:rPr>
              <a:t>xác</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nhận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lại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quan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điểm</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của</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người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nói</a:t>
            </a:r>
            <a:r>
              <a:rPr lang="en-US" sz="1600" dirty="0">
                <a:solidFill>
                  <a:srgbClr val="080808"/>
                </a:solidFill>
                <a:effectLst/>
                <a:latin typeface="Times New Roman" panose="02020603050405020304" pitchFamily="18" charset="0"/>
                <a:ea typeface="Times New Roman" panose="02020603050405020304" pitchFamily="18" charset="0"/>
              </a:rPr>
              <a:t>.</a:t>
            </a:r>
            <a:endParaRPr lang="en-US" sz="1600" dirty="0">
              <a:solidFill>
                <a:srgbClr val="080808"/>
              </a:solidFill>
              <a:effectLst/>
              <a:latin typeface="Calibri" panose="020F0502020204030204" pitchFamily="34" charset="0"/>
              <a:ea typeface="Calibri" panose="020F0502020204030204" pitchFamily="34" charset="0"/>
            </a:endParaRPr>
          </a:p>
        </p:txBody>
      </p:sp>
      <p:sp>
        <p:nvSpPr>
          <p:cNvPr id="567" name="Google Shape;567;p66"/>
          <p:cNvSpPr txBox="1">
            <a:spLocks noGrp="1"/>
          </p:cNvSpPr>
          <p:nvPr>
            <p:ph type="subTitle" idx="3"/>
          </p:nvPr>
        </p:nvSpPr>
        <p:spPr>
          <a:xfrm>
            <a:off x="3045258" y="2550377"/>
            <a:ext cx="2997033" cy="716700"/>
          </a:xfrm>
          <a:prstGeom prst="rect">
            <a:avLst/>
          </a:prstGeom>
        </p:spPr>
        <p:txBody>
          <a:bodyPr spcFirstLastPara="1" wrap="square" lIns="91425" tIns="91425" rIns="91425" bIns="91425" anchor="t" anchorCtr="0">
            <a:noAutofit/>
          </a:bodyPr>
          <a:lstStyle/>
          <a:p>
            <a:pPr marL="285750" indent="-285750">
              <a:spcAft>
                <a:spcPts val="800"/>
              </a:spcAft>
            </a:pP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Mạnh</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dạn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nêu</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câu</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hỏi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về</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những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điều</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chưa</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rõ</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Cần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lưu</a:t>
            </a:r>
            <a:r>
              <a:rPr lang="en-US" sz="1600" dirty="0">
                <a:solidFill>
                  <a:srgbClr val="080808"/>
                </a:solidFill>
                <a:effectLst/>
                <a:latin typeface="Times New Roman" panose="02020603050405020304" pitchFamily="18" charset="0"/>
                <a:ea typeface="Times New Roman" panose="02020603050405020304" pitchFamily="18" charset="0"/>
              </a:rPr>
              <a:t> ý </a:t>
            </a:r>
            <a:r>
              <a:rPr lang="en-US" sz="1600" dirty="0" err="1">
                <a:solidFill>
                  <a:srgbClr val="080808"/>
                </a:solidFill>
                <a:effectLst/>
                <a:latin typeface="Times New Roman" panose="02020603050405020304" pitchFamily="18" charset="0"/>
                <a:ea typeface="Times New Roman" panose="02020603050405020304" pitchFamily="18" charset="0"/>
              </a:rPr>
              <a:t>hỏi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ngắn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gọn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mạch</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lạc</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rõ</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ràng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tránh</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hỏi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quá</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nhiều</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hoặc</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hỏi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dồn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dập</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theo</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kiểu</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lấn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lướt</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người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trình</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bày</a:t>
            </a:r>
            <a:r>
              <a:rPr lang="en-US" sz="1600" dirty="0">
                <a:solidFill>
                  <a:srgbClr val="080808"/>
                </a:solidFill>
                <a:effectLst/>
                <a:latin typeface="Times New Roman" panose="02020603050405020304" pitchFamily="18" charset="0"/>
                <a:ea typeface="Times New Roman" panose="02020603050405020304" pitchFamily="18" charset="0"/>
              </a:rPr>
              <a:t>.</a:t>
            </a:r>
            <a:endParaRPr lang="en-US" sz="1600" dirty="0">
              <a:solidFill>
                <a:srgbClr val="080808"/>
              </a:solidFill>
              <a:latin typeface="Calibri" panose="020F0502020204030204" pitchFamily="34" charset="0"/>
              <a:ea typeface="Calibri" panose="020F0502020204030204" pitchFamily="34" charset="0"/>
            </a:endParaRPr>
          </a:p>
        </p:txBody>
      </p:sp>
      <p:sp>
        <p:nvSpPr>
          <p:cNvPr id="569" name="Google Shape;569;p66"/>
          <p:cNvSpPr txBox="1">
            <a:spLocks noGrp="1"/>
          </p:cNvSpPr>
          <p:nvPr>
            <p:ph type="subTitle" idx="5"/>
          </p:nvPr>
        </p:nvSpPr>
        <p:spPr>
          <a:xfrm>
            <a:off x="6042292" y="2656097"/>
            <a:ext cx="2101200" cy="716700"/>
          </a:xfrm>
          <a:prstGeom prst="rect">
            <a:avLst/>
          </a:prstGeom>
        </p:spPr>
        <p:txBody>
          <a:bodyPr spcFirstLastPara="1" wrap="square" lIns="91425" tIns="91425" rIns="91425" bIns="91425" anchor="t" anchorCtr="0">
            <a:noAutofit/>
          </a:bodyPr>
          <a:lstStyle/>
          <a:p>
            <a:pPr marL="285750" indent="-285750">
              <a:spcAft>
                <a:spcPts val="800"/>
              </a:spcAft>
            </a:pPr>
            <a:r>
              <a:rPr lang="en-US" sz="1600" dirty="0">
                <a:solidFill>
                  <a:srgbClr val="080808"/>
                </a:solidFill>
                <a:effectLst/>
                <a:latin typeface="Times New Roman" panose="02020603050405020304" pitchFamily="18" charset="0"/>
                <a:ea typeface="Times New Roman" panose="02020603050405020304" pitchFamily="18" charset="0"/>
              </a:rPr>
              <a:t>	Tôn </a:t>
            </a:r>
            <a:r>
              <a:rPr lang="en-US" sz="1600" dirty="0" err="1">
                <a:solidFill>
                  <a:srgbClr val="080808"/>
                </a:solidFill>
                <a:effectLst/>
                <a:latin typeface="Times New Roman" panose="02020603050405020304" pitchFamily="18" charset="0"/>
                <a:ea typeface="Times New Roman" panose="02020603050405020304" pitchFamily="18" charset="0"/>
              </a:rPr>
              <a:t>trọng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quan</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điểm</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của</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người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nói</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tránh</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công</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kích</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cá</a:t>
            </a:r>
            <a:r>
              <a:rPr lang="en-US" sz="1600" dirty="0">
                <a:solidFill>
                  <a:srgbClr val="080808"/>
                </a:solidFill>
                <a:effectLst/>
                <a:latin typeface="Times New Roman" panose="02020603050405020304" pitchFamily="18" charset="0"/>
                <a:ea typeface="Times New Roman" panose="02020603050405020304" pitchFamily="18" charset="0"/>
              </a:rPr>
              <a:t> </a:t>
            </a:r>
            <a:r>
              <a:rPr lang="en-US" sz="1600" dirty="0" err="1">
                <a:solidFill>
                  <a:srgbClr val="080808"/>
                </a:solidFill>
                <a:effectLst/>
                <a:latin typeface="Times New Roman" panose="02020603050405020304" pitchFamily="18" charset="0"/>
                <a:ea typeface="Times New Roman" panose="02020603050405020304" pitchFamily="18" charset="0"/>
              </a:rPr>
              <a:t>nhân</a:t>
            </a:r>
            <a:r>
              <a:rPr lang="en-US" sz="1600" dirty="0">
                <a:solidFill>
                  <a:srgbClr val="080808"/>
                </a:solidFill>
                <a:effectLst/>
                <a:latin typeface="Times New Roman" panose="02020603050405020304" pitchFamily="18" charset="0"/>
                <a:ea typeface="Times New Roman" panose="02020603050405020304" pitchFamily="18" charset="0"/>
              </a:rPr>
              <a:t>. </a:t>
            </a:r>
            <a:endParaRPr lang="en-US" sz="1600" dirty="0">
              <a:solidFill>
                <a:srgbClr val="080808"/>
              </a:solidFill>
              <a:effectLst/>
              <a:latin typeface="Calibri" panose="020F0502020204030204" pitchFamily="34" charset="0"/>
              <a:ea typeface="Calibri" panose="020F0502020204030204" pitchFamily="34" charset="0"/>
            </a:endParaRPr>
          </a:p>
        </p:txBody>
      </p:sp>
      <p:grpSp>
        <p:nvGrpSpPr>
          <p:cNvPr id="570" name="Google Shape;570;p66"/>
          <p:cNvGrpSpPr/>
          <p:nvPr/>
        </p:nvGrpSpPr>
        <p:grpSpPr>
          <a:xfrm rot="3689022">
            <a:off x="1431169" y="1208602"/>
            <a:ext cx="1297760" cy="1297989"/>
            <a:chOff x="5572206" y="2418687"/>
            <a:chExt cx="1023900" cy="1023900"/>
          </a:xfrm>
        </p:grpSpPr>
        <p:sp>
          <p:nvSpPr>
            <p:cNvPr id="571" name="Google Shape;571;p66"/>
            <p:cNvSpPr/>
            <p:nvPr/>
          </p:nvSpPr>
          <p:spPr>
            <a:xfrm>
              <a:off x="5681300" y="2527788"/>
              <a:ext cx="805800" cy="805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66"/>
            <p:cNvSpPr/>
            <p:nvPr/>
          </p:nvSpPr>
          <p:spPr>
            <a:xfrm rot="-1138073">
              <a:off x="5681280" y="2527762"/>
              <a:ext cx="805752" cy="805752"/>
            </a:xfrm>
            <a:prstGeom prst="pie">
              <a:avLst>
                <a:gd name="adj1" fmla="val 13513838"/>
                <a:gd name="adj2" fmla="val 1620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3" name="Google Shape;573;p66"/>
          <p:cNvGrpSpPr/>
          <p:nvPr/>
        </p:nvGrpSpPr>
        <p:grpSpPr>
          <a:xfrm>
            <a:off x="4234921" y="1347229"/>
            <a:ext cx="1021386" cy="1021538"/>
            <a:chOff x="5681273" y="2527788"/>
            <a:chExt cx="805827" cy="805820"/>
          </a:xfrm>
        </p:grpSpPr>
        <p:sp>
          <p:nvSpPr>
            <p:cNvPr id="574" name="Google Shape;574;p66"/>
            <p:cNvSpPr/>
            <p:nvPr/>
          </p:nvSpPr>
          <p:spPr>
            <a:xfrm>
              <a:off x="5681300" y="2527788"/>
              <a:ext cx="805800" cy="805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66"/>
            <p:cNvSpPr/>
            <p:nvPr/>
          </p:nvSpPr>
          <p:spPr>
            <a:xfrm rot="10800000">
              <a:off x="5681273" y="2527807"/>
              <a:ext cx="805800" cy="805800"/>
            </a:xfrm>
            <a:prstGeom prst="pie">
              <a:avLst>
                <a:gd name="adj1" fmla="val 5307796"/>
                <a:gd name="adj2" fmla="val 1620000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6" name="Google Shape;576;p66"/>
          <p:cNvGrpSpPr/>
          <p:nvPr/>
        </p:nvGrpSpPr>
        <p:grpSpPr>
          <a:xfrm rot="-614870">
            <a:off x="6535943" y="1207009"/>
            <a:ext cx="1301236" cy="1301438"/>
            <a:chOff x="5571062" y="2417523"/>
            <a:chExt cx="1026600" cy="1026600"/>
          </a:xfrm>
        </p:grpSpPr>
        <p:sp>
          <p:nvSpPr>
            <p:cNvPr id="577" name="Google Shape;577;p66"/>
            <p:cNvSpPr/>
            <p:nvPr/>
          </p:nvSpPr>
          <p:spPr>
            <a:xfrm>
              <a:off x="5681300" y="2527788"/>
              <a:ext cx="805800" cy="805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66"/>
            <p:cNvSpPr/>
            <p:nvPr/>
          </p:nvSpPr>
          <p:spPr>
            <a:xfrm rot="9641268">
              <a:off x="5681599" y="2528060"/>
              <a:ext cx="805527" cy="805527"/>
            </a:xfrm>
            <a:prstGeom prst="pie">
              <a:avLst>
                <a:gd name="adj1" fmla="val 6991087"/>
                <a:gd name="adj2" fmla="val 16200000"/>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Google Shape;422;p59">
            <a:extLst>
              <a:ext uri="{FF2B5EF4-FFF2-40B4-BE49-F238E27FC236}">
                <a16:creationId xmlns:a16="http://schemas.microsoft.com/office/drawing/2014/main" id="{195356FA-9148-EE59-66D9-0D28D0BD5833}"/>
              </a:ext>
            </a:extLst>
          </p:cNvPr>
          <p:cNvSpPr txBox="1">
            <a:spLocks noGrp="1"/>
          </p:cNvSpPr>
          <p:nvPr>
            <p:ph type="title"/>
          </p:nvPr>
        </p:nvSpPr>
        <p:spPr>
          <a:xfrm>
            <a:off x="1044965" y="312137"/>
            <a:ext cx="3323467" cy="12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latin typeface="Times New Roman" panose="02020603050405020304" pitchFamily="18" charset="0"/>
                <a:cs typeface="Times New Roman" panose="02020603050405020304" pitchFamily="18" charset="0"/>
              </a:rPr>
              <a:t>KHI TRAO ĐỔI BẠN NÊN</a:t>
            </a:r>
            <a:endParaRP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277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145BFD2-DF35-8369-FFF5-67EF04693AC9}"/>
              </a:ext>
            </a:extLst>
          </p:cNvPr>
          <p:cNvGraphicFramePr>
            <a:graphicFrameLocks noGrp="1"/>
          </p:cNvGraphicFramePr>
          <p:nvPr>
            <p:extLst>
              <p:ext uri="{D42A27DB-BD31-4B8C-83A1-F6EECF244321}">
                <p14:modId xmlns:p14="http://schemas.microsoft.com/office/powerpoint/2010/main" val="1886383872"/>
              </p:ext>
            </p:extLst>
          </p:nvPr>
        </p:nvGraphicFramePr>
        <p:xfrm>
          <a:off x="0" y="1"/>
          <a:ext cx="9143999" cy="5143495"/>
        </p:xfrm>
        <a:graphic>
          <a:graphicData uri="http://schemas.openxmlformats.org/drawingml/2006/table">
            <a:tbl>
              <a:tblPr firstRow="1" firstCol="1" bandRow="1">
                <a:tableStyleId>{35758FB7-9AC5-4552-8A53-C91805E547FA}</a:tableStyleId>
              </a:tblPr>
              <a:tblGrid>
                <a:gridCol w="1261822">
                  <a:extLst>
                    <a:ext uri="{9D8B030D-6E8A-4147-A177-3AD203B41FA5}">
                      <a16:colId xmlns:a16="http://schemas.microsoft.com/office/drawing/2014/main" val="3650194149"/>
                    </a:ext>
                  </a:extLst>
                </a:gridCol>
                <a:gridCol w="6090392">
                  <a:extLst>
                    <a:ext uri="{9D8B030D-6E8A-4147-A177-3AD203B41FA5}">
                      <a16:colId xmlns:a16="http://schemas.microsoft.com/office/drawing/2014/main" val="2441259540"/>
                    </a:ext>
                  </a:extLst>
                </a:gridCol>
                <a:gridCol w="748680">
                  <a:extLst>
                    <a:ext uri="{9D8B030D-6E8A-4147-A177-3AD203B41FA5}">
                      <a16:colId xmlns:a16="http://schemas.microsoft.com/office/drawing/2014/main" val="3537330647"/>
                    </a:ext>
                  </a:extLst>
                </a:gridCol>
                <a:gridCol w="1043105">
                  <a:extLst>
                    <a:ext uri="{9D8B030D-6E8A-4147-A177-3AD203B41FA5}">
                      <a16:colId xmlns:a16="http://schemas.microsoft.com/office/drawing/2014/main" val="2354449418"/>
                    </a:ext>
                  </a:extLst>
                </a:gridCol>
              </a:tblGrid>
              <a:tr h="276275">
                <a:tc gridSpan="2">
                  <a:txBody>
                    <a:bodyPr/>
                    <a:lstStyle/>
                    <a:p>
                      <a:pPr marL="0" marR="0" algn="ctr">
                        <a:lnSpc>
                          <a:spcPct val="150000"/>
                        </a:lnSpc>
                        <a:spcBef>
                          <a:spcPts val="0"/>
                        </a:spcBef>
                        <a:spcAft>
                          <a:spcPts val="0"/>
                        </a:spcAft>
                      </a:pPr>
                      <a:r>
                        <a:rPr lang="en-US" sz="1200" dirty="0" err="1">
                          <a:solidFill>
                            <a:srgbClr val="C00000"/>
                          </a:solidFill>
                          <a:effectLst/>
                          <a:latin typeface="Times New Roman" panose="02020603050405020304" pitchFamily="18" charset="0"/>
                          <a:cs typeface="Times New Roman" panose="02020603050405020304" pitchFamily="18" charset="0"/>
                        </a:rPr>
                        <a:t>Nội</a:t>
                      </a:r>
                      <a:r>
                        <a:rPr lang="en-US" sz="1200" dirty="0">
                          <a:solidFill>
                            <a:srgbClr val="C00000"/>
                          </a:solidFill>
                          <a:effectLst/>
                          <a:latin typeface="Times New Roman" panose="02020603050405020304" pitchFamily="18" charset="0"/>
                          <a:cs typeface="Times New Roman" panose="02020603050405020304" pitchFamily="18" charset="0"/>
                        </a:rPr>
                        <a:t> dung </a:t>
                      </a:r>
                      <a:r>
                        <a:rPr lang="en-US" sz="1200" dirty="0" err="1">
                          <a:solidFill>
                            <a:srgbClr val="C00000"/>
                          </a:solidFill>
                          <a:effectLst/>
                          <a:latin typeface="Times New Roman" panose="02020603050405020304" pitchFamily="18" charset="0"/>
                          <a:cs typeface="Times New Roman" panose="02020603050405020304" pitchFamily="18" charset="0"/>
                        </a:rPr>
                        <a:t>kiểm</a:t>
                      </a:r>
                      <a:r>
                        <a:rPr lang="en-US" sz="1200" dirty="0">
                          <a:solidFill>
                            <a:srgbClr val="C00000"/>
                          </a:solidFill>
                          <a:effectLst/>
                          <a:latin typeface="Times New Roman" panose="02020603050405020304" pitchFamily="18" charset="0"/>
                          <a:cs typeface="Times New Roman" panose="02020603050405020304" pitchFamily="18" charset="0"/>
                        </a:rPr>
                        <a:t> </a:t>
                      </a:r>
                      <a:r>
                        <a:rPr lang="en-US" sz="1200" dirty="0" err="1">
                          <a:solidFill>
                            <a:srgbClr val="C00000"/>
                          </a:solidFill>
                          <a:effectLst/>
                          <a:latin typeface="Times New Roman" panose="02020603050405020304" pitchFamily="18" charset="0"/>
                          <a:cs typeface="Times New Roman" panose="02020603050405020304" pitchFamily="18" charset="0"/>
                        </a:rPr>
                        <a:t>tra</a:t>
                      </a:r>
                      <a:endParaRPr lang="en-US"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lnSpc>
                          <a:spcPct val="150000"/>
                        </a:lnSpc>
                        <a:spcBef>
                          <a:spcPts val="0"/>
                        </a:spcBef>
                        <a:spcAft>
                          <a:spcPts val="0"/>
                        </a:spcAft>
                      </a:pPr>
                      <a:r>
                        <a:rPr lang="en-US" sz="1200" dirty="0" err="1">
                          <a:solidFill>
                            <a:srgbClr val="C00000"/>
                          </a:solidFill>
                          <a:effectLst/>
                          <a:latin typeface="Times New Roman" panose="02020603050405020304" pitchFamily="18" charset="0"/>
                          <a:cs typeface="Times New Roman" panose="02020603050405020304" pitchFamily="18" charset="0"/>
                        </a:rPr>
                        <a:t>Đạt</a:t>
                      </a:r>
                      <a:endParaRPr lang="en-US"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err="1">
                          <a:solidFill>
                            <a:srgbClr val="C00000"/>
                          </a:solidFill>
                          <a:effectLst/>
                          <a:latin typeface="Times New Roman" panose="02020603050405020304" pitchFamily="18" charset="0"/>
                          <a:cs typeface="Times New Roman" panose="02020603050405020304" pitchFamily="18" charset="0"/>
                        </a:rPr>
                        <a:t>Chưa</a:t>
                      </a:r>
                      <a:r>
                        <a:rPr lang="en-US" sz="1200" dirty="0">
                          <a:solidFill>
                            <a:srgbClr val="C00000"/>
                          </a:solidFill>
                          <a:effectLst/>
                          <a:latin typeface="Times New Roman" panose="02020603050405020304" pitchFamily="18" charset="0"/>
                          <a:cs typeface="Times New Roman" panose="02020603050405020304" pitchFamily="18" charset="0"/>
                        </a:rPr>
                        <a:t> </a:t>
                      </a:r>
                      <a:r>
                        <a:rPr lang="en-US" sz="1200" dirty="0" err="1">
                          <a:solidFill>
                            <a:srgbClr val="C00000"/>
                          </a:solidFill>
                          <a:effectLst/>
                          <a:latin typeface="Times New Roman" panose="02020603050405020304" pitchFamily="18" charset="0"/>
                          <a:cs typeface="Times New Roman" panose="02020603050405020304" pitchFamily="18" charset="0"/>
                        </a:rPr>
                        <a:t>đạt</a:t>
                      </a:r>
                      <a:endParaRPr lang="en-US"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848036"/>
                  </a:ext>
                </a:extLst>
              </a:tr>
              <a:tr h="276275">
                <a:tc rowSpan="4">
                  <a:txBody>
                    <a:bodyPr/>
                    <a:lstStyle/>
                    <a:p>
                      <a:pPr marL="0" marR="0" algn="ctr">
                        <a:lnSpc>
                          <a:spcPct val="150000"/>
                        </a:lnSpc>
                        <a:spcBef>
                          <a:spcPts val="0"/>
                        </a:spcBef>
                        <a:spcAft>
                          <a:spcPts val="0"/>
                        </a:spcAft>
                      </a:pPr>
                      <a:r>
                        <a:rPr lang="en-US" sz="1200" dirty="0">
                          <a:solidFill>
                            <a:srgbClr val="080808"/>
                          </a:solidFill>
                          <a:effectLst/>
                          <a:latin typeface="Times New Roman" panose="02020603050405020304" pitchFamily="18" charset="0"/>
                          <a:cs typeface="Times New Roman" panose="02020603050405020304" pitchFamily="18" charset="0"/>
                        </a:rPr>
                        <a:t>MỞ ĐẦU</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err="1">
                          <a:solidFill>
                            <a:srgbClr val="080808"/>
                          </a:solidFill>
                          <a:effectLst/>
                          <a:latin typeface="Times New Roman" panose="02020603050405020304" pitchFamily="18" charset="0"/>
                          <a:cs typeface="Times New Roman" panose="02020603050405020304" pitchFamily="18" charset="0"/>
                        </a:rPr>
                        <a:t>Chào</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hỏi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và</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tự</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giới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thiệu</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0908430"/>
                  </a:ext>
                </a:extLst>
              </a:tr>
              <a:tr h="276275">
                <a:tc vMerge="1">
                  <a:txBody>
                    <a:bodyPr/>
                    <a:lstStyle/>
                    <a:p>
                      <a:endParaRPr lang="en-US"/>
                    </a:p>
                  </a:txBody>
                  <a:tcPr/>
                </a:tc>
                <a:tc>
                  <a:txBody>
                    <a:bodyPr/>
                    <a:lstStyle/>
                    <a:p>
                      <a:pPr marL="0" marR="0" algn="just">
                        <a:lnSpc>
                          <a:spcPct val="150000"/>
                        </a:lnSpc>
                        <a:spcBef>
                          <a:spcPts val="0"/>
                        </a:spcBef>
                        <a:spcAft>
                          <a:spcPts val="0"/>
                        </a:spcAft>
                      </a:pPr>
                      <a:r>
                        <a:rPr lang="en-US" sz="1200" dirty="0" err="1">
                          <a:solidFill>
                            <a:srgbClr val="080808"/>
                          </a:solidFill>
                          <a:effectLst/>
                          <a:latin typeface="Times New Roman" panose="02020603050405020304" pitchFamily="18" charset="0"/>
                          <a:cs typeface="Times New Roman" panose="02020603050405020304" pitchFamily="18" charset="0"/>
                        </a:rPr>
                        <a:t>Giới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thiệu</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tên</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tác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phẩm</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thể</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loại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tác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giả</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627273"/>
                  </a:ext>
                </a:extLst>
              </a:tr>
              <a:tr h="276275">
                <a:tc vMerge="1">
                  <a:txBody>
                    <a:bodyPr/>
                    <a:lstStyle/>
                    <a:p>
                      <a:endParaRPr lang="en-US"/>
                    </a:p>
                  </a:txBody>
                  <a:tcPr/>
                </a:tc>
                <a:tc>
                  <a:txBody>
                    <a:bodyPr/>
                    <a:lstStyle/>
                    <a:p>
                      <a:pPr marL="0" marR="0" algn="just">
                        <a:lnSpc>
                          <a:spcPct val="150000"/>
                        </a:lnSpc>
                        <a:spcBef>
                          <a:spcPts val="0"/>
                        </a:spcBef>
                        <a:spcAft>
                          <a:spcPts val="0"/>
                        </a:spcAft>
                      </a:pPr>
                      <a:r>
                        <a:rPr lang="en-US" sz="1200" dirty="0" err="1">
                          <a:solidFill>
                            <a:srgbClr val="080808"/>
                          </a:solidFill>
                          <a:effectLst/>
                          <a:latin typeface="Times New Roman" panose="02020603050405020304" pitchFamily="18" charset="0"/>
                          <a:cs typeface="Times New Roman" panose="02020603050405020304" pitchFamily="18" charset="0"/>
                        </a:rPr>
                        <a:t>Nêu</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lí</a:t>
                      </a:r>
                      <a:r>
                        <a:rPr lang="en-US" sz="1200" dirty="0">
                          <a:solidFill>
                            <a:srgbClr val="080808"/>
                          </a:solidFill>
                          <a:effectLst/>
                          <a:latin typeface="Times New Roman" panose="02020603050405020304" pitchFamily="18" charset="0"/>
                          <a:cs typeface="Times New Roman" panose="02020603050405020304" pitchFamily="18" charset="0"/>
                        </a:rPr>
                        <a:t> do </a:t>
                      </a:r>
                      <a:r>
                        <a:rPr lang="en-US" sz="1200" dirty="0" err="1">
                          <a:solidFill>
                            <a:srgbClr val="080808"/>
                          </a:solidFill>
                          <a:effectLst/>
                          <a:latin typeface="Times New Roman" panose="02020603050405020304" pitchFamily="18" charset="0"/>
                          <a:cs typeface="Times New Roman" panose="02020603050405020304" pitchFamily="18" charset="0"/>
                        </a:rPr>
                        <a:t>chọn</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tác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phẩm</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một</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cách</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thuyết</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phục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và</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hấp</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dẫn</a:t>
                      </a: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104704"/>
                  </a:ext>
                </a:extLst>
              </a:tr>
              <a:tr h="276275">
                <a:tc vMerge="1">
                  <a:txBody>
                    <a:bodyPr/>
                    <a:lstStyle/>
                    <a:p>
                      <a:endParaRPr lang="en-US"/>
                    </a:p>
                  </a:txBody>
                  <a:tcPr/>
                </a:tc>
                <a:tc>
                  <a:txBody>
                    <a:bodyPr/>
                    <a:lstStyle/>
                    <a:p>
                      <a:pPr marL="0" marR="0" algn="just">
                        <a:lnSpc>
                          <a:spcPct val="150000"/>
                        </a:lnSpc>
                        <a:spcBef>
                          <a:spcPts val="0"/>
                        </a:spcBef>
                        <a:spcAft>
                          <a:spcPts val="0"/>
                        </a:spcAft>
                      </a:pPr>
                      <a:r>
                        <a:rPr lang="en-US" sz="1200" dirty="0" err="1">
                          <a:solidFill>
                            <a:srgbClr val="080808"/>
                          </a:solidFill>
                          <a:effectLst/>
                          <a:latin typeface="Times New Roman" panose="02020603050405020304" pitchFamily="18" charset="0"/>
                          <a:cs typeface="Times New Roman" panose="02020603050405020304" pitchFamily="18" charset="0"/>
                        </a:rPr>
                        <a:t>Nhận</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xét</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khái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quát</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về</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tác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phẩm</a:t>
                      </a: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225473"/>
                  </a:ext>
                </a:extLst>
              </a:tr>
              <a:tr h="276275">
                <a:tc rowSpan="4">
                  <a:txBody>
                    <a:bodyPr/>
                    <a:lstStyle/>
                    <a:p>
                      <a:pPr marL="0" marR="0" algn="ctr">
                        <a:lnSpc>
                          <a:spcPct val="150000"/>
                        </a:lnSpc>
                        <a:spcBef>
                          <a:spcPts val="0"/>
                        </a:spcBef>
                        <a:spcAft>
                          <a:spcPts val="0"/>
                        </a:spcAft>
                      </a:pPr>
                      <a:r>
                        <a:rPr lang="en-US" sz="1200" dirty="0">
                          <a:solidFill>
                            <a:srgbClr val="080808"/>
                          </a:solidFill>
                          <a:effectLst/>
                          <a:latin typeface="Times New Roman" panose="02020603050405020304" pitchFamily="18" charset="0"/>
                          <a:cs typeface="Times New Roman" panose="02020603050405020304" pitchFamily="18" charset="0"/>
                        </a:rPr>
                        <a:t>NỘI DUNG TRÌNH BÀY</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Giới thiệu đặc điểm, nội dung và hình thức của tác phẩm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1096485"/>
                  </a:ext>
                </a:extLst>
              </a:tr>
              <a:tr h="276275">
                <a:tc vMerge="1">
                  <a:txBody>
                    <a:bodyPr/>
                    <a:lstStyle/>
                    <a:p>
                      <a:endParaRPr lang="en-US"/>
                    </a:p>
                  </a:txBody>
                  <a:tcPr/>
                </a:tc>
                <a:tc>
                  <a:txBody>
                    <a:bodyPr/>
                    <a:lstStyle/>
                    <a:p>
                      <a:pPr marL="0" marR="0" algn="just">
                        <a:lnSpc>
                          <a:spcPct val="150000"/>
                        </a:lnSpc>
                        <a:spcBef>
                          <a:spcPts val="0"/>
                        </a:spcBef>
                        <a:spcAft>
                          <a:spcPts val="0"/>
                        </a:spcAft>
                      </a:pPr>
                      <a:r>
                        <a:rPr lang="en-US" sz="1200" dirty="0" err="1">
                          <a:solidFill>
                            <a:srgbClr val="080808"/>
                          </a:solidFill>
                          <a:effectLst/>
                          <a:latin typeface="Times New Roman" panose="02020603050405020304" pitchFamily="18" charset="0"/>
                          <a:cs typeface="Times New Roman" panose="02020603050405020304" pitchFamily="18" charset="0"/>
                        </a:rPr>
                        <a:t>Giới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thiệu</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chủ</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đề</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thông</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điệp</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của</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tác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phẩm</a:t>
                      </a: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5855677"/>
                  </a:ext>
                </a:extLst>
              </a:tr>
              <a:tr h="590097">
                <a:tc vMerge="1">
                  <a:txBody>
                    <a:bodyPr/>
                    <a:lstStyle/>
                    <a:p>
                      <a:endParaRPr lang="en-US"/>
                    </a:p>
                  </a:txBody>
                  <a:tcPr/>
                </a:tc>
                <a:tc>
                  <a:txBody>
                    <a:bodyPr/>
                    <a:lstStyle/>
                    <a:p>
                      <a:pPr marL="0" marR="0" algn="just">
                        <a:lnSpc>
                          <a:spcPct val="150000"/>
                        </a:lnSpc>
                        <a:spcBef>
                          <a:spcPts val="0"/>
                        </a:spcBef>
                        <a:spcAft>
                          <a:spcPts val="0"/>
                        </a:spcAft>
                      </a:pPr>
                      <a:r>
                        <a:rPr lang="en-US" sz="1200" dirty="0" err="1">
                          <a:solidFill>
                            <a:srgbClr val="080808"/>
                          </a:solidFill>
                          <a:effectLst/>
                          <a:latin typeface="Times New Roman" panose="02020603050405020304" pitchFamily="18" charset="0"/>
                          <a:cs typeface="Times New Roman" panose="02020603050405020304" pitchFamily="18" charset="0"/>
                        </a:rPr>
                        <a:t>Trình</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bày</a:t>
                      </a:r>
                      <a:r>
                        <a:rPr lang="en-US" sz="1200" dirty="0">
                          <a:solidFill>
                            <a:srgbClr val="080808"/>
                          </a:solidFill>
                          <a:effectLst/>
                          <a:latin typeface="Times New Roman" panose="02020603050405020304" pitchFamily="18" charset="0"/>
                          <a:cs typeface="Times New Roman" panose="02020603050405020304" pitchFamily="18" charset="0"/>
                        </a:rPr>
                        <a:t> ý </a:t>
                      </a:r>
                      <a:r>
                        <a:rPr lang="en-US" sz="1200" dirty="0" err="1">
                          <a:solidFill>
                            <a:srgbClr val="080808"/>
                          </a:solidFill>
                          <a:effectLst/>
                          <a:latin typeface="Times New Roman" panose="02020603050405020304" pitchFamily="18" charset="0"/>
                          <a:cs typeface="Times New Roman" panose="02020603050405020304" pitchFamily="18" charset="0"/>
                        </a:rPr>
                        <a:t>kiến</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nhận</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xét</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đánh</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giá</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về</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tác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phẩm</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điều</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thích</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hoặc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không</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thích</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về</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tác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phẩm</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tình</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cảm</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cảm</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xúc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khi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đọc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xem</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nghe</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tác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phẩm</a:t>
                      </a: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952937"/>
                  </a:ext>
                </a:extLst>
              </a:tr>
              <a:tr h="276275">
                <a:tc vMerge="1">
                  <a:txBody>
                    <a:bodyPr/>
                    <a:lstStyle/>
                    <a:p>
                      <a:endParaRPr lang="en-US"/>
                    </a:p>
                  </a:txBody>
                  <a:tcPr/>
                </a:tc>
                <a:tc>
                  <a:txBody>
                    <a:bodyPr/>
                    <a:lstStyle/>
                    <a:p>
                      <a:pPr marL="0" marR="0" algn="just">
                        <a:lnSpc>
                          <a:spcPct val="150000"/>
                        </a:lnSpc>
                        <a:spcBef>
                          <a:spcPts val="0"/>
                        </a:spcBef>
                        <a:spcAft>
                          <a:spcPts val="0"/>
                        </a:spcAft>
                      </a:pPr>
                      <a:r>
                        <a:rPr lang="en-US" sz="1200" dirty="0" err="1">
                          <a:solidFill>
                            <a:srgbClr val="080808"/>
                          </a:solidFill>
                          <a:effectLst/>
                          <a:latin typeface="Times New Roman" panose="02020603050405020304" pitchFamily="18" charset="0"/>
                          <a:cs typeface="Times New Roman" panose="02020603050405020304" pitchFamily="18" charset="0"/>
                        </a:rPr>
                        <a:t>Sắp</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xếp</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các</a:t>
                      </a:r>
                      <a:r>
                        <a:rPr lang="en-US" sz="1200" dirty="0">
                          <a:solidFill>
                            <a:srgbClr val="080808"/>
                          </a:solidFill>
                          <a:effectLst/>
                          <a:latin typeface="Times New Roman" panose="02020603050405020304" pitchFamily="18" charset="0"/>
                          <a:cs typeface="Times New Roman" panose="02020603050405020304" pitchFamily="18" charset="0"/>
                        </a:rPr>
                        <a:t> ý </a:t>
                      </a:r>
                      <a:r>
                        <a:rPr lang="en-US" sz="1200" dirty="0" err="1">
                          <a:solidFill>
                            <a:srgbClr val="080808"/>
                          </a:solidFill>
                          <a:effectLst/>
                          <a:latin typeface="Times New Roman" panose="02020603050405020304" pitchFamily="18" charset="0"/>
                          <a:cs typeface="Times New Roman" panose="02020603050405020304" pitchFamily="18" charset="0"/>
                        </a:rPr>
                        <a:t>hợp</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lí</a:t>
                      </a:r>
                      <a:r>
                        <a:rPr lang="en-US" sz="1200" dirty="0">
                          <a:solidFill>
                            <a:srgbClr val="080808"/>
                          </a:solidFill>
                          <a:effectLst/>
                          <a:latin typeface="Times New Roman" panose="02020603050405020304" pitchFamily="18" charset="0"/>
                          <a:cs typeface="Times New Roman" panose="02020603050405020304" pitchFamily="18" charset="0"/>
                        </a:rPr>
                        <a:t>, logic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1698128"/>
                  </a:ext>
                </a:extLst>
              </a:tr>
              <a:tr h="276275">
                <a:tc rowSpan="4">
                  <a:txBody>
                    <a:bodyPr/>
                    <a:lstStyle/>
                    <a:p>
                      <a:pPr marL="0" marR="0" algn="ctr">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KẾT THÚC</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err="1">
                          <a:solidFill>
                            <a:srgbClr val="080808"/>
                          </a:solidFill>
                          <a:effectLst/>
                          <a:latin typeface="Times New Roman" panose="02020603050405020304" pitchFamily="18" charset="0"/>
                          <a:cs typeface="Times New Roman" panose="02020603050405020304" pitchFamily="18" charset="0"/>
                        </a:rPr>
                        <a:t>Tóm</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tắt</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được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nội</a:t>
                      </a:r>
                      <a:r>
                        <a:rPr lang="en-US" sz="1200" dirty="0">
                          <a:solidFill>
                            <a:srgbClr val="080808"/>
                          </a:solidFill>
                          <a:effectLst/>
                          <a:latin typeface="Times New Roman" panose="02020603050405020304" pitchFamily="18" charset="0"/>
                          <a:cs typeface="Times New Roman" panose="02020603050405020304" pitchFamily="18" charset="0"/>
                        </a:rPr>
                        <a:t> dung </a:t>
                      </a:r>
                      <a:r>
                        <a:rPr lang="en-US" sz="1200" dirty="0" err="1">
                          <a:solidFill>
                            <a:srgbClr val="080808"/>
                          </a:solidFill>
                          <a:effectLst/>
                          <a:latin typeface="Times New Roman" panose="02020603050405020304" pitchFamily="18" charset="0"/>
                          <a:cs typeface="Times New Roman" panose="02020603050405020304" pitchFamily="18" charset="0"/>
                        </a:rPr>
                        <a:t>trình</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bày</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về</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tác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phẩm</a:t>
                      </a: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8727774"/>
                  </a:ext>
                </a:extLst>
              </a:tr>
              <a:tr h="276275">
                <a:tc vMerge="1">
                  <a:txBody>
                    <a:bodyPr/>
                    <a:lstStyle/>
                    <a:p>
                      <a:endParaRPr lang="en-US"/>
                    </a:p>
                  </a:txBody>
                  <a:tcPr/>
                </a:tc>
                <a:tc>
                  <a:txBody>
                    <a:bodyPr/>
                    <a:lstStyle/>
                    <a:p>
                      <a:pPr marL="0" marR="0" algn="just">
                        <a:lnSpc>
                          <a:spcPct val="150000"/>
                        </a:lnSpc>
                        <a:spcBef>
                          <a:spcPts val="0"/>
                        </a:spcBef>
                        <a:spcAft>
                          <a:spcPts val="0"/>
                        </a:spcAft>
                      </a:pPr>
                      <a:r>
                        <a:rPr lang="en-US" sz="1200" dirty="0" err="1">
                          <a:solidFill>
                            <a:srgbClr val="080808"/>
                          </a:solidFill>
                          <a:effectLst/>
                          <a:latin typeface="Times New Roman" panose="02020603050405020304" pitchFamily="18" charset="0"/>
                          <a:cs typeface="Times New Roman" panose="02020603050405020304" pitchFamily="18" charset="0"/>
                        </a:rPr>
                        <a:t>Khuyến</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khích</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người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nghe</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thưởng</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thức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tác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phẩm</a:t>
                      </a: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036793"/>
                  </a:ext>
                </a:extLst>
              </a:tr>
              <a:tr h="409273">
                <a:tc vMerge="1">
                  <a:txBody>
                    <a:bodyPr/>
                    <a:lstStyle/>
                    <a:p>
                      <a:endParaRPr lang="en-US"/>
                    </a:p>
                  </a:txBody>
                  <a:tcPr/>
                </a:tc>
                <a:tc>
                  <a:txBody>
                    <a:bodyPr/>
                    <a:lstStyle/>
                    <a:p>
                      <a:pPr marL="0" marR="0" algn="just">
                        <a:lnSpc>
                          <a:spcPct val="150000"/>
                        </a:lnSpc>
                        <a:spcBef>
                          <a:spcPts val="0"/>
                        </a:spcBef>
                        <a:spcAft>
                          <a:spcPts val="0"/>
                        </a:spcAft>
                      </a:pPr>
                      <a:r>
                        <a:rPr lang="en-US" sz="1200" dirty="0" err="1">
                          <a:solidFill>
                            <a:srgbClr val="080808"/>
                          </a:solidFill>
                          <a:effectLst/>
                          <a:latin typeface="Times New Roman" panose="02020603050405020304" pitchFamily="18" charset="0"/>
                          <a:cs typeface="Times New Roman" panose="02020603050405020304" pitchFamily="18" charset="0"/>
                        </a:rPr>
                        <a:t>Nêu</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vấn</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đề</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trao</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đổi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hoặc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mời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gọi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sự</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phản</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hồi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từ</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người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nghe</a:t>
                      </a: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801176"/>
                  </a:ext>
                </a:extLst>
              </a:tr>
              <a:tr h="276275">
                <a:tc vMerge="1">
                  <a:txBody>
                    <a:bodyPr/>
                    <a:lstStyle/>
                    <a:p>
                      <a:endParaRPr lang="en-US"/>
                    </a:p>
                  </a:txBody>
                  <a:tcPr/>
                </a:tc>
                <a:tc>
                  <a:txBody>
                    <a:bodyPr/>
                    <a:lstStyle/>
                    <a:p>
                      <a:pPr marL="0" marR="0" algn="just">
                        <a:lnSpc>
                          <a:spcPct val="150000"/>
                        </a:lnSpc>
                        <a:spcBef>
                          <a:spcPts val="0"/>
                        </a:spcBef>
                        <a:spcAft>
                          <a:spcPts val="0"/>
                        </a:spcAft>
                      </a:pPr>
                      <a:r>
                        <a:rPr lang="en-US" sz="1200" dirty="0" err="1">
                          <a:solidFill>
                            <a:srgbClr val="080808"/>
                          </a:solidFill>
                          <a:effectLst/>
                          <a:latin typeface="Times New Roman" panose="02020603050405020304" pitchFamily="18" charset="0"/>
                          <a:cs typeface="Times New Roman" panose="02020603050405020304" pitchFamily="18" charset="0"/>
                        </a:rPr>
                        <a:t>Cảm</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ơn</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và</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chào</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kết</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thúc</a:t>
                      </a: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7591199"/>
                  </a:ext>
                </a:extLst>
              </a:tr>
              <a:tr h="276275">
                <a:tc rowSpan="4">
                  <a:txBody>
                    <a:bodyPr/>
                    <a:lstStyle/>
                    <a:p>
                      <a:pPr marL="0" marR="0" algn="ctr">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KĨ NĂNG TRÌNH BÀY, TƯƠNG TÁC</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err="1">
                          <a:solidFill>
                            <a:srgbClr val="080808"/>
                          </a:solidFill>
                          <a:effectLst/>
                          <a:latin typeface="Times New Roman" panose="02020603050405020304" pitchFamily="18" charset="0"/>
                          <a:cs typeface="Times New Roman" panose="02020603050405020304" pitchFamily="18" charset="0"/>
                        </a:rPr>
                        <a:t>Diễn</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đạt</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rõ</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ràng</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gãy</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gọn</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dễ</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hiểu</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3327816"/>
                  </a:ext>
                </a:extLst>
              </a:tr>
              <a:tr h="276275">
                <a:tc vMerge="1">
                  <a:txBody>
                    <a:bodyPr/>
                    <a:lstStyle/>
                    <a:p>
                      <a:endParaRPr lang="en-US"/>
                    </a:p>
                  </a:txBody>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Sử dụng hiệu quả các phương tiện phi ngôn ngữ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442826"/>
                  </a:ext>
                </a:extLst>
              </a:tr>
              <a:tr h="276275">
                <a:tc vMerge="1">
                  <a:txBody>
                    <a:bodyPr/>
                    <a:lstStyle/>
                    <a:p>
                      <a:endParaRPr lang="en-US"/>
                    </a:p>
                  </a:txBody>
                  <a:tcPr/>
                </a:tc>
                <a:tc>
                  <a:txBody>
                    <a:bodyPr/>
                    <a:lstStyle/>
                    <a:p>
                      <a:pPr marL="0" marR="0" algn="just">
                        <a:lnSpc>
                          <a:spcPct val="150000"/>
                        </a:lnSpc>
                        <a:spcBef>
                          <a:spcPts val="0"/>
                        </a:spcBef>
                        <a:spcAft>
                          <a:spcPts val="0"/>
                        </a:spcAft>
                      </a:pPr>
                      <a:r>
                        <a:rPr lang="en-US" sz="1200" dirty="0" err="1">
                          <a:solidFill>
                            <a:srgbClr val="080808"/>
                          </a:solidFill>
                          <a:effectLst/>
                          <a:latin typeface="Times New Roman" panose="02020603050405020304" pitchFamily="18" charset="0"/>
                          <a:cs typeface="Times New Roman" panose="02020603050405020304" pitchFamily="18" charset="0"/>
                        </a:rPr>
                        <a:t>Tương</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tác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tích</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cực</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với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người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nghe</a:t>
                      </a: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solidFill>
                            <a:srgbClr val="080808"/>
                          </a:solidFill>
                          <a:effectLst/>
                          <a:latin typeface="Times New Roman" panose="02020603050405020304" pitchFamily="18" charset="0"/>
                          <a:cs typeface="Times New Roman" panose="02020603050405020304" pitchFamily="18" charset="0"/>
                        </a:rPr>
                        <a:t> </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702094"/>
                  </a:ext>
                </a:extLst>
              </a:tr>
              <a:tr h="276275">
                <a:tc vMerge="1">
                  <a:txBody>
                    <a:bodyPr/>
                    <a:lstStyle/>
                    <a:p>
                      <a:endParaRPr lang="en-US"/>
                    </a:p>
                  </a:txBody>
                  <a:tcPr/>
                </a:tc>
                <a:tc>
                  <a:txBody>
                    <a:bodyPr/>
                    <a:lstStyle/>
                    <a:p>
                      <a:pPr marL="0" marR="0" algn="just">
                        <a:lnSpc>
                          <a:spcPct val="150000"/>
                        </a:lnSpc>
                        <a:spcBef>
                          <a:spcPts val="0"/>
                        </a:spcBef>
                        <a:spcAft>
                          <a:spcPts val="0"/>
                        </a:spcAft>
                      </a:pPr>
                      <a:r>
                        <a:rPr lang="en-US" sz="1200" dirty="0" err="1">
                          <a:solidFill>
                            <a:srgbClr val="080808"/>
                          </a:solidFill>
                          <a:effectLst/>
                          <a:latin typeface="Times New Roman" panose="02020603050405020304" pitchFamily="18" charset="0"/>
                          <a:cs typeface="Times New Roman" panose="02020603050405020304" pitchFamily="18" charset="0"/>
                        </a:rPr>
                        <a:t>Phản</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hồi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thỏa</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đáng</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những</a:t>
                      </a:r>
                      <a:r>
                        <a:rPr lang="en-US" sz="1200" dirty="0">
                          <a:solidFill>
                            <a:srgbClr val="080808"/>
                          </a:solidFill>
                          <a:effectLst/>
                          <a:latin typeface="Times New Roman" panose="02020603050405020304" pitchFamily="18" charset="0"/>
                          <a:cs typeface="Times New Roman" panose="02020603050405020304" pitchFamily="18" charset="0"/>
                        </a:rPr>
                        <a:t> ý </a:t>
                      </a:r>
                      <a:r>
                        <a:rPr lang="en-US" sz="1200" dirty="0" err="1">
                          <a:solidFill>
                            <a:srgbClr val="080808"/>
                          </a:solidFill>
                          <a:effectLst/>
                          <a:latin typeface="Times New Roman" panose="02020603050405020304" pitchFamily="18" charset="0"/>
                          <a:cs typeface="Times New Roman" panose="02020603050405020304" pitchFamily="18" charset="0"/>
                        </a:rPr>
                        <a:t>kiến</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quan</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điểm</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của</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người</a:t>
                      </a:r>
                      <a:r>
                        <a:rPr lang="en-US" sz="1200" dirty="0">
                          <a:solidFill>
                            <a:srgbClr val="080808"/>
                          </a:solidFill>
                          <a:effectLst/>
                          <a:latin typeface="Times New Roman" panose="02020603050405020304" pitchFamily="18" charset="0"/>
                          <a:cs typeface="Times New Roman" panose="02020603050405020304" pitchFamily="18" charset="0"/>
                        </a:rPr>
                        <a:t> </a:t>
                      </a:r>
                      <a:r>
                        <a:rPr lang="en-US" sz="1200" dirty="0" err="1">
                          <a:solidFill>
                            <a:srgbClr val="080808"/>
                          </a:solidFill>
                          <a:effectLst/>
                          <a:latin typeface="Times New Roman" panose="02020603050405020304" pitchFamily="18" charset="0"/>
                          <a:cs typeface="Times New Roman" panose="02020603050405020304" pitchFamily="18" charset="0"/>
                        </a:rPr>
                        <a:t>nghe</a:t>
                      </a: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964" marR="4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3407036"/>
                  </a:ext>
                </a:extLst>
              </a:tr>
            </a:tbl>
          </a:graphicData>
        </a:graphic>
      </p:graphicFrame>
    </p:spTree>
    <p:extLst>
      <p:ext uri="{BB962C8B-B14F-4D97-AF65-F5344CB8AC3E}">
        <p14:creationId xmlns:p14="http://schemas.microsoft.com/office/powerpoint/2010/main" val="1988522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A691-D62A-1CBF-2782-4768E66B2220}"/>
              </a:ext>
            </a:extLst>
          </p:cNvPr>
          <p:cNvSpPr>
            <a:spLocks noGrp="1"/>
          </p:cNvSpPr>
          <p:nvPr>
            <p:ph type="title"/>
          </p:nvPr>
        </p:nvSpPr>
        <p:spPr/>
        <p:txBody>
          <a:bodyPr/>
          <a:lstStyle/>
          <a:p>
            <a:endParaRPr lang="en-US"/>
          </a:p>
        </p:txBody>
      </p:sp>
      <p:graphicFrame>
        <p:nvGraphicFramePr>
          <p:cNvPr id="4" name="Table 3">
            <a:extLst>
              <a:ext uri="{FF2B5EF4-FFF2-40B4-BE49-F238E27FC236}">
                <a16:creationId xmlns:a16="http://schemas.microsoft.com/office/drawing/2014/main" id="{B58E5CE6-0877-FE5F-20D1-B0C954D6E144}"/>
              </a:ext>
            </a:extLst>
          </p:cNvPr>
          <p:cNvGraphicFramePr>
            <a:graphicFrameLocks noGrp="1"/>
          </p:cNvGraphicFramePr>
          <p:nvPr>
            <p:extLst>
              <p:ext uri="{D42A27DB-BD31-4B8C-83A1-F6EECF244321}">
                <p14:modId xmlns:p14="http://schemas.microsoft.com/office/powerpoint/2010/main" val="1625358759"/>
              </p:ext>
            </p:extLst>
          </p:nvPr>
        </p:nvGraphicFramePr>
        <p:xfrm>
          <a:off x="0" y="0"/>
          <a:ext cx="9144000" cy="5118186"/>
        </p:xfrm>
        <a:graphic>
          <a:graphicData uri="http://schemas.openxmlformats.org/drawingml/2006/table">
            <a:tbl>
              <a:tblPr firstRow="1" firstCol="1" bandRow="1">
                <a:tableStyleId>{35758FB7-9AC5-4552-8A53-C91805E547FA}</a:tableStyleId>
              </a:tblPr>
              <a:tblGrid>
                <a:gridCol w="1055867">
                  <a:extLst>
                    <a:ext uri="{9D8B030D-6E8A-4147-A177-3AD203B41FA5}">
                      <a16:colId xmlns:a16="http://schemas.microsoft.com/office/drawing/2014/main" val="2585328496"/>
                    </a:ext>
                  </a:extLst>
                </a:gridCol>
                <a:gridCol w="6375747">
                  <a:extLst>
                    <a:ext uri="{9D8B030D-6E8A-4147-A177-3AD203B41FA5}">
                      <a16:colId xmlns:a16="http://schemas.microsoft.com/office/drawing/2014/main" val="4211890113"/>
                    </a:ext>
                  </a:extLst>
                </a:gridCol>
                <a:gridCol w="856193">
                  <a:extLst>
                    <a:ext uri="{9D8B030D-6E8A-4147-A177-3AD203B41FA5}">
                      <a16:colId xmlns:a16="http://schemas.microsoft.com/office/drawing/2014/main" val="3148834925"/>
                    </a:ext>
                  </a:extLst>
                </a:gridCol>
                <a:gridCol w="856193">
                  <a:extLst>
                    <a:ext uri="{9D8B030D-6E8A-4147-A177-3AD203B41FA5}">
                      <a16:colId xmlns:a16="http://schemas.microsoft.com/office/drawing/2014/main" val="2226358393"/>
                    </a:ext>
                  </a:extLst>
                </a:gridCol>
              </a:tblGrid>
              <a:tr h="325553">
                <a:tc gridSpan="2">
                  <a:txBody>
                    <a:bodyPr/>
                    <a:lstStyle/>
                    <a:p>
                      <a:pPr marL="0" marR="0" algn="ctr">
                        <a:lnSpc>
                          <a:spcPct val="150000"/>
                        </a:lnSpc>
                        <a:spcBef>
                          <a:spcPts val="0"/>
                        </a:spcBef>
                        <a:spcAft>
                          <a:spcPts val="0"/>
                        </a:spcAft>
                      </a:pPr>
                      <a:r>
                        <a:rPr lang="en-US" sz="1400" dirty="0" err="1">
                          <a:solidFill>
                            <a:srgbClr val="C00000"/>
                          </a:solidFill>
                          <a:effectLst/>
                          <a:latin typeface="Times New Roman" panose="02020603050405020304" pitchFamily="18" charset="0"/>
                          <a:cs typeface="Times New Roman" panose="02020603050405020304" pitchFamily="18" charset="0"/>
                        </a:rPr>
                        <a:t>Nội</a:t>
                      </a:r>
                      <a:r>
                        <a:rPr lang="en-US" sz="1400" dirty="0">
                          <a:solidFill>
                            <a:srgbClr val="C00000"/>
                          </a:solidFill>
                          <a:effectLst/>
                          <a:latin typeface="Times New Roman" panose="02020603050405020304" pitchFamily="18" charset="0"/>
                          <a:cs typeface="Times New Roman" panose="02020603050405020304" pitchFamily="18" charset="0"/>
                        </a:rPr>
                        <a:t> dung </a:t>
                      </a:r>
                      <a:r>
                        <a:rPr lang="en-US" sz="1400" dirty="0" err="1">
                          <a:solidFill>
                            <a:srgbClr val="C00000"/>
                          </a:solidFill>
                          <a:effectLst/>
                          <a:latin typeface="Times New Roman" panose="02020603050405020304" pitchFamily="18" charset="0"/>
                          <a:cs typeface="Times New Roman" panose="02020603050405020304" pitchFamily="18" charset="0"/>
                        </a:rPr>
                        <a:t>kiểm</a:t>
                      </a:r>
                      <a:r>
                        <a:rPr lang="en-US" sz="1400" dirty="0">
                          <a:solidFill>
                            <a:srgbClr val="C00000"/>
                          </a:solidFill>
                          <a:effectLst/>
                          <a:latin typeface="Times New Roman" panose="02020603050405020304" pitchFamily="18" charset="0"/>
                          <a:cs typeface="Times New Roman" panose="02020603050405020304" pitchFamily="18" charset="0"/>
                        </a:rPr>
                        <a:t> </a:t>
                      </a:r>
                      <a:r>
                        <a:rPr lang="en-US" sz="1400" dirty="0" err="1">
                          <a:solidFill>
                            <a:srgbClr val="C00000"/>
                          </a:solidFill>
                          <a:effectLst/>
                          <a:latin typeface="Times New Roman" panose="02020603050405020304" pitchFamily="18" charset="0"/>
                          <a:cs typeface="Times New Roman" panose="02020603050405020304" pitchFamily="18" charset="0"/>
                        </a:rPr>
                        <a:t>tra</a:t>
                      </a:r>
                      <a:endParaRPr lang="en-US"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nchor="ctr"/>
                </a:tc>
                <a:tc hMerge="1">
                  <a:txBody>
                    <a:bodyPr/>
                    <a:lstStyle/>
                    <a:p>
                      <a:endParaRPr lang="en-US"/>
                    </a:p>
                  </a:txBody>
                  <a:tcPr/>
                </a:tc>
                <a:tc>
                  <a:txBody>
                    <a:bodyPr/>
                    <a:lstStyle/>
                    <a:p>
                      <a:pPr marL="0" marR="0" algn="ctr">
                        <a:lnSpc>
                          <a:spcPct val="150000"/>
                        </a:lnSpc>
                        <a:spcBef>
                          <a:spcPts val="0"/>
                        </a:spcBef>
                        <a:spcAft>
                          <a:spcPts val="800"/>
                        </a:spcAft>
                      </a:pPr>
                      <a:r>
                        <a:rPr lang="en-US" sz="1400" dirty="0" err="1">
                          <a:solidFill>
                            <a:srgbClr val="C00000"/>
                          </a:solidFill>
                          <a:effectLst/>
                          <a:latin typeface="Times New Roman" panose="02020603050405020304" pitchFamily="18" charset="0"/>
                          <a:cs typeface="Times New Roman" panose="02020603050405020304" pitchFamily="18" charset="0"/>
                        </a:rPr>
                        <a:t>Đạt</a:t>
                      </a:r>
                      <a:endParaRPr lang="en-US"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nchor="ctr"/>
                </a:tc>
                <a:tc>
                  <a:txBody>
                    <a:bodyPr/>
                    <a:lstStyle/>
                    <a:p>
                      <a:pPr marL="0" marR="0" algn="ctr">
                        <a:lnSpc>
                          <a:spcPct val="150000"/>
                        </a:lnSpc>
                        <a:spcBef>
                          <a:spcPts val="0"/>
                        </a:spcBef>
                        <a:spcAft>
                          <a:spcPts val="800"/>
                        </a:spcAft>
                      </a:pPr>
                      <a:r>
                        <a:rPr lang="en-US" sz="1400" dirty="0" err="1">
                          <a:solidFill>
                            <a:srgbClr val="C00000"/>
                          </a:solidFill>
                          <a:effectLst/>
                          <a:latin typeface="Times New Roman" panose="02020603050405020304" pitchFamily="18" charset="0"/>
                          <a:cs typeface="Times New Roman" panose="02020603050405020304" pitchFamily="18" charset="0"/>
                        </a:rPr>
                        <a:t>Chưa</a:t>
                      </a:r>
                      <a:r>
                        <a:rPr lang="en-US" sz="1400" dirty="0">
                          <a:solidFill>
                            <a:srgbClr val="C00000"/>
                          </a:solidFill>
                          <a:effectLst/>
                          <a:latin typeface="Times New Roman" panose="02020603050405020304" pitchFamily="18" charset="0"/>
                          <a:cs typeface="Times New Roman" panose="02020603050405020304" pitchFamily="18" charset="0"/>
                        </a:rPr>
                        <a:t> </a:t>
                      </a:r>
                      <a:r>
                        <a:rPr lang="en-US" sz="1400" dirty="0" err="1">
                          <a:solidFill>
                            <a:srgbClr val="C00000"/>
                          </a:solidFill>
                          <a:effectLst/>
                          <a:latin typeface="Times New Roman" panose="02020603050405020304" pitchFamily="18" charset="0"/>
                          <a:cs typeface="Times New Roman" panose="02020603050405020304" pitchFamily="18" charset="0"/>
                        </a:rPr>
                        <a:t>đạt</a:t>
                      </a:r>
                      <a:endParaRPr lang="en-US"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nchor="ctr"/>
                </a:tc>
                <a:extLst>
                  <a:ext uri="{0D108BD9-81ED-4DB2-BD59-A6C34878D82A}">
                    <a16:rowId xmlns:a16="http://schemas.microsoft.com/office/drawing/2014/main" val="660556404"/>
                  </a:ext>
                </a:extLst>
              </a:tr>
              <a:tr h="608242">
                <a:tc>
                  <a:txBody>
                    <a:bodyPr/>
                    <a:lstStyle/>
                    <a:p>
                      <a:pPr marL="0" marR="0" algn="ctr">
                        <a:lnSpc>
                          <a:spcPct val="150000"/>
                        </a:lnSpc>
                        <a:spcBef>
                          <a:spcPts val="0"/>
                        </a:spcBef>
                        <a:spcAft>
                          <a:spcPts val="800"/>
                        </a:spcAft>
                      </a:pPr>
                      <a:r>
                        <a:rPr lang="en-US" sz="1400">
                          <a:solidFill>
                            <a:srgbClr val="080808"/>
                          </a:solidFill>
                          <a:effectLst/>
                          <a:latin typeface="Times New Roman" panose="02020603050405020304" pitchFamily="18" charset="0"/>
                          <a:cs typeface="Times New Roman" panose="02020603050405020304" pitchFamily="18" charset="0"/>
                        </a:rPr>
                        <a:t>CHUẨN BỊ NGHE</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nchor="ctr"/>
                </a:tc>
                <a:tc>
                  <a:txBody>
                    <a:bodyPr/>
                    <a:lstStyle/>
                    <a:p>
                      <a:pPr marL="0" marR="0" algn="just">
                        <a:lnSpc>
                          <a:spcPct val="150000"/>
                        </a:lnSpc>
                        <a:spcBef>
                          <a:spcPts val="0"/>
                        </a:spcBef>
                        <a:spcAft>
                          <a:spcPts val="800"/>
                        </a:spcAft>
                      </a:pPr>
                      <a:r>
                        <a:rPr lang="en-US" sz="1400">
                          <a:solidFill>
                            <a:srgbClr val="080808"/>
                          </a:solidFill>
                          <a:effectLst/>
                          <a:latin typeface="Times New Roman" panose="02020603050405020304" pitchFamily="18" charset="0"/>
                          <a:cs typeface="Times New Roman" panose="02020603050405020304" pitchFamily="18" charset="0"/>
                        </a:rPr>
                        <a:t>Tìm hiểu thông tin về đề tài thuyết trình</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tc>
                <a:tc>
                  <a:txBody>
                    <a:bodyPr/>
                    <a:lstStyle/>
                    <a:p>
                      <a:endParaRPr lang="en-US" sz="1200">
                        <a:solidFill>
                          <a:srgbClr val="080808"/>
                        </a:solidFill>
                        <a:effectLst/>
                        <a:latin typeface="Times New Roman" panose="02020603050405020304" pitchFamily="18" charset="0"/>
                        <a:cs typeface="Times New Roman" panose="02020603050405020304" pitchFamily="18" charset="0"/>
                      </a:endParaRPr>
                    </a:p>
                  </a:txBody>
                  <a:tcPr marL="32934" marR="32934" marT="0" marB="0"/>
                </a:tc>
                <a:tc>
                  <a:txBody>
                    <a:bodyPr/>
                    <a:lstStyle/>
                    <a:p>
                      <a:endParaRPr lang="en-US" sz="1200">
                        <a:solidFill>
                          <a:srgbClr val="080808"/>
                        </a:solidFill>
                        <a:effectLst/>
                        <a:latin typeface="Times New Roman" panose="02020603050405020304" pitchFamily="18" charset="0"/>
                        <a:cs typeface="Times New Roman" panose="02020603050405020304" pitchFamily="18" charset="0"/>
                      </a:endParaRPr>
                    </a:p>
                  </a:txBody>
                  <a:tcPr marL="32934" marR="32934" marT="0" marB="0"/>
                </a:tc>
                <a:extLst>
                  <a:ext uri="{0D108BD9-81ED-4DB2-BD59-A6C34878D82A}">
                    <a16:rowId xmlns:a16="http://schemas.microsoft.com/office/drawing/2014/main" val="3039995043"/>
                  </a:ext>
                </a:extLst>
              </a:tr>
              <a:tr h="669582">
                <a:tc rowSpan="5">
                  <a:txBody>
                    <a:bodyPr/>
                    <a:lstStyle/>
                    <a:p>
                      <a:pPr marL="0" marR="0" algn="ctr">
                        <a:lnSpc>
                          <a:spcPct val="150000"/>
                        </a:lnSpc>
                        <a:spcBef>
                          <a:spcPts val="0"/>
                        </a:spcBef>
                        <a:spcAft>
                          <a:spcPts val="800"/>
                        </a:spcAft>
                      </a:pPr>
                      <a:endParaRPr lang="en-US" sz="1200" dirty="0">
                        <a:solidFill>
                          <a:srgbClr val="080808"/>
                        </a:solidFill>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r>
                        <a:rPr lang="en-US" sz="1400" dirty="0">
                          <a:solidFill>
                            <a:srgbClr val="080808"/>
                          </a:solidFill>
                          <a:effectLst/>
                          <a:latin typeface="Times New Roman" panose="02020603050405020304" pitchFamily="18" charset="0"/>
                          <a:cs typeface="Times New Roman" panose="02020603050405020304" pitchFamily="18" charset="0"/>
                        </a:rPr>
                        <a:t>TRONG KHI NGHE</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nchor="ctr"/>
                </a:tc>
                <a:tc>
                  <a:txBody>
                    <a:bodyPr/>
                    <a:lstStyle/>
                    <a:p>
                      <a:pPr marL="0" marR="0" algn="just">
                        <a:lnSpc>
                          <a:spcPct val="150000"/>
                        </a:lnSpc>
                        <a:spcBef>
                          <a:spcPts val="0"/>
                        </a:spcBef>
                        <a:spcAft>
                          <a:spcPts val="800"/>
                        </a:spcAft>
                      </a:pPr>
                      <a:r>
                        <a:rPr lang="en-US" sz="1400" dirty="0" err="1">
                          <a:solidFill>
                            <a:srgbClr val="080808"/>
                          </a:solidFill>
                          <a:effectLst/>
                          <a:latin typeface="Times New Roman" panose="02020603050405020304" pitchFamily="18" charset="0"/>
                          <a:cs typeface="Times New Roman" panose="02020603050405020304" pitchFamily="18" charset="0"/>
                        </a:rPr>
                        <a:t>Quan</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sát</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gương</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mặt</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thái</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độ</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cử</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chỉ</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ánh</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mắt</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lắng</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nghe</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giọng</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điệu</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của</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người</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thuyết</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trình</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tc>
                <a:tc>
                  <a:txBody>
                    <a:bodyPr/>
                    <a:lstStyle/>
                    <a:p>
                      <a:endParaRPr lang="en-US" sz="1200">
                        <a:solidFill>
                          <a:srgbClr val="080808"/>
                        </a:solidFill>
                        <a:effectLst/>
                        <a:latin typeface="Times New Roman" panose="02020603050405020304" pitchFamily="18" charset="0"/>
                        <a:cs typeface="Times New Roman" panose="02020603050405020304" pitchFamily="18" charset="0"/>
                      </a:endParaRPr>
                    </a:p>
                  </a:txBody>
                  <a:tcPr marL="32934" marR="32934" marT="0" marB="0"/>
                </a:tc>
                <a:tc>
                  <a:txBody>
                    <a:bodyPr/>
                    <a:lstStyle/>
                    <a:p>
                      <a:endParaRPr lang="en-US" sz="1200">
                        <a:solidFill>
                          <a:srgbClr val="080808"/>
                        </a:solidFill>
                        <a:effectLst/>
                        <a:latin typeface="Times New Roman" panose="02020603050405020304" pitchFamily="18" charset="0"/>
                        <a:cs typeface="Times New Roman" panose="02020603050405020304" pitchFamily="18" charset="0"/>
                      </a:endParaRPr>
                    </a:p>
                  </a:txBody>
                  <a:tcPr marL="32934" marR="32934" marT="0" marB="0"/>
                </a:tc>
                <a:extLst>
                  <a:ext uri="{0D108BD9-81ED-4DB2-BD59-A6C34878D82A}">
                    <a16:rowId xmlns:a16="http://schemas.microsoft.com/office/drawing/2014/main" val="4247884456"/>
                  </a:ext>
                </a:extLst>
              </a:tr>
              <a:tr h="497567">
                <a:tc vMerge="1">
                  <a:txBody>
                    <a:bodyPr/>
                    <a:lstStyle/>
                    <a:p>
                      <a:endParaRPr lang="en-US"/>
                    </a:p>
                  </a:txBody>
                  <a:tcPr/>
                </a:tc>
                <a:tc>
                  <a:txBody>
                    <a:bodyPr/>
                    <a:lstStyle/>
                    <a:p>
                      <a:pPr marL="0" marR="0" algn="just">
                        <a:lnSpc>
                          <a:spcPct val="150000"/>
                        </a:lnSpc>
                        <a:spcBef>
                          <a:spcPts val="0"/>
                        </a:spcBef>
                        <a:spcAft>
                          <a:spcPts val="800"/>
                        </a:spcAft>
                      </a:pPr>
                      <a:r>
                        <a:rPr lang="en-US" sz="1400" dirty="0" err="1">
                          <a:solidFill>
                            <a:srgbClr val="080808"/>
                          </a:solidFill>
                          <a:effectLst/>
                          <a:latin typeface="Times New Roman" panose="02020603050405020304" pitchFamily="18" charset="0"/>
                          <a:cs typeface="Times New Roman" panose="02020603050405020304" pitchFamily="18" charset="0"/>
                        </a:rPr>
                        <a:t>Ghi</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chép</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tóm</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tắt</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nội</a:t>
                      </a:r>
                      <a:r>
                        <a:rPr lang="en-US" sz="1400" dirty="0">
                          <a:solidFill>
                            <a:srgbClr val="080808"/>
                          </a:solidFill>
                          <a:effectLst/>
                          <a:latin typeface="Times New Roman" panose="02020603050405020304" pitchFamily="18" charset="0"/>
                          <a:cs typeface="Times New Roman" panose="02020603050405020304" pitchFamily="18" charset="0"/>
                        </a:rPr>
                        <a:t> dung </a:t>
                      </a:r>
                      <a:r>
                        <a:rPr lang="en-US" sz="1400" dirty="0" err="1">
                          <a:solidFill>
                            <a:srgbClr val="080808"/>
                          </a:solidFill>
                          <a:effectLst/>
                          <a:latin typeface="Times New Roman" panose="02020603050405020304" pitchFamily="18" charset="0"/>
                          <a:cs typeface="Times New Roman" panose="02020603050405020304" pitchFamily="18" charset="0"/>
                        </a:rPr>
                        <a:t>thuyết</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trình</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bằng</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các</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từ</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khóa</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cụm</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từ</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sơ</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đồ</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dàn</a:t>
                      </a:r>
                      <a:r>
                        <a:rPr lang="en-US" sz="1400" dirty="0">
                          <a:solidFill>
                            <a:srgbClr val="080808"/>
                          </a:solidFill>
                          <a:effectLst/>
                          <a:latin typeface="Times New Roman" panose="02020603050405020304" pitchFamily="18" charset="0"/>
                          <a:cs typeface="Times New Roman" panose="02020603050405020304" pitchFamily="18" charset="0"/>
                        </a:rPr>
                        <a:t> ý.</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tc>
                <a:tc>
                  <a:txBody>
                    <a:bodyPr/>
                    <a:lstStyle/>
                    <a:p>
                      <a:endParaRPr lang="en-US" sz="1200">
                        <a:solidFill>
                          <a:srgbClr val="080808"/>
                        </a:solidFill>
                        <a:effectLst/>
                        <a:latin typeface="Times New Roman" panose="02020603050405020304" pitchFamily="18" charset="0"/>
                        <a:cs typeface="Times New Roman" panose="02020603050405020304" pitchFamily="18" charset="0"/>
                      </a:endParaRPr>
                    </a:p>
                  </a:txBody>
                  <a:tcPr marL="32934" marR="32934" marT="0" marB="0"/>
                </a:tc>
                <a:tc>
                  <a:txBody>
                    <a:bodyPr/>
                    <a:lstStyle/>
                    <a:p>
                      <a:endParaRPr lang="en-US" sz="1200">
                        <a:solidFill>
                          <a:srgbClr val="080808"/>
                        </a:solidFill>
                        <a:effectLst/>
                        <a:latin typeface="Times New Roman" panose="02020603050405020304" pitchFamily="18" charset="0"/>
                        <a:cs typeface="Times New Roman" panose="02020603050405020304" pitchFamily="18" charset="0"/>
                      </a:endParaRPr>
                    </a:p>
                  </a:txBody>
                  <a:tcPr marL="32934" marR="32934" marT="0" marB="0"/>
                </a:tc>
                <a:extLst>
                  <a:ext uri="{0D108BD9-81ED-4DB2-BD59-A6C34878D82A}">
                    <a16:rowId xmlns:a16="http://schemas.microsoft.com/office/drawing/2014/main" val="80863412"/>
                  </a:ext>
                </a:extLst>
              </a:tr>
              <a:tr h="325553">
                <a:tc vMerge="1">
                  <a:txBody>
                    <a:bodyPr/>
                    <a:lstStyle/>
                    <a:p>
                      <a:endParaRPr lang="en-US"/>
                    </a:p>
                  </a:txBody>
                  <a:tcPr/>
                </a:tc>
                <a:tc>
                  <a:txBody>
                    <a:bodyPr/>
                    <a:lstStyle/>
                    <a:p>
                      <a:pPr marL="0" marR="0" algn="just">
                        <a:lnSpc>
                          <a:spcPct val="150000"/>
                        </a:lnSpc>
                        <a:spcBef>
                          <a:spcPts val="0"/>
                        </a:spcBef>
                        <a:spcAft>
                          <a:spcPts val="800"/>
                        </a:spcAft>
                      </a:pPr>
                      <a:r>
                        <a:rPr lang="en-US" sz="1400">
                          <a:solidFill>
                            <a:srgbClr val="080808"/>
                          </a:solidFill>
                          <a:effectLst/>
                          <a:latin typeface="Times New Roman" panose="02020603050405020304" pitchFamily="18" charset="0"/>
                          <a:cs typeface="Times New Roman" panose="02020603050405020304" pitchFamily="18" charset="0"/>
                        </a:rPr>
                        <a:t>Đánh dấu những thông tin quan trọng</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tc>
                <a:tc>
                  <a:txBody>
                    <a:bodyPr/>
                    <a:lstStyle/>
                    <a:p>
                      <a:endParaRPr lang="en-US" sz="1200">
                        <a:solidFill>
                          <a:srgbClr val="080808"/>
                        </a:solidFill>
                        <a:effectLst/>
                        <a:latin typeface="Times New Roman" panose="02020603050405020304" pitchFamily="18" charset="0"/>
                        <a:cs typeface="Times New Roman" panose="02020603050405020304" pitchFamily="18" charset="0"/>
                      </a:endParaRPr>
                    </a:p>
                  </a:txBody>
                  <a:tcPr marL="32934" marR="32934" marT="0" marB="0"/>
                </a:tc>
                <a:tc>
                  <a:txBody>
                    <a:bodyPr/>
                    <a:lstStyle/>
                    <a:p>
                      <a:endParaRPr lang="en-US" sz="1200">
                        <a:solidFill>
                          <a:srgbClr val="080808"/>
                        </a:solidFill>
                        <a:effectLst/>
                        <a:latin typeface="Times New Roman" panose="02020603050405020304" pitchFamily="18" charset="0"/>
                        <a:cs typeface="Times New Roman" panose="02020603050405020304" pitchFamily="18" charset="0"/>
                      </a:endParaRPr>
                    </a:p>
                  </a:txBody>
                  <a:tcPr marL="32934" marR="32934" marT="0" marB="0"/>
                </a:tc>
                <a:extLst>
                  <a:ext uri="{0D108BD9-81ED-4DB2-BD59-A6C34878D82A}">
                    <a16:rowId xmlns:a16="http://schemas.microsoft.com/office/drawing/2014/main" val="2611964117"/>
                  </a:ext>
                </a:extLst>
              </a:tr>
              <a:tr h="497567">
                <a:tc vMerge="1">
                  <a:txBody>
                    <a:bodyPr/>
                    <a:lstStyle/>
                    <a:p>
                      <a:endParaRPr lang="en-US"/>
                    </a:p>
                  </a:txBody>
                  <a:tcPr/>
                </a:tc>
                <a:tc>
                  <a:txBody>
                    <a:bodyPr/>
                    <a:lstStyle/>
                    <a:p>
                      <a:pPr marL="0" marR="0" algn="just">
                        <a:lnSpc>
                          <a:spcPct val="150000"/>
                        </a:lnSpc>
                        <a:spcBef>
                          <a:spcPts val="0"/>
                        </a:spcBef>
                        <a:spcAft>
                          <a:spcPts val="800"/>
                        </a:spcAft>
                      </a:pPr>
                      <a:r>
                        <a:rPr lang="en-US" sz="1400" dirty="0" err="1">
                          <a:solidFill>
                            <a:srgbClr val="080808"/>
                          </a:solidFill>
                          <a:effectLst/>
                          <a:latin typeface="Times New Roman" panose="02020603050405020304" pitchFamily="18" charset="0"/>
                          <a:cs typeface="Times New Roman" panose="02020603050405020304" pitchFamily="18" charset="0"/>
                        </a:rPr>
                        <a:t>Ghi</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chú</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những</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điểm</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mới</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mẻ</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thú</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vị</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về</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nội</a:t>
                      </a:r>
                      <a:r>
                        <a:rPr lang="en-US" sz="1400" dirty="0">
                          <a:solidFill>
                            <a:srgbClr val="080808"/>
                          </a:solidFill>
                          <a:effectLst/>
                          <a:latin typeface="Times New Roman" panose="02020603050405020304" pitchFamily="18" charset="0"/>
                          <a:cs typeface="Times New Roman" panose="02020603050405020304" pitchFamily="18" charset="0"/>
                        </a:rPr>
                        <a:t> dung </a:t>
                      </a:r>
                      <a:r>
                        <a:rPr lang="en-US" sz="1400" dirty="0" err="1">
                          <a:solidFill>
                            <a:srgbClr val="080808"/>
                          </a:solidFill>
                          <a:effectLst/>
                          <a:latin typeface="Times New Roman" panose="02020603050405020304" pitchFamily="18" charset="0"/>
                          <a:cs typeface="Times New Roman" panose="02020603050405020304" pitchFamily="18" charset="0"/>
                        </a:rPr>
                        <a:t>và</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cách</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thức</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thuyết</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trình</a:t>
                      </a:r>
                      <a:r>
                        <a:rPr lang="en-US" sz="1400" dirty="0">
                          <a:solidFill>
                            <a:srgbClr val="080808"/>
                          </a:solidFill>
                          <a:effectLst/>
                          <a:latin typeface="Times New Roman" panose="02020603050405020304" pitchFamily="18" charset="0"/>
                          <a:cs typeface="Times New Roman" panose="02020603050405020304" pitchFamily="18" charset="0"/>
                        </a:rPr>
                        <a:t>.</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tc>
                <a:tc>
                  <a:txBody>
                    <a:bodyPr/>
                    <a:lstStyle/>
                    <a:p>
                      <a:endParaRPr lang="en-US" sz="1200">
                        <a:solidFill>
                          <a:srgbClr val="080808"/>
                        </a:solidFill>
                        <a:effectLst/>
                        <a:latin typeface="Times New Roman" panose="02020603050405020304" pitchFamily="18" charset="0"/>
                        <a:cs typeface="Times New Roman" panose="02020603050405020304" pitchFamily="18" charset="0"/>
                      </a:endParaRPr>
                    </a:p>
                  </a:txBody>
                  <a:tcPr marL="32934" marR="32934" marT="0" marB="0"/>
                </a:tc>
                <a:tc>
                  <a:txBody>
                    <a:bodyPr/>
                    <a:lstStyle/>
                    <a:p>
                      <a:endParaRPr lang="en-US" sz="1200">
                        <a:solidFill>
                          <a:srgbClr val="080808"/>
                        </a:solidFill>
                        <a:effectLst/>
                        <a:latin typeface="Times New Roman" panose="02020603050405020304" pitchFamily="18" charset="0"/>
                        <a:cs typeface="Times New Roman" panose="02020603050405020304" pitchFamily="18" charset="0"/>
                      </a:endParaRPr>
                    </a:p>
                  </a:txBody>
                  <a:tcPr marL="32934" marR="32934" marT="0" marB="0"/>
                </a:tc>
                <a:extLst>
                  <a:ext uri="{0D108BD9-81ED-4DB2-BD59-A6C34878D82A}">
                    <a16:rowId xmlns:a16="http://schemas.microsoft.com/office/drawing/2014/main" val="366894227"/>
                  </a:ext>
                </a:extLst>
              </a:tr>
              <a:tr h="325553">
                <a:tc vMerge="1">
                  <a:txBody>
                    <a:bodyPr/>
                    <a:lstStyle/>
                    <a:p>
                      <a:endParaRPr lang="en-US"/>
                    </a:p>
                  </a:txBody>
                  <a:tcPr/>
                </a:tc>
                <a:tc>
                  <a:txBody>
                    <a:bodyPr/>
                    <a:lstStyle/>
                    <a:p>
                      <a:pPr marL="0" marR="0" algn="just">
                        <a:lnSpc>
                          <a:spcPct val="150000"/>
                        </a:lnSpc>
                        <a:spcBef>
                          <a:spcPts val="0"/>
                        </a:spcBef>
                        <a:spcAft>
                          <a:spcPts val="800"/>
                        </a:spcAft>
                      </a:pPr>
                      <a:r>
                        <a:rPr lang="en-US" sz="1400">
                          <a:solidFill>
                            <a:srgbClr val="080808"/>
                          </a:solidFill>
                          <a:effectLst/>
                          <a:latin typeface="Times New Roman" panose="02020603050405020304" pitchFamily="18" charset="0"/>
                          <a:cs typeface="Times New Roman" panose="02020603050405020304" pitchFamily="18" charset="0"/>
                        </a:rPr>
                        <a:t>Ghi lại những câu hỏi muốn trao đổi, tranh luận</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tc>
                <a:tc>
                  <a:txBody>
                    <a:bodyPr/>
                    <a:lstStyle/>
                    <a:p>
                      <a:endParaRPr lang="en-US" sz="1200">
                        <a:solidFill>
                          <a:srgbClr val="080808"/>
                        </a:solidFill>
                        <a:effectLst/>
                        <a:latin typeface="Times New Roman" panose="02020603050405020304" pitchFamily="18" charset="0"/>
                        <a:cs typeface="Times New Roman" panose="02020603050405020304" pitchFamily="18" charset="0"/>
                      </a:endParaRPr>
                    </a:p>
                  </a:txBody>
                  <a:tcPr marL="32934" marR="32934" marT="0" marB="0"/>
                </a:tc>
                <a:tc>
                  <a:txBody>
                    <a:bodyPr/>
                    <a:lstStyle/>
                    <a:p>
                      <a:endParaRPr lang="en-US" sz="1200">
                        <a:solidFill>
                          <a:srgbClr val="080808"/>
                        </a:solidFill>
                        <a:effectLst/>
                        <a:latin typeface="Times New Roman" panose="02020603050405020304" pitchFamily="18" charset="0"/>
                        <a:cs typeface="Times New Roman" panose="02020603050405020304" pitchFamily="18" charset="0"/>
                      </a:endParaRPr>
                    </a:p>
                  </a:txBody>
                  <a:tcPr marL="32934" marR="32934" marT="0" marB="0"/>
                </a:tc>
                <a:extLst>
                  <a:ext uri="{0D108BD9-81ED-4DB2-BD59-A6C34878D82A}">
                    <a16:rowId xmlns:a16="http://schemas.microsoft.com/office/drawing/2014/main" val="3278819610"/>
                  </a:ext>
                </a:extLst>
              </a:tr>
              <a:tr h="669582">
                <a:tc rowSpan="3">
                  <a:txBody>
                    <a:bodyPr/>
                    <a:lstStyle/>
                    <a:p>
                      <a:pPr marL="0" marR="0" algn="ctr">
                        <a:lnSpc>
                          <a:spcPct val="150000"/>
                        </a:lnSpc>
                        <a:spcBef>
                          <a:spcPts val="0"/>
                        </a:spcBef>
                        <a:spcAft>
                          <a:spcPts val="800"/>
                        </a:spcAft>
                      </a:pPr>
                      <a:r>
                        <a:rPr lang="en-US" sz="1400" dirty="0">
                          <a:solidFill>
                            <a:srgbClr val="080808"/>
                          </a:solidFill>
                          <a:effectLst/>
                          <a:latin typeface="Times New Roman" panose="02020603050405020304" pitchFamily="18" charset="0"/>
                          <a:cs typeface="Times New Roman" panose="02020603050405020304" pitchFamily="18" charset="0"/>
                        </a:rPr>
                        <a:t> </a:t>
                      </a:r>
                      <a:endParaRPr lang="en-US" sz="1200" dirty="0">
                        <a:solidFill>
                          <a:srgbClr val="080808"/>
                        </a:solidFill>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r>
                        <a:rPr lang="en-US" sz="1400" dirty="0">
                          <a:solidFill>
                            <a:srgbClr val="080808"/>
                          </a:solidFill>
                          <a:effectLst/>
                          <a:latin typeface="Times New Roman" panose="02020603050405020304" pitchFamily="18" charset="0"/>
                          <a:cs typeface="Times New Roman" panose="02020603050405020304" pitchFamily="18" charset="0"/>
                        </a:rPr>
                        <a:t>SAU KHI NGHE</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nchor="ctr"/>
                </a:tc>
                <a:tc>
                  <a:txBody>
                    <a:bodyPr/>
                    <a:lstStyle/>
                    <a:p>
                      <a:pPr marL="0" marR="0" algn="just">
                        <a:lnSpc>
                          <a:spcPct val="150000"/>
                        </a:lnSpc>
                        <a:spcBef>
                          <a:spcPts val="0"/>
                        </a:spcBef>
                        <a:spcAft>
                          <a:spcPts val="800"/>
                        </a:spcAft>
                      </a:pPr>
                      <a:r>
                        <a:rPr lang="en-US" sz="1400" dirty="0" err="1">
                          <a:solidFill>
                            <a:srgbClr val="080808"/>
                          </a:solidFill>
                          <a:effectLst/>
                          <a:latin typeface="Times New Roman" panose="02020603050405020304" pitchFamily="18" charset="0"/>
                          <a:cs typeface="Times New Roman" panose="02020603050405020304" pitchFamily="18" charset="0"/>
                        </a:rPr>
                        <a:t>Sử</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dụng</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kĩ</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thuật</a:t>
                      </a:r>
                      <a:r>
                        <a:rPr lang="en-US" sz="1400" dirty="0">
                          <a:solidFill>
                            <a:srgbClr val="080808"/>
                          </a:solidFill>
                          <a:effectLst/>
                          <a:latin typeface="Times New Roman" panose="02020603050405020304" pitchFamily="18" charset="0"/>
                          <a:cs typeface="Times New Roman" panose="02020603050405020304" pitchFamily="18" charset="0"/>
                        </a:rPr>
                        <a:t> PMI </a:t>
                      </a:r>
                      <a:r>
                        <a:rPr lang="en-US" sz="1400" dirty="0" err="1">
                          <a:solidFill>
                            <a:srgbClr val="080808"/>
                          </a:solidFill>
                          <a:effectLst/>
                          <a:latin typeface="Times New Roman" panose="02020603050405020304" pitchFamily="18" charset="0"/>
                          <a:cs typeface="Times New Roman" panose="02020603050405020304" pitchFamily="18" charset="0"/>
                        </a:rPr>
                        <a:t>để</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nhân</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xét</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đánh</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giá</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những</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ưu</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điểm</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hạn</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chế</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của</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bài</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thuyết</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trình</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về</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nội</a:t>
                      </a:r>
                      <a:r>
                        <a:rPr lang="en-US" sz="1400" dirty="0">
                          <a:solidFill>
                            <a:srgbClr val="080808"/>
                          </a:solidFill>
                          <a:effectLst/>
                          <a:latin typeface="Times New Roman" panose="02020603050405020304" pitchFamily="18" charset="0"/>
                          <a:cs typeface="Times New Roman" panose="02020603050405020304" pitchFamily="18" charset="0"/>
                        </a:rPr>
                        <a:t> dung, </a:t>
                      </a:r>
                      <a:r>
                        <a:rPr lang="en-US" sz="1400" dirty="0" err="1">
                          <a:solidFill>
                            <a:srgbClr val="080808"/>
                          </a:solidFill>
                          <a:effectLst/>
                          <a:latin typeface="Times New Roman" panose="02020603050405020304" pitchFamily="18" charset="0"/>
                          <a:cs typeface="Times New Roman" panose="02020603050405020304" pitchFamily="18" charset="0"/>
                        </a:rPr>
                        <a:t>cách</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thức</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thuyết</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trình</a:t>
                      </a:r>
                      <a:r>
                        <a:rPr lang="en-US" sz="1400" dirty="0">
                          <a:solidFill>
                            <a:srgbClr val="080808"/>
                          </a:solidFill>
                          <a:effectLst/>
                          <a:latin typeface="Times New Roman" panose="02020603050405020304" pitchFamily="18" charset="0"/>
                          <a:cs typeface="Times New Roman" panose="02020603050405020304" pitchFamily="18" charset="0"/>
                        </a:rPr>
                        <a:t>.</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tc>
                <a:tc>
                  <a:txBody>
                    <a:bodyPr/>
                    <a:lstStyle/>
                    <a:p>
                      <a:endParaRPr lang="en-US" sz="1200">
                        <a:solidFill>
                          <a:srgbClr val="080808"/>
                        </a:solidFill>
                        <a:effectLst/>
                        <a:latin typeface="Times New Roman" panose="02020603050405020304" pitchFamily="18" charset="0"/>
                        <a:cs typeface="Times New Roman" panose="02020603050405020304" pitchFamily="18" charset="0"/>
                      </a:endParaRPr>
                    </a:p>
                  </a:txBody>
                  <a:tcPr marL="32934" marR="32934" marT="0" marB="0"/>
                </a:tc>
                <a:tc>
                  <a:txBody>
                    <a:bodyPr/>
                    <a:lstStyle/>
                    <a:p>
                      <a:endParaRPr lang="en-US" sz="1200">
                        <a:solidFill>
                          <a:srgbClr val="080808"/>
                        </a:solidFill>
                        <a:effectLst/>
                        <a:latin typeface="Times New Roman" panose="02020603050405020304" pitchFamily="18" charset="0"/>
                        <a:cs typeface="Times New Roman" panose="02020603050405020304" pitchFamily="18" charset="0"/>
                      </a:endParaRPr>
                    </a:p>
                  </a:txBody>
                  <a:tcPr marL="32934" marR="32934" marT="0" marB="0"/>
                </a:tc>
                <a:extLst>
                  <a:ext uri="{0D108BD9-81ED-4DB2-BD59-A6C34878D82A}">
                    <a16:rowId xmlns:a16="http://schemas.microsoft.com/office/drawing/2014/main" val="1371397620"/>
                  </a:ext>
                </a:extLst>
              </a:tr>
              <a:tr h="841596">
                <a:tc vMerge="1">
                  <a:txBody>
                    <a:bodyPr/>
                    <a:lstStyle/>
                    <a:p>
                      <a:endParaRPr lang="en-US"/>
                    </a:p>
                  </a:txBody>
                  <a:tcPr/>
                </a:tc>
                <a:tc>
                  <a:txBody>
                    <a:bodyPr/>
                    <a:lstStyle/>
                    <a:p>
                      <a:pPr marL="0" marR="0" algn="just">
                        <a:lnSpc>
                          <a:spcPct val="150000"/>
                        </a:lnSpc>
                        <a:spcBef>
                          <a:spcPts val="0"/>
                        </a:spcBef>
                        <a:spcAft>
                          <a:spcPts val="800"/>
                        </a:spcAft>
                      </a:pPr>
                      <a:r>
                        <a:rPr lang="en-US" sz="1400">
                          <a:solidFill>
                            <a:srgbClr val="080808"/>
                          </a:solidFill>
                          <a:effectLst/>
                          <a:latin typeface="Times New Roman" panose="02020603050405020304" pitchFamily="18" charset="0"/>
                          <a:cs typeface="Times New Roman" panose="02020603050405020304" pitchFamily="18" charset="0"/>
                        </a:rPr>
                        <a:t>Có thái độ lịch sự, tích cực khi trao đổi (biết chờ đến lượt mình, xác nhận quan điểm của người nói trước khi trao đổi tôn trọng quan điểm người nói.</a:t>
                      </a:r>
                      <a:endParaRPr lang="en-US" sz="120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tc>
                <a:tc>
                  <a:txBody>
                    <a:bodyPr/>
                    <a:lstStyle/>
                    <a:p>
                      <a:endParaRPr lang="en-US" sz="1200" dirty="0">
                        <a:solidFill>
                          <a:srgbClr val="080808"/>
                        </a:solidFill>
                        <a:effectLst/>
                        <a:latin typeface="Times New Roman" panose="02020603050405020304" pitchFamily="18" charset="0"/>
                        <a:cs typeface="Times New Roman" panose="02020603050405020304" pitchFamily="18" charset="0"/>
                      </a:endParaRPr>
                    </a:p>
                  </a:txBody>
                  <a:tcPr marL="32934" marR="32934" marT="0" marB="0"/>
                </a:tc>
                <a:tc>
                  <a:txBody>
                    <a:bodyPr/>
                    <a:lstStyle/>
                    <a:p>
                      <a:endParaRPr lang="en-US" sz="1200" dirty="0">
                        <a:solidFill>
                          <a:srgbClr val="080808"/>
                        </a:solidFill>
                        <a:effectLst/>
                        <a:latin typeface="Times New Roman" panose="02020603050405020304" pitchFamily="18" charset="0"/>
                        <a:cs typeface="Times New Roman" panose="02020603050405020304" pitchFamily="18" charset="0"/>
                      </a:endParaRPr>
                    </a:p>
                  </a:txBody>
                  <a:tcPr marL="32934" marR="32934" marT="0" marB="0"/>
                </a:tc>
                <a:extLst>
                  <a:ext uri="{0D108BD9-81ED-4DB2-BD59-A6C34878D82A}">
                    <a16:rowId xmlns:a16="http://schemas.microsoft.com/office/drawing/2014/main" val="3974690579"/>
                  </a:ext>
                </a:extLst>
              </a:tr>
              <a:tr h="325553">
                <a:tc vMerge="1">
                  <a:txBody>
                    <a:bodyPr/>
                    <a:lstStyle/>
                    <a:p>
                      <a:endParaRPr lang="en-US"/>
                    </a:p>
                  </a:txBody>
                  <a:tcPr/>
                </a:tc>
                <a:tc>
                  <a:txBody>
                    <a:bodyPr/>
                    <a:lstStyle/>
                    <a:p>
                      <a:pPr marL="0" marR="0" algn="just">
                        <a:lnSpc>
                          <a:spcPct val="150000"/>
                        </a:lnSpc>
                        <a:spcBef>
                          <a:spcPts val="0"/>
                        </a:spcBef>
                        <a:spcAft>
                          <a:spcPts val="800"/>
                        </a:spcAft>
                      </a:pPr>
                      <a:r>
                        <a:rPr lang="en-US" sz="1400" dirty="0" err="1">
                          <a:solidFill>
                            <a:srgbClr val="080808"/>
                          </a:solidFill>
                          <a:effectLst/>
                          <a:latin typeface="Times New Roman" panose="02020603050405020304" pitchFamily="18" charset="0"/>
                          <a:cs typeface="Times New Roman" panose="02020603050405020304" pitchFamily="18" charset="0"/>
                        </a:rPr>
                        <a:t>Trình</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bày</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rõ</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ràng</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gãy</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gọn</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mạch</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lạc</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vấn</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đề</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muốn</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trao</a:t>
                      </a:r>
                      <a:r>
                        <a:rPr lang="en-US" sz="1400" dirty="0">
                          <a:solidFill>
                            <a:srgbClr val="080808"/>
                          </a:solidFill>
                          <a:effectLst/>
                          <a:latin typeface="Times New Roman" panose="02020603050405020304" pitchFamily="18" charset="0"/>
                          <a:cs typeface="Times New Roman" panose="02020603050405020304" pitchFamily="18" charset="0"/>
                        </a:rPr>
                        <a:t> </a:t>
                      </a:r>
                      <a:r>
                        <a:rPr lang="en-US" sz="1400" dirty="0" err="1">
                          <a:solidFill>
                            <a:srgbClr val="080808"/>
                          </a:solidFill>
                          <a:effectLst/>
                          <a:latin typeface="Times New Roman" panose="02020603050405020304" pitchFamily="18" charset="0"/>
                          <a:cs typeface="Times New Roman" panose="02020603050405020304" pitchFamily="18" charset="0"/>
                        </a:rPr>
                        <a:t>đổi</a:t>
                      </a:r>
                      <a:r>
                        <a:rPr lang="en-US" sz="1400" dirty="0">
                          <a:solidFill>
                            <a:srgbClr val="080808"/>
                          </a:solidFill>
                          <a:effectLst/>
                          <a:latin typeface="Times New Roman" panose="02020603050405020304" pitchFamily="18" charset="0"/>
                          <a:cs typeface="Times New Roman" panose="02020603050405020304" pitchFamily="18" charset="0"/>
                        </a:rPr>
                        <a:t>.</a:t>
                      </a:r>
                      <a:endParaRPr lang="en-U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934" marR="32934" marT="0" marB="0"/>
                </a:tc>
                <a:tc>
                  <a:txBody>
                    <a:bodyPr/>
                    <a:lstStyle/>
                    <a:p>
                      <a:endParaRPr lang="en-US" sz="1200" dirty="0">
                        <a:solidFill>
                          <a:srgbClr val="080808"/>
                        </a:solidFill>
                        <a:effectLst/>
                        <a:latin typeface="Times New Roman" panose="02020603050405020304" pitchFamily="18" charset="0"/>
                        <a:cs typeface="Times New Roman" panose="02020603050405020304" pitchFamily="18" charset="0"/>
                      </a:endParaRPr>
                    </a:p>
                  </a:txBody>
                  <a:tcPr marL="32934" marR="32934" marT="0" marB="0"/>
                </a:tc>
                <a:tc>
                  <a:txBody>
                    <a:bodyPr/>
                    <a:lstStyle/>
                    <a:p>
                      <a:endParaRPr lang="en-US" sz="1200" dirty="0">
                        <a:solidFill>
                          <a:srgbClr val="080808"/>
                        </a:solidFill>
                        <a:effectLst/>
                        <a:latin typeface="Times New Roman" panose="02020603050405020304" pitchFamily="18" charset="0"/>
                        <a:cs typeface="Times New Roman" panose="02020603050405020304" pitchFamily="18" charset="0"/>
                      </a:endParaRPr>
                    </a:p>
                  </a:txBody>
                  <a:tcPr marL="32934" marR="32934" marT="0" marB="0"/>
                </a:tc>
                <a:extLst>
                  <a:ext uri="{0D108BD9-81ED-4DB2-BD59-A6C34878D82A}">
                    <a16:rowId xmlns:a16="http://schemas.microsoft.com/office/drawing/2014/main" val="3052888047"/>
                  </a:ext>
                </a:extLst>
              </a:tr>
            </a:tbl>
          </a:graphicData>
        </a:graphic>
      </p:graphicFrame>
    </p:spTree>
    <p:extLst>
      <p:ext uri="{BB962C8B-B14F-4D97-AF65-F5344CB8AC3E}">
        <p14:creationId xmlns:p14="http://schemas.microsoft.com/office/powerpoint/2010/main" val="2672028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50" name="Google Shape;350;p53"/>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351" name="Google Shape;351;p53"/>
          <p:cNvPicPr preferRelativeResize="0"/>
          <p:nvPr/>
        </p:nvPicPr>
        <p:blipFill rotWithShape="1">
          <a:blip r:embed="rId4">
            <a:alphaModFix/>
          </a:blip>
          <a:srcRect t="16734" r="8892" b="18300"/>
          <a:stretch/>
        </p:blipFill>
        <p:spPr>
          <a:xfrm rot="10800000">
            <a:off x="833699" y="898594"/>
            <a:ext cx="2036850" cy="846042"/>
          </a:xfrm>
          <a:prstGeom prst="rect">
            <a:avLst/>
          </a:prstGeom>
          <a:noFill/>
          <a:ln>
            <a:noFill/>
          </a:ln>
        </p:spPr>
      </p:pic>
      <p:sp>
        <p:nvSpPr>
          <p:cNvPr id="352" name="Google Shape;352;p53"/>
          <p:cNvSpPr txBox="1">
            <a:spLocks noGrp="1"/>
          </p:cNvSpPr>
          <p:nvPr>
            <p:ph type="title"/>
          </p:nvPr>
        </p:nvSpPr>
        <p:spPr>
          <a:xfrm>
            <a:off x="2672991" y="10204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smtClean="0">
                <a:latin typeface="Times New Roman" panose="02020603050405020304" pitchFamily="18" charset="0"/>
                <a:cs typeface="Times New Roman" panose="02020603050405020304" pitchFamily="18" charset="0"/>
              </a:rPr>
              <a:t>THỰC HÀNH </a:t>
            </a:r>
            <a:br>
              <a:rPr lang="en" sz="3200" dirty="0" smtClean="0">
                <a:latin typeface="Times New Roman" panose="02020603050405020304" pitchFamily="18" charset="0"/>
                <a:cs typeface="Times New Roman" panose="02020603050405020304" pitchFamily="18" charset="0"/>
              </a:rPr>
            </a:br>
            <a:r>
              <a:rPr lang="en" sz="3200" dirty="0" smtClean="0">
                <a:latin typeface="Times New Roman" panose="02020603050405020304" pitchFamily="18" charset="0"/>
                <a:cs typeface="Times New Roman" panose="02020603050405020304" pitchFamily="18" charset="0"/>
              </a:rPr>
              <a:t>NÓI VÀ NGHE</a:t>
            </a:r>
            <a:endParaRPr sz="3200" dirty="0">
              <a:latin typeface="Times New Roman" panose="02020603050405020304" pitchFamily="18" charset="0"/>
              <a:cs typeface="Times New Roman" panose="02020603050405020304" pitchFamily="18" charset="0"/>
            </a:endParaRPr>
          </a:p>
        </p:txBody>
      </p:sp>
      <p:sp>
        <p:nvSpPr>
          <p:cNvPr id="6" name="Google Shape;353;p53"/>
          <p:cNvSpPr txBox="1">
            <a:spLocks noGrp="1"/>
          </p:cNvSpPr>
          <p:nvPr>
            <p:ph type="subTitle" idx="1"/>
          </p:nvPr>
        </p:nvSpPr>
        <p:spPr>
          <a:xfrm>
            <a:off x="2088002" y="2452840"/>
            <a:ext cx="4967977" cy="1485784"/>
          </a:xfrm>
          <a:prstGeom prst="rect">
            <a:avLst/>
          </a:prstGeom>
        </p:spPr>
        <p:txBody>
          <a:bodyPr spcFirstLastPara="1" wrap="square" lIns="91425" tIns="91425" rIns="91425" bIns="91425" anchor="t" anchorCtr="0">
            <a:noAutofit/>
          </a:bodyPr>
          <a:lstStyle/>
          <a:p>
            <a:pPr algn="just"/>
            <a:r>
              <a:rPr lang="en-US" sz="2400" dirty="0" smtClean="0">
                <a:solidFill>
                  <a:srgbClr val="080808"/>
                </a:solidFill>
                <a:latin typeface="Times New Roman" panose="02020603050405020304" pitchFamily="18" charset="0"/>
                <a:cs typeface="Times New Roman" panose="02020603050405020304" pitchFamily="18" charset="0"/>
              </a:rPr>
              <a:t>	</a:t>
            </a:r>
            <a:r>
              <a:rPr lang="en-US" sz="2400" dirty="0" err="1" smtClean="0">
                <a:solidFill>
                  <a:srgbClr val="080808"/>
                </a:solidFill>
                <a:latin typeface="Times New Roman" panose="02020603050405020304" pitchFamily="18" charset="0"/>
                <a:cs typeface="Times New Roman" panose="02020603050405020304" pitchFamily="18" charset="0"/>
              </a:rPr>
              <a:t>Học</a:t>
            </a:r>
            <a:r>
              <a:rPr lang="en-US" sz="2400" dirty="0" smtClean="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sinh</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thực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hành</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nói</a:t>
            </a:r>
            <a:r>
              <a:rPr lang="en-US" sz="2400" dirty="0">
                <a:solidFill>
                  <a:srgbClr val="080808"/>
                </a:solidFill>
                <a:latin typeface="Times New Roman" panose="02020603050405020304" pitchFamily="18" charset="0"/>
                <a:cs typeface="Times New Roman" panose="02020603050405020304" pitchFamily="18" charset="0"/>
              </a:rPr>
              <a:t> – </a:t>
            </a:r>
            <a:r>
              <a:rPr lang="en-US" sz="2400" dirty="0" err="1" smtClean="0">
                <a:solidFill>
                  <a:srgbClr val="080808"/>
                </a:solidFill>
                <a:latin typeface="Times New Roman" panose="02020603050405020304" pitchFamily="18" charset="0"/>
                <a:cs typeface="Times New Roman" panose="02020603050405020304" pitchFamily="18" charset="0"/>
              </a:rPr>
              <a:t>nghe</a:t>
            </a:r>
            <a:endParaRPr lang="en-US" sz="2400" dirty="0">
              <a:solidFill>
                <a:srgbClr val="080808"/>
              </a:solidFill>
              <a:latin typeface="Times New Roman" panose="02020603050405020304" pitchFamily="18" charset="0"/>
              <a:cs typeface="Times New Roman" panose="02020603050405020304" pitchFamily="18" charset="0"/>
            </a:endParaRPr>
          </a:p>
          <a:p>
            <a:pPr algn="just"/>
            <a:r>
              <a:rPr lang="en-US" sz="2400" dirty="0" smtClean="0">
                <a:solidFill>
                  <a:srgbClr val="080808"/>
                </a:solidFill>
                <a:latin typeface="Times New Roman" panose="02020603050405020304" pitchFamily="18" charset="0"/>
                <a:cs typeface="Times New Roman" panose="02020603050405020304" pitchFamily="18" charset="0"/>
              </a:rPr>
              <a:t>	</a:t>
            </a:r>
            <a:r>
              <a:rPr lang="en-US" sz="2400" dirty="0" err="1" smtClean="0">
                <a:solidFill>
                  <a:srgbClr val="080808"/>
                </a:solidFill>
                <a:latin typeface="Times New Roman" panose="02020603050405020304" pitchFamily="18" charset="0"/>
                <a:cs typeface="Times New Roman" panose="02020603050405020304" pitchFamily="18" charset="0"/>
              </a:rPr>
              <a:t>Học</a:t>
            </a:r>
            <a:r>
              <a:rPr lang="en-US" sz="2400" dirty="0" smtClean="0">
                <a:solidFill>
                  <a:srgbClr val="080808"/>
                </a:solidFill>
                <a:latin typeface="Times New Roman" panose="02020603050405020304" pitchFamily="18" charset="0"/>
                <a:cs typeface="Times New Roman" panose="02020603050405020304" pitchFamily="18" charset="0"/>
              </a:rPr>
              <a:t> </a:t>
            </a:r>
            <a:r>
              <a:rPr lang="en-US" sz="2400" dirty="0" err="1" smtClean="0">
                <a:solidFill>
                  <a:srgbClr val="080808"/>
                </a:solidFill>
                <a:latin typeface="Times New Roman" panose="02020603050405020304" pitchFamily="18" charset="0"/>
                <a:cs typeface="Times New Roman" panose="02020603050405020304" pitchFamily="18" charset="0"/>
              </a:rPr>
              <a:t>sinh</a:t>
            </a:r>
            <a:r>
              <a:rPr lang="en-US" sz="2400" dirty="0" smtClean="0">
                <a:solidFill>
                  <a:srgbClr val="080808"/>
                </a:solidFill>
                <a:latin typeface="Times New Roman" panose="02020603050405020304" pitchFamily="18" charset="0"/>
                <a:cs typeface="Times New Roman" panose="02020603050405020304" pitchFamily="18" charset="0"/>
              </a:rPr>
              <a:t> </a:t>
            </a:r>
            <a:r>
              <a:rPr lang="en-US" sz="2400" dirty="0" err="1" smtClean="0">
                <a:solidFill>
                  <a:srgbClr val="080808"/>
                </a:solidFill>
                <a:latin typeface="Times New Roman" panose="02020603050405020304" pitchFamily="18" charset="0"/>
                <a:cs typeface="Times New Roman" panose="02020603050405020304" pitchFamily="18" charset="0"/>
              </a:rPr>
              <a:t>đánh</a:t>
            </a:r>
            <a:r>
              <a:rPr lang="en-US" sz="2400" dirty="0" smtClean="0">
                <a:solidFill>
                  <a:srgbClr val="080808"/>
                </a:solidFill>
                <a:latin typeface="Times New Roman" panose="02020603050405020304" pitchFamily="18" charset="0"/>
                <a:cs typeface="Times New Roman" panose="02020603050405020304" pitchFamily="18" charset="0"/>
              </a:rPr>
              <a:t> </a:t>
            </a:r>
            <a:r>
              <a:rPr lang="en-US" sz="2400" dirty="0" err="1" smtClean="0">
                <a:solidFill>
                  <a:srgbClr val="080808"/>
                </a:solidFill>
                <a:latin typeface="Times New Roman" panose="02020603050405020304" pitchFamily="18" charset="0"/>
                <a:cs typeface="Times New Roman" panose="02020603050405020304" pitchFamily="18" charset="0"/>
              </a:rPr>
              <a:t>giá</a:t>
            </a:r>
            <a:r>
              <a:rPr lang="en-US" sz="2400" dirty="0" smtClean="0">
                <a:solidFill>
                  <a:srgbClr val="080808"/>
                </a:solidFill>
                <a:latin typeface="Times New Roman" panose="02020603050405020304" pitchFamily="18" charset="0"/>
                <a:cs typeface="Times New Roman" panose="02020603050405020304" pitchFamily="18" charset="0"/>
              </a:rPr>
              <a:t> </a:t>
            </a:r>
            <a:r>
              <a:rPr lang="en-US" sz="2400" dirty="0" err="1" smtClean="0">
                <a:solidFill>
                  <a:srgbClr val="080808"/>
                </a:solidFill>
                <a:latin typeface="Times New Roman" panose="02020603050405020304" pitchFamily="18" charset="0"/>
                <a:cs typeface="Times New Roman" panose="02020603050405020304" pitchFamily="18" charset="0"/>
              </a:rPr>
              <a:t>bài</a:t>
            </a:r>
            <a:r>
              <a:rPr lang="en-US" sz="2400" dirty="0" smtClean="0">
                <a:solidFill>
                  <a:srgbClr val="080808"/>
                </a:solidFill>
                <a:latin typeface="Times New Roman" panose="02020603050405020304" pitchFamily="18" charset="0"/>
                <a:cs typeface="Times New Roman" panose="02020603050405020304" pitchFamily="18" charset="0"/>
              </a:rPr>
              <a:t> </a:t>
            </a:r>
            <a:r>
              <a:rPr lang="en-US" sz="2400" dirty="0" err="1" smtClean="0">
                <a:solidFill>
                  <a:srgbClr val="080808"/>
                </a:solidFill>
                <a:latin typeface="Times New Roman" panose="02020603050405020304" pitchFamily="18" charset="0"/>
                <a:cs typeface="Times New Roman" panose="02020603050405020304" pitchFamily="18" charset="0"/>
              </a:rPr>
              <a:t>nói</a:t>
            </a:r>
            <a:r>
              <a:rPr lang="en-US" sz="2400" dirty="0" smtClean="0">
                <a:solidFill>
                  <a:srgbClr val="080808"/>
                </a:solidFill>
                <a:latin typeface="Times New Roman" panose="02020603050405020304" pitchFamily="18" charset="0"/>
                <a:cs typeface="Times New Roman" panose="02020603050405020304" pitchFamily="18" charset="0"/>
              </a:rPr>
              <a:t> </a:t>
            </a:r>
            <a:r>
              <a:rPr lang="en-US" sz="2400" dirty="0" err="1" smtClean="0">
                <a:solidFill>
                  <a:srgbClr val="080808"/>
                </a:solidFill>
                <a:latin typeface="Times New Roman" panose="02020603050405020304" pitchFamily="18" charset="0"/>
                <a:cs typeface="Times New Roman" panose="02020603050405020304" pitchFamily="18" charset="0"/>
              </a:rPr>
              <a:t>theo</a:t>
            </a:r>
            <a:r>
              <a:rPr lang="en-US" sz="2400" dirty="0" smtClean="0">
                <a:solidFill>
                  <a:srgbClr val="080808"/>
                </a:solidFill>
                <a:latin typeface="Times New Roman" panose="02020603050405020304" pitchFamily="18" charset="0"/>
                <a:cs typeface="Times New Roman" panose="02020603050405020304" pitchFamily="18" charset="0"/>
              </a:rPr>
              <a:t> rubric </a:t>
            </a:r>
            <a:r>
              <a:rPr lang="en-US" sz="2400" dirty="0">
                <a:solidFill>
                  <a:srgbClr val="080808"/>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6068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52"/>
                                        </p:tgtEl>
                                        <p:attrNameLst>
                                          <p:attrName>style.visibility</p:attrName>
                                        </p:attrNameLst>
                                      </p:cBhvr>
                                      <p:to>
                                        <p:strVal val="visible"/>
                                      </p:to>
                                    </p:set>
                                    <p:anim calcmode="lin" valueType="num">
                                      <p:cBhvr additive="base">
                                        <p:cTn id="7" dur="1000"/>
                                        <p:tgtEl>
                                          <p:spTgt spid="352"/>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4"/>
          <p:cNvSpPr txBox="1">
            <a:spLocks noGrp="1"/>
          </p:cNvSpPr>
          <p:nvPr>
            <p:ph type="body" idx="1"/>
          </p:nvPr>
        </p:nvSpPr>
        <p:spPr>
          <a:xfrm>
            <a:off x="653705" y="1523285"/>
            <a:ext cx="3619645" cy="2585727"/>
          </a:xfrm>
          <a:prstGeom prst="rect">
            <a:avLst/>
          </a:prstGeom>
        </p:spPr>
        <p:txBody>
          <a:bodyPr spcFirstLastPara="1" wrap="square" lIns="91425" tIns="91425" rIns="91425" bIns="91425" anchor="t" anchorCtr="0">
            <a:noAutofit/>
          </a:bodyPr>
          <a:lstStyle/>
          <a:p>
            <a:pPr marL="342900" marR="0" lvl="0" indent="-342900" algn="just">
              <a:lnSpc>
                <a:spcPct val="150000"/>
              </a:lnSpc>
              <a:spcBef>
                <a:spcPts val="0"/>
              </a:spcBef>
              <a:spcAft>
                <a:spcPts val="0"/>
              </a:spcAft>
              <a:buFont typeface="Arial" panose="020B0604020202020204" pitchFamily="34" charset="0"/>
              <a:buChar char="❖"/>
            </a:pPr>
            <a:r>
              <a:rPr lang="en-US" sz="1800"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sz="1800"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sz="1800"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b="1" dirty="0" err="1">
                <a:solidFill>
                  <a:srgbClr val="000000"/>
                </a:solidFill>
                <a:effectLst/>
                <a:latin typeface="Times New Roman" panose="02020603050405020304" pitchFamily="18" charset="0"/>
                <a:ea typeface="Times New Roman" panose="02020603050405020304" pitchFamily="18" charset="0"/>
                <a:cs typeface="Noto Sans Symbols"/>
              </a:rPr>
              <a:t>ghi</a:t>
            </a:r>
            <a:r>
              <a:rPr lang="en-US" sz="1800"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b="1" dirty="0" err="1">
                <a:solidFill>
                  <a:srgbClr val="000000"/>
                </a:solidFill>
                <a:effectLst/>
                <a:latin typeface="Times New Roman" panose="02020603050405020304" pitchFamily="18" charset="0"/>
                <a:ea typeface="Times New Roman" panose="02020603050405020304" pitchFamily="18" charset="0"/>
                <a:cs typeface="Noto Sans Symbols"/>
              </a:rPr>
              <a:t>nhớ</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được</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các</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bước</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thuyết</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trình</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đánh</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giá</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nội</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dung,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nghệ</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thuật</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một</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tác</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phẩm</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văn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smtClean="0">
                <a:solidFill>
                  <a:srgbClr val="000000"/>
                </a:solidFill>
                <a:effectLst/>
                <a:latin typeface="Times New Roman" panose="02020603050405020304" pitchFamily="18" charset="0"/>
                <a:ea typeface="Times New Roman" panose="02020603050405020304" pitchFamily="18" charset="0"/>
                <a:cs typeface="Noto Sans Symbols"/>
              </a:rPr>
              <a:t>học</a:t>
            </a:r>
            <a:endParaRPr lang="en-US" sz="1800" dirty="0">
              <a:effectLst/>
              <a:latin typeface="Noto Sans Symbols"/>
              <a:ea typeface="Noto Sans Symbols"/>
              <a:cs typeface="Noto Sans Symbols"/>
            </a:endParaRPr>
          </a:p>
          <a:p>
            <a:pPr marL="342900" marR="0" lvl="0" indent="-342900" algn="just">
              <a:lnSpc>
                <a:spcPct val="150000"/>
              </a:lnSpc>
              <a:spcBef>
                <a:spcPts val="0"/>
              </a:spcBef>
              <a:spcAft>
                <a:spcPts val="800"/>
              </a:spcAft>
              <a:buFont typeface="Arial" panose="020B0604020202020204" pitchFamily="34" charset="0"/>
              <a:buChar char="❖"/>
            </a:pPr>
            <a:r>
              <a:rPr lang="en-US" sz="1800"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sz="1800"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sz="1800"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b="1" dirty="0" err="1">
                <a:solidFill>
                  <a:srgbClr val="000000"/>
                </a:solidFill>
                <a:effectLst/>
                <a:latin typeface="Times New Roman" panose="02020603050405020304" pitchFamily="18" charset="0"/>
                <a:ea typeface="Times New Roman" panose="02020603050405020304" pitchFamily="18" charset="0"/>
                <a:cs typeface="Noto Sans Symbols"/>
              </a:rPr>
              <a:t>tự</a:t>
            </a:r>
            <a:r>
              <a:rPr lang="en-US" sz="1800" b="1" dirty="0">
                <a:solidFill>
                  <a:srgbClr val="000000"/>
                </a:solidFill>
                <a:effectLst/>
                <a:latin typeface="Times New Roman" panose="02020603050405020304" pitchFamily="18" charset="0"/>
                <a:ea typeface="Times New Roman" panose="02020603050405020304" pitchFamily="18" charset="0"/>
                <a:cs typeface="Noto Sans Symbols"/>
              </a:rPr>
              <a:t> tin </a:t>
            </a:r>
            <a:r>
              <a:rPr lang="en-US" sz="1800" b="1" dirty="0" err="1">
                <a:solidFill>
                  <a:srgbClr val="000000"/>
                </a:solidFill>
                <a:effectLst/>
                <a:latin typeface="Times New Roman" panose="02020603050405020304" pitchFamily="18" charset="0"/>
                <a:ea typeface="Times New Roman" panose="02020603050405020304" pitchFamily="18" charset="0"/>
                <a:cs typeface="Noto Sans Symbols"/>
              </a:rPr>
              <a:t>trình</a:t>
            </a:r>
            <a:r>
              <a:rPr lang="en-US" sz="1800"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b="1" dirty="0" err="1">
                <a:solidFill>
                  <a:srgbClr val="000000"/>
                </a:solidFill>
                <a:effectLst/>
                <a:latin typeface="Times New Roman" panose="02020603050405020304" pitchFamily="18" charset="0"/>
                <a:ea typeface="Times New Roman" panose="02020603050405020304" pitchFamily="18" charset="0"/>
                <a:cs typeface="Noto Sans Symbols"/>
              </a:rPr>
              <a:t>bày</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chia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sẻ</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quan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điểm</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bản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thân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US" sz="1800" dirty="0">
              <a:effectLst/>
              <a:latin typeface="Noto Sans Symbols"/>
              <a:ea typeface="Noto Sans Symbols"/>
              <a:cs typeface="Noto Sans Symbols"/>
            </a:endParaRPr>
          </a:p>
        </p:txBody>
      </p:sp>
      <p:sp>
        <p:nvSpPr>
          <p:cNvPr id="359" name="Google Shape;359;p54"/>
          <p:cNvSpPr txBox="1">
            <a:spLocks noGrp="1"/>
          </p:cNvSpPr>
          <p:nvPr>
            <p:ph type="title"/>
          </p:nvPr>
        </p:nvSpPr>
        <p:spPr>
          <a:xfrm>
            <a:off x="1002325" y="711181"/>
            <a:ext cx="289565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MỤC  TIÊU BÀI HỌC</a:t>
            </a:r>
            <a:endParaRPr sz="2000" dirty="0">
              <a:latin typeface="Times New Roman" panose="02020603050405020304" pitchFamily="18" charset="0"/>
              <a:cs typeface="Times New Roman" panose="02020603050405020304" pitchFamily="18" charset="0"/>
            </a:endParaRPr>
          </a:p>
        </p:txBody>
      </p:sp>
      <p:pic>
        <p:nvPicPr>
          <p:cNvPr id="360" name="Google Shape;360;p54"/>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pic>
        <p:nvPicPr>
          <p:cNvPr id="361" name="Google Shape;361;p54"/>
          <p:cNvPicPr preferRelativeResize="0"/>
          <p:nvPr/>
        </p:nvPicPr>
        <p:blipFill rotWithShape="1">
          <a:blip r:embed="rId4">
            <a:alphaModFix/>
          </a:blip>
          <a:srcRect l="8880" r="18745"/>
          <a:stretch/>
        </p:blipFill>
        <p:spPr>
          <a:xfrm rot="473094">
            <a:off x="6001750" y="2654026"/>
            <a:ext cx="1844901" cy="1699400"/>
          </a:xfrm>
          <a:prstGeom prst="rect">
            <a:avLst/>
          </a:prstGeom>
          <a:noFill/>
          <a:ln>
            <a:noFill/>
          </a:ln>
          <a:effectLst>
            <a:outerShdw blurRad="57150" dist="19050" dir="5400000" algn="bl" rotWithShape="0">
              <a:srgbClr val="000000">
                <a:alpha val="50000"/>
              </a:srgbClr>
            </a:outerShdw>
          </a:effectLst>
        </p:spPr>
      </p:pic>
      <p:sp>
        <p:nvSpPr>
          <p:cNvPr id="362" name="Google Shape;362;p54"/>
          <p:cNvSpPr/>
          <p:nvPr/>
        </p:nvSpPr>
        <p:spPr>
          <a:xfrm rot="-391042">
            <a:off x="5665714" y="2448475"/>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3" name="Google Shape;363;p54"/>
          <p:cNvPicPr preferRelativeResize="0"/>
          <p:nvPr/>
        </p:nvPicPr>
        <p:blipFill>
          <a:blip r:embed="rId5">
            <a:alphaModFix/>
          </a:blip>
          <a:stretch>
            <a:fillRect/>
          </a:stretch>
        </p:blipFill>
        <p:spPr>
          <a:xfrm>
            <a:off x="5860267" y="1103650"/>
            <a:ext cx="1999856" cy="1334776"/>
          </a:xfrm>
          <a:prstGeom prst="rect">
            <a:avLst/>
          </a:prstGeom>
          <a:noFill/>
          <a:ln>
            <a:noFill/>
          </a:ln>
          <a:effectLst>
            <a:outerShdw blurRad="57150" dist="19050" dir="5400000" algn="bl" rotWithShape="0">
              <a:srgbClr val="000000">
                <a:alpha val="50000"/>
              </a:srgbClr>
            </a:outerShdw>
          </a:effectLst>
        </p:spPr>
      </p:pic>
      <p:sp>
        <p:nvSpPr>
          <p:cNvPr id="364" name="Google Shape;364;p54"/>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5" name="Google Shape;365;p54"/>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366" name="Google Shape;366;p54"/>
          <p:cNvPicPr preferRelativeResize="0"/>
          <p:nvPr/>
        </p:nvPicPr>
        <p:blipFill>
          <a:blip r:embed="rId6">
            <a:alphaModFix amt="80000"/>
          </a:blip>
          <a:stretch>
            <a:fillRect/>
          </a:stretch>
        </p:blipFill>
        <p:spPr>
          <a:xfrm rot="6023610" flipH="1">
            <a:off x="4575756" y="2456753"/>
            <a:ext cx="1579416" cy="7164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par>
                                <p:cTn id="8" presetID="10" presetClass="entr" presetSubtype="0"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1000"/>
                                        <p:tgtEl>
                                          <p:spTgt spid="362"/>
                                        </p:tgtEl>
                                      </p:cBhvr>
                                    </p:animEffect>
                                  </p:childTnLst>
                                </p:cTn>
                              </p:par>
                              <p:par>
                                <p:cTn id="11" presetID="10" presetClass="entr" presetSubtype="0" fill="hold" nodeType="withEffect">
                                  <p:stCondLst>
                                    <p:cond delay="0"/>
                                  </p:stCondLst>
                                  <p:childTnLst>
                                    <p:set>
                                      <p:cBhvr>
                                        <p:cTn id="12" dur="1" fill="hold">
                                          <p:stCondLst>
                                            <p:cond delay="0"/>
                                          </p:stCondLst>
                                        </p:cTn>
                                        <p:tgtEl>
                                          <p:spTgt spid="363"/>
                                        </p:tgtEl>
                                        <p:attrNameLst>
                                          <p:attrName>style.visibility</p:attrName>
                                        </p:attrNameLst>
                                      </p:cBhvr>
                                      <p:to>
                                        <p:strVal val="visible"/>
                                      </p:to>
                                    </p:set>
                                    <p:animEffect transition="in" filter="fade">
                                      <p:cBhvr>
                                        <p:cTn id="13" dur="1000"/>
                                        <p:tgtEl>
                                          <p:spTgt spid="363"/>
                                        </p:tgtEl>
                                      </p:cBhvr>
                                    </p:animEffect>
                                  </p:childTnLst>
                                </p:cTn>
                              </p:par>
                              <p:par>
                                <p:cTn id="14" presetID="10" presetClass="entr" presetSubtype="0" fill="hold" nodeType="withEffect">
                                  <p:stCondLst>
                                    <p:cond delay="0"/>
                                  </p:stCondLst>
                                  <p:childTnLst>
                                    <p:set>
                                      <p:cBhvr>
                                        <p:cTn id="15" dur="1" fill="hold">
                                          <p:stCondLst>
                                            <p:cond delay="0"/>
                                          </p:stCondLst>
                                        </p:cTn>
                                        <p:tgtEl>
                                          <p:spTgt spid="364"/>
                                        </p:tgtEl>
                                        <p:attrNameLst>
                                          <p:attrName>style.visibility</p:attrName>
                                        </p:attrNameLst>
                                      </p:cBhvr>
                                      <p:to>
                                        <p:strVal val="visible"/>
                                      </p:to>
                                    </p:set>
                                    <p:animEffect transition="in" filter="fade">
                                      <p:cBhvr>
                                        <p:cTn id="16" dur="1000"/>
                                        <p:tgtEl>
                                          <p:spTgt spid="364"/>
                                        </p:tgtEl>
                                      </p:cBhvr>
                                    </p:animEffect>
                                  </p:childTnLst>
                                </p:cTn>
                              </p:par>
                              <p:par>
                                <p:cTn id="17" presetID="10" presetClass="entr" presetSubtype="0" fill="hold" nodeType="withEffect">
                                  <p:stCondLst>
                                    <p:cond delay="0"/>
                                  </p:stCondLst>
                                  <p:childTnLst>
                                    <p:set>
                                      <p:cBhvr>
                                        <p:cTn id="18" dur="1" fill="hold">
                                          <p:stCondLst>
                                            <p:cond delay="0"/>
                                          </p:stCondLst>
                                        </p:cTn>
                                        <p:tgtEl>
                                          <p:spTgt spid="365"/>
                                        </p:tgtEl>
                                        <p:attrNameLst>
                                          <p:attrName>style.visibility</p:attrName>
                                        </p:attrNameLst>
                                      </p:cBhvr>
                                      <p:to>
                                        <p:strVal val="visible"/>
                                      </p:to>
                                    </p:set>
                                    <p:animEffect transition="in" filter="fade">
                                      <p:cBhvr>
                                        <p:cTn id="19" dur="10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50" name="Google Shape;350;p53"/>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351" name="Google Shape;351;p53"/>
          <p:cNvPicPr preferRelativeResize="0"/>
          <p:nvPr/>
        </p:nvPicPr>
        <p:blipFill rotWithShape="1">
          <a:blip r:embed="rId4">
            <a:alphaModFix/>
          </a:blip>
          <a:srcRect t="16734" r="8892" b="18300"/>
          <a:stretch/>
        </p:blipFill>
        <p:spPr>
          <a:xfrm rot="10800000">
            <a:off x="833699" y="898594"/>
            <a:ext cx="2036850" cy="846042"/>
          </a:xfrm>
          <a:prstGeom prst="rect">
            <a:avLst/>
          </a:prstGeom>
          <a:noFill/>
          <a:ln>
            <a:noFill/>
          </a:ln>
        </p:spPr>
      </p:pic>
      <p:sp>
        <p:nvSpPr>
          <p:cNvPr id="352" name="Google Shape;352;p53"/>
          <p:cNvSpPr txBox="1">
            <a:spLocks noGrp="1"/>
          </p:cNvSpPr>
          <p:nvPr>
            <p:ph type="title"/>
          </p:nvPr>
        </p:nvSpPr>
        <p:spPr>
          <a:xfrm>
            <a:off x="2672991" y="10204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smtClean="0">
                <a:latin typeface="Times New Roman" panose="02020603050405020304" pitchFamily="18" charset="0"/>
                <a:cs typeface="Times New Roman" panose="02020603050405020304" pitchFamily="18" charset="0"/>
              </a:rPr>
              <a:t>VẬN DỤNG</a:t>
            </a:r>
            <a:endParaRPr sz="3200" dirty="0">
              <a:latin typeface="Times New Roman" panose="02020603050405020304" pitchFamily="18" charset="0"/>
              <a:cs typeface="Times New Roman" panose="02020603050405020304" pitchFamily="18" charset="0"/>
            </a:endParaRPr>
          </a:p>
        </p:txBody>
      </p:sp>
      <p:sp>
        <p:nvSpPr>
          <p:cNvPr id="353" name="Google Shape;353;p53"/>
          <p:cNvSpPr txBox="1">
            <a:spLocks noGrp="1"/>
          </p:cNvSpPr>
          <p:nvPr>
            <p:ph type="subTitle" idx="1"/>
          </p:nvPr>
        </p:nvSpPr>
        <p:spPr>
          <a:xfrm>
            <a:off x="2088002" y="1836150"/>
            <a:ext cx="4967977" cy="1485784"/>
          </a:xfrm>
          <a:prstGeom prst="rect">
            <a:avLst/>
          </a:prstGeom>
        </p:spPr>
        <p:txBody>
          <a:bodyPr spcFirstLastPara="1" wrap="square" lIns="91425" tIns="91425" rIns="91425" bIns="91425" anchor="t" anchorCtr="0">
            <a:noAutofit/>
          </a:bodyPr>
          <a:lstStyle/>
          <a:p>
            <a:pPr lvl="0" algn="just">
              <a:buFont typeface="Arial" panose="020B0604020202020204" pitchFamily="34" charset="0"/>
              <a:buChar char="•"/>
            </a:pPr>
            <a:r>
              <a:rPr lang="en-US" sz="2000" dirty="0" err="1" smtClean="0">
                <a:solidFill>
                  <a:srgbClr val="080808"/>
                </a:solidFill>
                <a:latin typeface="Times New Roman" panose="02020603050405020304" pitchFamily="18" charset="0"/>
                <a:cs typeface="Times New Roman" panose="02020603050405020304" pitchFamily="18" charset="0"/>
              </a:rPr>
              <a:t>Trong</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phần</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trình</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bày</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của</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các</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bạn</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có</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vấn</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đề</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nào</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mang</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tính</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toàn</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cầu</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mà</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em</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quan</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tâm</a:t>
            </a:r>
            <a:r>
              <a:rPr lang="en-US" sz="2000" dirty="0" smtClean="0">
                <a:solidFill>
                  <a:srgbClr val="080808"/>
                </a:solidFill>
                <a:latin typeface="Times New Roman" panose="02020603050405020304" pitchFamily="18" charset="0"/>
                <a:cs typeface="Times New Roman" panose="02020603050405020304" pitchFamily="18" charset="0"/>
              </a:rPr>
              <a:t> hay </a:t>
            </a:r>
            <a:r>
              <a:rPr lang="en-US" sz="2000" dirty="0" err="1" smtClean="0">
                <a:solidFill>
                  <a:srgbClr val="080808"/>
                </a:solidFill>
                <a:latin typeface="Times New Roman" panose="02020603050405020304" pitchFamily="18" charset="0"/>
                <a:cs typeface="Times New Roman" panose="02020603050405020304" pitchFamily="18" charset="0"/>
              </a:rPr>
              <a:t>không</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Hãy</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thảo</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luận</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với</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các</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bạn</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về</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vấn</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đề</a:t>
            </a:r>
            <a:r>
              <a:rPr lang="en-US" sz="2000" dirty="0" smtClean="0">
                <a:solidFill>
                  <a:srgbClr val="080808"/>
                </a:solidFill>
                <a:latin typeface="Times New Roman" panose="02020603050405020304" pitchFamily="18" charset="0"/>
                <a:cs typeface="Times New Roman" panose="02020603050405020304" pitchFamily="18" charset="0"/>
              </a:rPr>
              <a:t> </a:t>
            </a:r>
            <a:r>
              <a:rPr lang="en-US" sz="2000" dirty="0" err="1" smtClean="0">
                <a:solidFill>
                  <a:srgbClr val="080808"/>
                </a:solidFill>
                <a:latin typeface="Times New Roman" panose="02020603050405020304" pitchFamily="18" charset="0"/>
                <a:cs typeface="Times New Roman" panose="02020603050405020304" pitchFamily="18" charset="0"/>
              </a:rPr>
              <a:t>ấy</a:t>
            </a:r>
            <a:r>
              <a:rPr lang="en-US" sz="2000" dirty="0" smtClean="0">
                <a:solidFill>
                  <a:srgbClr val="080808"/>
                </a:solidFill>
                <a:latin typeface="Times New Roman" panose="02020603050405020304" pitchFamily="18" charset="0"/>
                <a:cs typeface="Times New Roman" panose="02020603050405020304" pitchFamily="18" charset="0"/>
              </a:rPr>
              <a:t>.</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92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3"/>
                                        </p:tgtEl>
                                        <p:attrNameLst>
                                          <p:attrName>style.visibility</p:attrName>
                                        </p:attrNameLst>
                                      </p:cBhvr>
                                      <p:to>
                                        <p:strVal val="visible"/>
                                      </p:to>
                                    </p:set>
                                    <p:anim calcmode="lin" valueType="num">
                                      <p:cBhvr additive="base">
                                        <p:cTn id="7" dur="1000"/>
                                        <p:tgtEl>
                                          <p:spTgt spid="35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52"/>
                                        </p:tgtEl>
                                        <p:attrNameLst>
                                          <p:attrName>style.visibility</p:attrName>
                                        </p:attrNameLst>
                                      </p:cBhvr>
                                      <p:to>
                                        <p:strVal val="visible"/>
                                      </p:to>
                                    </p:set>
                                    <p:anim calcmode="lin" valueType="num">
                                      <p:cBhvr additive="base">
                                        <p:cTn id="10" dur="1000"/>
                                        <p:tgtEl>
                                          <p:spTgt spid="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50" name="Google Shape;350;p53"/>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351" name="Google Shape;351;p53"/>
          <p:cNvPicPr preferRelativeResize="0"/>
          <p:nvPr/>
        </p:nvPicPr>
        <p:blipFill rotWithShape="1">
          <a:blip r:embed="rId4">
            <a:alphaModFix/>
          </a:blip>
          <a:srcRect t="16734" r="8892" b="18300"/>
          <a:stretch/>
        </p:blipFill>
        <p:spPr>
          <a:xfrm rot="10800000">
            <a:off x="833699" y="898594"/>
            <a:ext cx="2036850" cy="846042"/>
          </a:xfrm>
          <a:prstGeom prst="rect">
            <a:avLst/>
          </a:prstGeom>
          <a:noFill/>
          <a:ln>
            <a:noFill/>
          </a:ln>
        </p:spPr>
      </p:pic>
      <p:sp>
        <p:nvSpPr>
          <p:cNvPr id="352" name="Google Shape;352;p53"/>
          <p:cNvSpPr txBox="1">
            <a:spLocks noGrp="1"/>
          </p:cNvSpPr>
          <p:nvPr>
            <p:ph type="title"/>
          </p:nvPr>
        </p:nvSpPr>
        <p:spPr>
          <a:xfrm>
            <a:off x="2672991" y="10204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smtClean="0">
                <a:latin typeface="Times New Roman" panose="02020603050405020304" pitchFamily="18" charset="0"/>
                <a:cs typeface="Times New Roman" panose="02020603050405020304" pitchFamily="18" charset="0"/>
              </a:rPr>
              <a:t>CỦNG CỐ</a:t>
            </a:r>
            <a:endParaRPr sz="3200" dirty="0">
              <a:latin typeface="Times New Roman" panose="02020603050405020304" pitchFamily="18" charset="0"/>
              <a:cs typeface="Times New Roman" panose="02020603050405020304" pitchFamily="18" charset="0"/>
            </a:endParaRPr>
          </a:p>
        </p:txBody>
      </p:sp>
      <p:sp>
        <p:nvSpPr>
          <p:cNvPr id="353" name="Google Shape;353;p53"/>
          <p:cNvSpPr txBox="1">
            <a:spLocks noGrp="1"/>
          </p:cNvSpPr>
          <p:nvPr>
            <p:ph type="subTitle" idx="1"/>
          </p:nvPr>
        </p:nvSpPr>
        <p:spPr>
          <a:xfrm>
            <a:off x="2088002" y="1836150"/>
            <a:ext cx="4967977" cy="1485784"/>
          </a:xfrm>
          <a:prstGeom prst="rect">
            <a:avLst/>
          </a:prstGeom>
        </p:spPr>
        <p:txBody>
          <a:bodyPr spcFirstLastPara="1" wrap="square" lIns="91425" tIns="91425" rIns="91425" bIns="91425" anchor="t" anchorCtr="0">
            <a:noAutofit/>
          </a:bodyPr>
          <a:lstStyle/>
          <a:p>
            <a:pPr algn="just"/>
            <a:r>
              <a:rPr lang="en-US" sz="2400" dirty="0" smtClean="0">
                <a:solidFill>
                  <a:srgbClr val="080808"/>
                </a:solidFill>
                <a:latin typeface="Times New Roman" panose="02020603050405020304" pitchFamily="18" charset="0"/>
                <a:cs typeface="Times New Roman" panose="02020603050405020304" pitchFamily="18" charset="0"/>
              </a:rPr>
              <a:t>	</a:t>
            </a:r>
            <a:r>
              <a:rPr lang="en-US" sz="2400" dirty="0" err="1" smtClean="0">
                <a:solidFill>
                  <a:srgbClr val="080808"/>
                </a:solidFill>
                <a:latin typeface="Times New Roman" panose="02020603050405020304" pitchFamily="18" charset="0"/>
                <a:cs typeface="Times New Roman" panose="02020603050405020304" pitchFamily="18" charset="0"/>
              </a:rPr>
              <a:t>Em</a:t>
            </a:r>
            <a:r>
              <a:rPr lang="en-US" sz="2400" dirty="0" smtClean="0">
                <a:solidFill>
                  <a:srgbClr val="080808"/>
                </a:solidFill>
                <a:latin typeface="Times New Roman" panose="02020603050405020304" pitchFamily="18" charset="0"/>
                <a:cs typeface="Times New Roman" panose="02020603050405020304" pitchFamily="18" charset="0"/>
              </a:rPr>
              <a:t> </a:t>
            </a:r>
            <a:r>
              <a:rPr lang="en-US" sz="2400" dirty="0" err="1" smtClean="0">
                <a:solidFill>
                  <a:srgbClr val="080808"/>
                </a:solidFill>
                <a:latin typeface="Times New Roman" panose="02020603050405020304" pitchFamily="18" charset="0"/>
                <a:cs typeface="Times New Roman" panose="02020603050405020304" pitchFamily="18" charset="0"/>
              </a:rPr>
              <a:t>hãy</a:t>
            </a:r>
            <a:r>
              <a:rPr lang="en-US" sz="2400" dirty="0" smtClean="0">
                <a:solidFill>
                  <a:srgbClr val="080808"/>
                </a:solidFill>
                <a:latin typeface="Times New Roman" panose="02020603050405020304" pitchFamily="18" charset="0"/>
                <a:cs typeface="Times New Roman" panose="02020603050405020304" pitchFamily="18" charset="0"/>
              </a:rPr>
              <a:t> </a:t>
            </a:r>
            <a:r>
              <a:rPr lang="en-US" sz="2400" dirty="0" err="1" smtClean="0">
                <a:solidFill>
                  <a:srgbClr val="080808"/>
                </a:solidFill>
                <a:latin typeface="Times New Roman" panose="02020603050405020304" pitchFamily="18" charset="0"/>
                <a:cs typeface="Times New Roman" panose="02020603050405020304" pitchFamily="18" charset="0"/>
              </a:rPr>
              <a:t>nhắc</a:t>
            </a:r>
            <a:r>
              <a:rPr lang="en-US" sz="2400" dirty="0" smtClean="0">
                <a:solidFill>
                  <a:srgbClr val="080808"/>
                </a:solidFill>
                <a:latin typeface="Times New Roman" panose="02020603050405020304" pitchFamily="18" charset="0"/>
                <a:cs typeface="Times New Roman" panose="02020603050405020304" pitchFamily="18" charset="0"/>
              </a:rPr>
              <a:t> </a:t>
            </a:r>
            <a:r>
              <a:rPr lang="en-US" sz="2400" dirty="0" err="1" smtClean="0">
                <a:solidFill>
                  <a:srgbClr val="080808"/>
                </a:solidFill>
                <a:latin typeface="Times New Roman" panose="02020603050405020304" pitchFamily="18" charset="0"/>
                <a:cs typeface="Times New Roman" panose="02020603050405020304" pitchFamily="18" charset="0"/>
              </a:rPr>
              <a:t>lại</a:t>
            </a:r>
            <a:r>
              <a:rPr lang="en-US" sz="2400" dirty="0" smtClean="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các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yêu</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cầu</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cần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có</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khi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thuyết</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trình</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về</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một</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tác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phẩm</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văn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học</a:t>
            </a:r>
            <a:endParaRPr lang="en-US" sz="2400" dirty="0">
              <a:solidFill>
                <a:srgbClr val="08080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5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3"/>
                                        </p:tgtEl>
                                        <p:attrNameLst>
                                          <p:attrName>style.visibility</p:attrName>
                                        </p:attrNameLst>
                                      </p:cBhvr>
                                      <p:to>
                                        <p:strVal val="visible"/>
                                      </p:to>
                                    </p:set>
                                    <p:anim calcmode="lin" valueType="num">
                                      <p:cBhvr additive="base">
                                        <p:cTn id="7" dur="1000"/>
                                        <p:tgtEl>
                                          <p:spTgt spid="35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52"/>
                                        </p:tgtEl>
                                        <p:attrNameLst>
                                          <p:attrName>style.visibility</p:attrName>
                                        </p:attrNameLst>
                                      </p:cBhvr>
                                      <p:to>
                                        <p:strVal val="visible"/>
                                      </p:to>
                                    </p:set>
                                    <p:anim calcmode="lin" valueType="num">
                                      <p:cBhvr additive="base">
                                        <p:cTn id="10" dur="1000"/>
                                        <p:tgtEl>
                                          <p:spTgt spid="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50" name="Google Shape;350;p53"/>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351" name="Google Shape;351;p53"/>
          <p:cNvPicPr preferRelativeResize="0"/>
          <p:nvPr/>
        </p:nvPicPr>
        <p:blipFill rotWithShape="1">
          <a:blip r:embed="rId4">
            <a:alphaModFix/>
          </a:blip>
          <a:srcRect t="16734" r="8892" b="18300"/>
          <a:stretch/>
        </p:blipFill>
        <p:spPr>
          <a:xfrm rot="10800000">
            <a:off x="833699" y="898594"/>
            <a:ext cx="2036850" cy="846042"/>
          </a:xfrm>
          <a:prstGeom prst="rect">
            <a:avLst/>
          </a:prstGeom>
          <a:noFill/>
          <a:ln>
            <a:noFill/>
          </a:ln>
        </p:spPr>
      </p:pic>
      <p:sp>
        <p:nvSpPr>
          <p:cNvPr id="352" name="Google Shape;352;p53"/>
          <p:cNvSpPr txBox="1">
            <a:spLocks noGrp="1"/>
          </p:cNvSpPr>
          <p:nvPr>
            <p:ph type="title"/>
          </p:nvPr>
        </p:nvSpPr>
        <p:spPr>
          <a:xfrm>
            <a:off x="2672991" y="10204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smtClean="0">
                <a:latin typeface="Times New Roman" panose="02020603050405020304" pitchFamily="18" charset="0"/>
                <a:cs typeface="Times New Roman" panose="02020603050405020304" pitchFamily="18" charset="0"/>
              </a:rPr>
              <a:t>DẶN DÒ</a:t>
            </a:r>
            <a:endParaRPr sz="3200" dirty="0">
              <a:latin typeface="Times New Roman" panose="02020603050405020304" pitchFamily="18" charset="0"/>
              <a:cs typeface="Times New Roman" panose="02020603050405020304" pitchFamily="18" charset="0"/>
            </a:endParaRPr>
          </a:p>
        </p:txBody>
      </p:sp>
      <p:sp>
        <p:nvSpPr>
          <p:cNvPr id="353" name="Google Shape;353;p53"/>
          <p:cNvSpPr txBox="1">
            <a:spLocks noGrp="1"/>
          </p:cNvSpPr>
          <p:nvPr>
            <p:ph type="subTitle" idx="1"/>
          </p:nvPr>
        </p:nvSpPr>
        <p:spPr>
          <a:xfrm>
            <a:off x="2088002" y="1896992"/>
            <a:ext cx="4967977" cy="1485784"/>
          </a:xfrm>
          <a:prstGeom prst="rect">
            <a:avLst/>
          </a:prstGeom>
        </p:spPr>
        <p:txBody>
          <a:bodyPr spcFirstLastPara="1" wrap="square" lIns="91425" tIns="91425" rIns="91425" bIns="91425" anchor="t" anchorCtr="0">
            <a:noAutofit/>
          </a:bodyPr>
          <a:lstStyle/>
          <a:p>
            <a:pPr algn="just"/>
            <a:r>
              <a:rPr lang="en-US" sz="2400" dirty="0" smtClean="0">
                <a:solidFill>
                  <a:srgbClr val="080808"/>
                </a:solidFill>
                <a:latin typeface="Times New Roman" panose="02020603050405020304" pitchFamily="18" charset="0"/>
                <a:cs typeface="Times New Roman" panose="02020603050405020304" pitchFamily="18" charset="0"/>
              </a:rPr>
              <a:t>	- </a:t>
            </a:r>
            <a:r>
              <a:rPr lang="en-US" sz="2400" dirty="0" err="1">
                <a:solidFill>
                  <a:srgbClr val="080808"/>
                </a:solidFill>
                <a:latin typeface="Times New Roman" panose="02020603050405020304" pitchFamily="18" charset="0"/>
                <a:cs typeface="Times New Roman" panose="02020603050405020304" pitchFamily="18" charset="0"/>
              </a:rPr>
              <a:t>Hoàn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thiện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bài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nói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theo</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nhận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xét</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góp</a:t>
            </a:r>
            <a:r>
              <a:rPr lang="en-US" sz="2400" dirty="0">
                <a:solidFill>
                  <a:srgbClr val="080808"/>
                </a:solidFill>
                <a:latin typeface="Times New Roman" panose="02020603050405020304" pitchFamily="18" charset="0"/>
                <a:cs typeface="Times New Roman" panose="02020603050405020304" pitchFamily="18" charset="0"/>
              </a:rPr>
              <a:t> ý </a:t>
            </a:r>
            <a:r>
              <a:rPr lang="en-US" sz="2400" dirty="0" err="1">
                <a:solidFill>
                  <a:srgbClr val="080808"/>
                </a:solidFill>
                <a:latin typeface="Times New Roman" panose="02020603050405020304" pitchFamily="18" charset="0"/>
                <a:cs typeface="Times New Roman" panose="02020603050405020304" pitchFamily="18" charset="0"/>
              </a:rPr>
              <a:t>của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thầy</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cô</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và</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các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bạn</a:t>
            </a:r>
            <a:r>
              <a:rPr lang="en-US" sz="2400" dirty="0">
                <a:solidFill>
                  <a:srgbClr val="080808"/>
                </a:solidFill>
                <a:latin typeface="Times New Roman" panose="02020603050405020304" pitchFamily="18" charset="0"/>
                <a:cs typeface="Times New Roman" panose="02020603050405020304" pitchFamily="18" charset="0"/>
              </a:rPr>
              <a:t>.</a:t>
            </a:r>
          </a:p>
          <a:p>
            <a:pPr algn="just"/>
            <a:r>
              <a:rPr lang="en-US" sz="2400" dirty="0" smtClean="0">
                <a:solidFill>
                  <a:srgbClr val="080808"/>
                </a:solidFill>
                <a:latin typeface="Times New Roman" panose="02020603050405020304" pitchFamily="18" charset="0"/>
                <a:cs typeface="Times New Roman" panose="02020603050405020304" pitchFamily="18" charset="0"/>
              </a:rPr>
              <a:t>	- </a:t>
            </a:r>
            <a:r>
              <a:rPr lang="en-US" sz="2400" dirty="0">
                <a:solidFill>
                  <a:srgbClr val="080808"/>
                </a:solidFill>
                <a:latin typeface="Times New Roman" panose="02020603050405020304" pitchFamily="18" charset="0"/>
                <a:cs typeface="Times New Roman" panose="02020603050405020304" pitchFamily="18" charset="0"/>
              </a:rPr>
              <a:t>Quay video </a:t>
            </a:r>
            <a:r>
              <a:rPr lang="en-US" sz="2400" dirty="0" err="1">
                <a:solidFill>
                  <a:srgbClr val="080808"/>
                </a:solidFill>
                <a:latin typeface="Times New Roman" panose="02020603050405020304" pitchFamily="18" charset="0"/>
                <a:cs typeface="Times New Roman" panose="02020603050405020304" pitchFamily="18" charset="0"/>
              </a:rPr>
              <a:t>sản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phẩm</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bài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nói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hoàn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thiện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và</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nộp</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lại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cho</a:t>
            </a:r>
            <a:r>
              <a:rPr lang="en-US" sz="2400" dirty="0">
                <a:solidFill>
                  <a:srgbClr val="080808"/>
                </a:solidFill>
                <a:latin typeface="Times New Roman" panose="02020603050405020304" pitchFamily="18" charset="0"/>
                <a:cs typeface="Times New Roman" panose="02020603050405020304" pitchFamily="18" charset="0"/>
              </a:rPr>
              <a:t> GVBM.</a:t>
            </a:r>
          </a:p>
        </p:txBody>
      </p:sp>
    </p:spTree>
    <p:extLst>
      <p:ext uri="{BB962C8B-B14F-4D97-AF65-F5344CB8AC3E}">
        <p14:creationId xmlns:p14="http://schemas.microsoft.com/office/powerpoint/2010/main" val="152309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3"/>
                                        </p:tgtEl>
                                        <p:attrNameLst>
                                          <p:attrName>style.visibility</p:attrName>
                                        </p:attrNameLst>
                                      </p:cBhvr>
                                      <p:to>
                                        <p:strVal val="visible"/>
                                      </p:to>
                                    </p:set>
                                    <p:anim calcmode="lin" valueType="num">
                                      <p:cBhvr additive="base">
                                        <p:cTn id="7" dur="1000"/>
                                        <p:tgtEl>
                                          <p:spTgt spid="35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52"/>
                                        </p:tgtEl>
                                        <p:attrNameLst>
                                          <p:attrName>style.visibility</p:attrName>
                                        </p:attrNameLst>
                                      </p:cBhvr>
                                      <p:to>
                                        <p:strVal val="visible"/>
                                      </p:to>
                                    </p:set>
                                    <p:anim calcmode="lin" valueType="num">
                                      <p:cBhvr additive="base">
                                        <p:cTn id="10" dur="1000"/>
                                        <p:tgtEl>
                                          <p:spTgt spid="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50" name="Google Shape;350;p53"/>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351" name="Google Shape;351;p53"/>
          <p:cNvPicPr preferRelativeResize="0"/>
          <p:nvPr/>
        </p:nvPicPr>
        <p:blipFill rotWithShape="1">
          <a:blip r:embed="rId4">
            <a:alphaModFix/>
          </a:blip>
          <a:srcRect t="16734" r="8892" b="18300"/>
          <a:stretch/>
        </p:blipFill>
        <p:spPr>
          <a:xfrm rot="10800000">
            <a:off x="833699" y="898594"/>
            <a:ext cx="2036850" cy="846042"/>
          </a:xfrm>
          <a:prstGeom prst="rect">
            <a:avLst/>
          </a:prstGeom>
          <a:noFill/>
          <a:ln>
            <a:noFill/>
          </a:ln>
        </p:spPr>
      </p:pic>
      <p:sp>
        <p:nvSpPr>
          <p:cNvPr id="352" name="Google Shape;352;p53"/>
          <p:cNvSpPr txBox="1">
            <a:spLocks noGrp="1"/>
          </p:cNvSpPr>
          <p:nvPr>
            <p:ph type="title"/>
          </p:nvPr>
        </p:nvSpPr>
        <p:spPr>
          <a:xfrm>
            <a:off x="2672991" y="10204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latin typeface="Times New Roman" panose="02020603050405020304" pitchFamily="18" charset="0"/>
                <a:cs typeface="Times New Roman" panose="02020603050405020304" pitchFamily="18" charset="0"/>
              </a:rPr>
              <a:t>NHIỆM VỤ</a:t>
            </a:r>
            <a:endParaRPr sz="3200" dirty="0">
              <a:latin typeface="Times New Roman" panose="02020603050405020304" pitchFamily="18" charset="0"/>
              <a:cs typeface="Times New Roman" panose="02020603050405020304" pitchFamily="18" charset="0"/>
            </a:endParaRPr>
          </a:p>
        </p:txBody>
      </p:sp>
      <p:sp>
        <p:nvSpPr>
          <p:cNvPr id="353" name="Google Shape;353;p53"/>
          <p:cNvSpPr txBox="1">
            <a:spLocks noGrp="1"/>
          </p:cNvSpPr>
          <p:nvPr>
            <p:ph type="subTitle" idx="1"/>
          </p:nvPr>
        </p:nvSpPr>
        <p:spPr>
          <a:xfrm>
            <a:off x="2088002" y="1836150"/>
            <a:ext cx="4967977" cy="1485784"/>
          </a:xfrm>
          <a:prstGeom prst="rect">
            <a:avLst/>
          </a:prstGeom>
        </p:spPr>
        <p:txBody>
          <a:bodyPr spcFirstLastPara="1" wrap="square" lIns="91425" tIns="91425" rIns="91425" bIns="91425" anchor="t" anchorCtr="0">
            <a:noAutofit/>
          </a:bodyPr>
          <a:lstStyle/>
          <a:p>
            <a:pPr lvl="0" algn="just">
              <a:buFont typeface="Arial" panose="020B0604020202020204" pitchFamily="34" charset="0"/>
              <a:buChar char="•"/>
            </a:pPr>
            <a:r>
              <a:rPr lang="en-US" sz="2000" dirty="0">
                <a:solidFill>
                  <a:srgbClr val="080808"/>
                </a:solidFill>
                <a:latin typeface="Times New Roman" panose="02020603050405020304" pitchFamily="18" charset="0"/>
                <a:cs typeface="Times New Roman" panose="02020603050405020304" pitchFamily="18" charset="0"/>
              </a:rPr>
              <a:t>HS </a:t>
            </a:r>
            <a:r>
              <a:rPr lang="en-US" sz="2000" dirty="0" err="1">
                <a:solidFill>
                  <a:srgbClr val="080808"/>
                </a:solidFill>
                <a:latin typeface="Times New Roman" panose="02020603050405020304" pitchFamily="18" charset="0"/>
                <a:cs typeface="Times New Roman" panose="02020603050405020304" pitchFamily="18" charset="0"/>
              </a:rPr>
              <a:t>đọc</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thật</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kĩ</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phần</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nội</a:t>
            </a:r>
            <a:r>
              <a:rPr lang="en-US" sz="2000" dirty="0">
                <a:solidFill>
                  <a:srgbClr val="080808"/>
                </a:solidFill>
                <a:latin typeface="Times New Roman" panose="02020603050405020304" pitchFamily="18" charset="0"/>
                <a:cs typeface="Times New Roman" panose="02020603050405020304" pitchFamily="18" charset="0"/>
              </a:rPr>
              <a:t> dung </a:t>
            </a:r>
            <a:r>
              <a:rPr lang="en-US" sz="2000" dirty="0" err="1">
                <a:solidFill>
                  <a:srgbClr val="080808"/>
                </a:solidFill>
                <a:latin typeface="Times New Roman" panose="02020603050405020304" pitchFamily="18" charset="0"/>
                <a:cs typeface="Times New Roman" panose="02020603050405020304" pitchFamily="18" charset="0"/>
              </a:rPr>
              <a:t>chuẩn</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bị</a:t>
            </a:r>
            <a:r>
              <a:rPr lang="en-US" sz="2000" dirty="0">
                <a:solidFill>
                  <a:srgbClr val="080808"/>
                </a:solidFill>
                <a:latin typeface="Times New Roman" panose="02020603050405020304" pitchFamily="18" charset="0"/>
                <a:cs typeface="Times New Roman" panose="02020603050405020304" pitchFamily="18" charset="0"/>
              </a:rPr>
              <a:t>  </a:t>
            </a:r>
          </a:p>
          <a:p>
            <a:pPr lvl="0" algn="just">
              <a:buFont typeface="Arial" panose="020B0604020202020204" pitchFamily="34" charset="0"/>
              <a:buChar char="•"/>
            </a:pPr>
            <a:r>
              <a:rPr lang="en-US" sz="2000" dirty="0">
                <a:solidFill>
                  <a:srgbClr val="080808"/>
                </a:solidFill>
                <a:latin typeface="Times New Roman" panose="02020603050405020304" pitchFamily="18" charset="0"/>
                <a:cs typeface="Times New Roman" panose="02020603050405020304" pitchFamily="18" charset="0"/>
              </a:rPr>
              <a:t>HS </a:t>
            </a:r>
            <a:r>
              <a:rPr lang="en-US" sz="2000" dirty="0" err="1">
                <a:solidFill>
                  <a:srgbClr val="080808"/>
                </a:solidFill>
                <a:latin typeface="Times New Roman" panose="02020603050405020304" pitchFamily="18" charset="0"/>
                <a:cs typeface="Times New Roman" panose="02020603050405020304" pitchFamily="18" charset="0"/>
              </a:rPr>
              <a:t>đọc</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và</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ghi</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chép</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lại</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các</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thông</a:t>
            </a:r>
            <a:r>
              <a:rPr lang="en-US" sz="2000" dirty="0">
                <a:solidFill>
                  <a:srgbClr val="080808"/>
                </a:solidFill>
                <a:latin typeface="Times New Roman" panose="02020603050405020304" pitchFamily="18" charset="0"/>
                <a:cs typeface="Times New Roman" panose="02020603050405020304" pitchFamily="18" charset="0"/>
              </a:rPr>
              <a:t> tin </a:t>
            </a:r>
            <a:r>
              <a:rPr lang="en-US" sz="2000" dirty="0" err="1">
                <a:solidFill>
                  <a:srgbClr val="080808"/>
                </a:solidFill>
                <a:latin typeface="Times New Roman" panose="02020603050405020304" pitchFamily="18" charset="0"/>
                <a:cs typeface="Times New Roman" panose="02020603050405020304" pitchFamily="18" charset="0"/>
              </a:rPr>
              <a:t>và</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suy</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nghĩ</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của</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bản</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thân</a:t>
            </a:r>
            <a:endParaRPr lang="en-US" sz="2000" dirty="0">
              <a:solidFill>
                <a:srgbClr val="080808"/>
              </a:solidFill>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000" dirty="0">
                <a:solidFill>
                  <a:srgbClr val="080808"/>
                </a:solidFill>
                <a:latin typeface="Times New Roman" panose="02020603050405020304" pitchFamily="18" charset="0"/>
                <a:cs typeface="Times New Roman" panose="02020603050405020304" pitchFamily="18" charset="0"/>
              </a:rPr>
              <a:t>HS </a:t>
            </a:r>
            <a:r>
              <a:rPr lang="en-US" sz="2000" dirty="0" err="1">
                <a:solidFill>
                  <a:srgbClr val="080808"/>
                </a:solidFill>
                <a:latin typeface="Times New Roman" panose="02020603050405020304" pitchFamily="18" charset="0"/>
                <a:cs typeface="Times New Roman" panose="02020603050405020304" pitchFamily="18" charset="0"/>
              </a:rPr>
              <a:t>thực</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hành</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lập</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dàn</a:t>
            </a:r>
            <a:r>
              <a:rPr lang="en-US" sz="2000" dirty="0">
                <a:solidFill>
                  <a:srgbClr val="080808"/>
                </a:solidFill>
                <a:latin typeface="Times New Roman" panose="02020603050405020304" pitchFamily="18" charset="0"/>
                <a:cs typeface="Times New Roman" panose="02020603050405020304" pitchFamily="18" charset="0"/>
              </a:rPr>
              <a:t> ý </a:t>
            </a:r>
            <a:r>
              <a:rPr lang="en-US" sz="2000" dirty="0" err="1">
                <a:solidFill>
                  <a:srgbClr val="080808"/>
                </a:solidFill>
                <a:latin typeface="Times New Roman" panose="02020603050405020304" pitchFamily="18" charset="0"/>
                <a:cs typeface="Times New Roman" panose="02020603050405020304" pitchFamily="18" charset="0"/>
              </a:rPr>
              <a:t>và</a:t>
            </a:r>
            <a:r>
              <a:rPr lang="en-US" sz="2000" dirty="0">
                <a:solidFill>
                  <a:srgbClr val="080808"/>
                </a:solidFill>
                <a:latin typeface="Times New Roman" panose="02020603050405020304" pitchFamily="18" charset="0"/>
                <a:cs typeface="Times New Roman" panose="02020603050405020304" pitchFamily="18" charset="0"/>
              </a:rPr>
              <a:t> </a:t>
            </a:r>
            <a:r>
              <a:rPr lang="en-US" sz="2000" dirty="0" err="1">
                <a:solidFill>
                  <a:srgbClr val="080808"/>
                </a:solidFill>
                <a:latin typeface="Times New Roman" panose="02020603050405020304" pitchFamily="18" charset="0"/>
                <a:cs typeface="Times New Roman" panose="02020603050405020304" pitchFamily="18" charset="0"/>
              </a:rPr>
              <a:t>nói</a:t>
            </a:r>
            <a:r>
              <a:rPr lang="en-US" sz="2000" dirty="0">
                <a:solidFill>
                  <a:srgbClr val="080808"/>
                </a:solidFill>
                <a:latin typeface="Times New Roman" panose="02020603050405020304" pitchFamily="18" charset="0"/>
                <a:cs typeface="Times New Roman" panose="02020603050405020304" pitchFamily="18" charset="0"/>
              </a:rPr>
              <a:t> </a:t>
            </a:r>
          </a:p>
          <a:p>
            <a:pPr algn="just">
              <a:buFont typeface="Arial" panose="020B0604020202020204" pitchFamily="34" charset="0"/>
              <a:buChar char="•"/>
            </a:pPr>
            <a:r>
              <a:rPr lang="en-US" sz="2000" b="1" dirty="0" err="1">
                <a:solidFill>
                  <a:srgbClr val="FF0000"/>
                </a:solidFill>
                <a:latin typeface="Times New Roman" panose="02020603050405020304" pitchFamily="18" charset="0"/>
                <a:cs typeface="Times New Roman" panose="02020603050405020304" pitchFamily="18" charset="0"/>
              </a:rPr>
              <a:t>Đề</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bài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Giới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thiệu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về</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một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tác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phẩm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văn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học</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3"/>
                                        </p:tgtEl>
                                        <p:attrNameLst>
                                          <p:attrName>style.visibility</p:attrName>
                                        </p:attrNameLst>
                                      </p:cBhvr>
                                      <p:to>
                                        <p:strVal val="visible"/>
                                      </p:to>
                                    </p:set>
                                    <p:anim calcmode="lin" valueType="num">
                                      <p:cBhvr additive="base">
                                        <p:cTn id="7" dur="1000"/>
                                        <p:tgtEl>
                                          <p:spTgt spid="35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52"/>
                                        </p:tgtEl>
                                        <p:attrNameLst>
                                          <p:attrName>style.visibility</p:attrName>
                                        </p:attrNameLst>
                                      </p:cBhvr>
                                      <p:to>
                                        <p:strVal val="visible"/>
                                      </p:to>
                                    </p:set>
                                    <p:anim calcmode="lin" valueType="num">
                                      <p:cBhvr additive="base">
                                        <p:cTn id="10" dur="1000"/>
                                        <p:tgtEl>
                                          <p:spTgt spid="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5"/>
          <p:cNvSpPr txBox="1">
            <a:spLocks noGrp="1"/>
          </p:cNvSpPr>
          <p:nvPr>
            <p:ph type="body" idx="1"/>
          </p:nvPr>
        </p:nvSpPr>
        <p:spPr>
          <a:xfrm>
            <a:off x="2361363" y="2031310"/>
            <a:ext cx="4421271" cy="1891500"/>
          </a:xfrm>
          <a:prstGeom prst="rect">
            <a:avLst/>
          </a:prstGeom>
        </p:spPr>
        <p:txBody>
          <a:bodyPr spcFirstLastPara="1" wrap="square" lIns="91425" tIns="91425" rIns="91425" bIns="91425" anchor="t" anchorCtr="0">
            <a:noAutofit/>
          </a:bodyPr>
          <a:lstStyle/>
          <a:p>
            <a:pPr algn="just"/>
            <a:r>
              <a:rPr lang="en-US" sz="2400" b="1" dirty="0" err="1">
                <a:solidFill>
                  <a:srgbClr val="080808"/>
                </a:solidFill>
                <a:latin typeface="Times New Roman" panose="02020603050405020304" pitchFamily="18" charset="0"/>
                <a:cs typeface="Times New Roman" panose="02020603050405020304" pitchFamily="18" charset="0"/>
              </a:rPr>
              <a:t>Xác</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định</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các</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yếu</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tố</a:t>
            </a:r>
            <a:r>
              <a:rPr lang="en-US" sz="2400" b="1" dirty="0">
                <a:solidFill>
                  <a:srgbClr val="080808"/>
                </a:solidFill>
                <a:latin typeface="Times New Roman" panose="02020603050405020304" pitchFamily="18" charset="0"/>
                <a:cs typeface="Times New Roman" panose="02020603050405020304" pitchFamily="18" charset="0"/>
              </a:rPr>
              <a:t> </a:t>
            </a:r>
          </a:p>
          <a:p>
            <a:pPr algn="just"/>
            <a:r>
              <a:rPr lang="en-US" sz="2400" b="1" dirty="0" err="1">
                <a:solidFill>
                  <a:srgbClr val="080808"/>
                </a:solidFill>
                <a:latin typeface="Times New Roman" panose="02020603050405020304" pitchFamily="18" charset="0"/>
                <a:cs typeface="Times New Roman" panose="02020603050405020304" pitchFamily="18" charset="0"/>
              </a:rPr>
              <a:t>Tìm</a:t>
            </a:r>
            <a:r>
              <a:rPr lang="en-US" sz="2400" b="1" dirty="0">
                <a:solidFill>
                  <a:srgbClr val="080808"/>
                </a:solidFill>
                <a:latin typeface="Times New Roman" panose="02020603050405020304" pitchFamily="18" charset="0"/>
                <a:cs typeface="Times New Roman" panose="02020603050405020304" pitchFamily="18" charset="0"/>
              </a:rPr>
              <a:t> ý </a:t>
            </a:r>
          </a:p>
          <a:p>
            <a:pPr algn="just"/>
            <a:r>
              <a:rPr lang="en-US" sz="2400" b="1" dirty="0" err="1">
                <a:solidFill>
                  <a:srgbClr val="080808"/>
                </a:solidFill>
                <a:latin typeface="Times New Roman" panose="02020603050405020304" pitchFamily="18" charset="0"/>
                <a:cs typeface="Times New Roman" panose="02020603050405020304" pitchFamily="18" charset="0"/>
              </a:rPr>
              <a:t>Lập</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dàn</a:t>
            </a:r>
            <a:r>
              <a:rPr lang="en-US" sz="2400" b="1" dirty="0">
                <a:solidFill>
                  <a:srgbClr val="080808"/>
                </a:solidFill>
                <a:latin typeface="Times New Roman" panose="02020603050405020304" pitchFamily="18" charset="0"/>
                <a:cs typeface="Times New Roman" panose="02020603050405020304" pitchFamily="18" charset="0"/>
              </a:rPr>
              <a:t> ý </a:t>
            </a:r>
            <a:endParaRPr lang="en-US" sz="2400" dirty="0">
              <a:solidFill>
                <a:srgbClr val="080808"/>
              </a:solidFill>
              <a:latin typeface="Times New Roman" panose="02020603050405020304" pitchFamily="18" charset="0"/>
              <a:cs typeface="Times New Roman" panose="02020603050405020304" pitchFamily="18" charset="0"/>
            </a:endParaRPr>
          </a:p>
        </p:txBody>
      </p:sp>
      <p:sp>
        <p:nvSpPr>
          <p:cNvPr id="372" name="Google Shape;372;p55"/>
          <p:cNvSpPr txBox="1">
            <a:spLocks noGrp="1"/>
          </p:cNvSpPr>
          <p:nvPr>
            <p:ph type="title"/>
          </p:nvPr>
        </p:nvSpPr>
        <p:spPr>
          <a:xfrm>
            <a:off x="2814722" y="968677"/>
            <a:ext cx="351455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endParaRPr dirty="0">
              <a:latin typeface="Times New Roman" panose="02020603050405020304" pitchFamily="18" charset="0"/>
              <a:cs typeface="Times New Roman" panose="02020603050405020304" pitchFamily="18" charset="0"/>
            </a:endParaRPr>
          </a:p>
        </p:txBody>
      </p:sp>
      <p:pic>
        <p:nvPicPr>
          <p:cNvPr id="373" name="Google Shape;373;p55"/>
          <p:cNvPicPr preferRelativeResize="0"/>
          <p:nvPr/>
        </p:nvPicPr>
        <p:blipFill>
          <a:blip r:embed="rId3">
            <a:alphaModFix amt="56000"/>
          </a:blip>
          <a:stretch>
            <a:fillRect/>
          </a:stretch>
        </p:blipFill>
        <p:spPr>
          <a:xfrm rot="10800000">
            <a:off x="3612587" y="1541377"/>
            <a:ext cx="1918825" cy="216200"/>
          </a:xfrm>
          <a:prstGeom prst="rect">
            <a:avLst/>
          </a:prstGeom>
          <a:noFill/>
          <a:ln>
            <a:noFill/>
          </a:ln>
        </p:spPr>
      </p:pic>
      <p:pic>
        <p:nvPicPr>
          <p:cNvPr id="374" name="Google Shape;374;p55"/>
          <p:cNvPicPr preferRelativeResize="0"/>
          <p:nvPr/>
        </p:nvPicPr>
        <p:blipFill rotWithShape="1">
          <a:blip r:embed="rId4">
            <a:alphaModFix/>
          </a:blip>
          <a:srcRect t="16734" r="8892" b="18300"/>
          <a:stretch/>
        </p:blipFill>
        <p:spPr>
          <a:xfrm>
            <a:off x="6385650" y="1079132"/>
            <a:ext cx="2036850" cy="846042"/>
          </a:xfrm>
          <a:prstGeom prst="rect">
            <a:avLst/>
          </a:prstGeom>
          <a:noFill/>
          <a:ln>
            <a:noFill/>
          </a:ln>
        </p:spPr>
      </p:pic>
      <p:pic>
        <p:nvPicPr>
          <p:cNvPr id="375" name="Google Shape;375;p55"/>
          <p:cNvPicPr preferRelativeResize="0"/>
          <p:nvPr/>
        </p:nvPicPr>
        <p:blipFill rotWithShape="1">
          <a:blip r:embed="rId4">
            <a:alphaModFix/>
          </a:blip>
          <a:srcRect t="16734" r="8892" b="18300"/>
          <a:stretch/>
        </p:blipFill>
        <p:spPr>
          <a:xfrm>
            <a:off x="6385650" y="1685357"/>
            <a:ext cx="2036850" cy="846042"/>
          </a:xfrm>
          <a:prstGeom prst="rect">
            <a:avLst/>
          </a:prstGeom>
          <a:noFill/>
          <a:ln>
            <a:noFill/>
          </a:ln>
        </p:spPr>
      </p:pic>
    </p:spTree>
    <p:extLst>
      <p:ext uri="{BB962C8B-B14F-4D97-AF65-F5344CB8AC3E}">
        <p14:creationId xmlns:p14="http://schemas.microsoft.com/office/powerpoint/2010/main" val="210108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par>
                                <p:cTn id="8" presetID="10" presetClass="entr" presetSubtype="0" fill="hold" nodeType="withEffect">
                                  <p:stCondLst>
                                    <p:cond delay="0"/>
                                  </p:stCondLst>
                                  <p:childTnLst>
                                    <p:set>
                                      <p:cBhvr>
                                        <p:cTn id="9" dur="1" fill="hold">
                                          <p:stCondLst>
                                            <p:cond delay="0"/>
                                          </p:stCondLst>
                                        </p:cTn>
                                        <p:tgtEl>
                                          <p:spTgt spid="372"/>
                                        </p:tgtEl>
                                        <p:attrNameLst>
                                          <p:attrName>style.visibility</p:attrName>
                                        </p:attrNameLst>
                                      </p:cBhvr>
                                      <p:to>
                                        <p:strVal val="visible"/>
                                      </p:to>
                                    </p:set>
                                    <p:animEffect transition="in" filter="fade">
                                      <p:cBhvr>
                                        <p:cTn id="10" dur="1000"/>
                                        <p:tgtEl>
                                          <p:spTgt spid="372"/>
                                        </p:tgtEl>
                                      </p:cBhvr>
                                    </p:animEffect>
                                  </p:childTnLst>
                                </p:cTn>
                              </p:par>
                              <p:par>
                                <p:cTn id="11" presetID="10" presetClass="entr" presetSubtype="0" fill="hold" nodeType="withEffect">
                                  <p:stCondLst>
                                    <p:cond delay="0"/>
                                  </p:stCondLst>
                                  <p:childTnLst>
                                    <p:set>
                                      <p:cBhvr>
                                        <p:cTn id="12" dur="1" fill="hold">
                                          <p:stCondLst>
                                            <p:cond delay="0"/>
                                          </p:stCondLst>
                                        </p:cTn>
                                        <p:tgtEl>
                                          <p:spTgt spid="373"/>
                                        </p:tgtEl>
                                        <p:attrNameLst>
                                          <p:attrName>style.visibility</p:attrName>
                                        </p:attrNameLst>
                                      </p:cBhvr>
                                      <p:to>
                                        <p:strVal val="visible"/>
                                      </p:to>
                                    </p:set>
                                    <p:animEffect transition="in" filter="fade">
                                      <p:cBhvr>
                                        <p:cTn id="13"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5"/>
          <p:cNvSpPr txBox="1">
            <a:spLocks noGrp="1"/>
          </p:cNvSpPr>
          <p:nvPr>
            <p:ph type="body" idx="1"/>
          </p:nvPr>
        </p:nvSpPr>
        <p:spPr>
          <a:xfrm>
            <a:off x="2361363" y="1983049"/>
            <a:ext cx="4421271" cy="1891500"/>
          </a:xfrm>
          <a:prstGeom prst="rect">
            <a:avLst/>
          </a:prstGeom>
        </p:spPr>
        <p:txBody>
          <a:bodyPr spcFirstLastPara="1" wrap="square" lIns="91425" tIns="91425" rIns="91425" bIns="91425" anchor="t" anchorCtr="0">
            <a:noAutofit/>
          </a:bodyPr>
          <a:lstStyle/>
          <a:p>
            <a:pPr marL="127000" indent="0" algn="just">
              <a:buNone/>
            </a:pPr>
            <a:r>
              <a:rPr lang="en-US" sz="2400" b="1" dirty="0" err="1">
                <a:solidFill>
                  <a:srgbClr val="080808"/>
                </a:solidFill>
                <a:latin typeface="Times New Roman" panose="02020603050405020304" pitchFamily="18" charset="0"/>
                <a:cs typeface="Times New Roman" panose="02020603050405020304" pitchFamily="18" charset="0"/>
              </a:rPr>
              <a:t>Xác</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định</a:t>
            </a:r>
            <a:r>
              <a:rPr lang="en-US" sz="2400" b="1" dirty="0">
                <a:solidFill>
                  <a:srgbClr val="080808"/>
                </a:solidFill>
                <a:latin typeface="Times New Roman" panose="02020603050405020304" pitchFamily="18" charset="0"/>
                <a:cs typeface="Times New Roman" panose="02020603050405020304" pitchFamily="18" charset="0"/>
              </a:rPr>
              <a:t> </a:t>
            </a:r>
          </a:p>
          <a:p>
            <a:pPr algn="just"/>
            <a:r>
              <a:rPr lang="en-US" sz="2400" b="1" dirty="0" err="1" smtClean="0">
                <a:solidFill>
                  <a:srgbClr val="080808"/>
                </a:solidFill>
                <a:latin typeface="Times New Roman" panose="02020603050405020304" pitchFamily="18" charset="0"/>
                <a:cs typeface="Times New Roman" panose="02020603050405020304" pitchFamily="18" charset="0"/>
              </a:rPr>
              <a:t>Đề</a:t>
            </a:r>
            <a:r>
              <a:rPr lang="en-US" sz="2400" b="1" dirty="0" smtClean="0">
                <a:solidFill>
                  <a:srgbClr val="080808"/>
                </a:solidFill>
                <a:latin typeface="Times New Roman" panose="02020603050405020304" pitchFamily="18" charset="0"/>
                <a:cs typeface="Times New Roman" panose="02020603050405020304" pitchFamily="18" charset="0"/>
              </a:rPr>
              <a:t> </a:t>
            </a:r>
            <a:r>
              <a:rPr lang="en-US" sz="2400" b="1" dirty="0" err="1" smtClean="0">
                <a:solidFill>
                  <a:srgbClr val="080808"/>
                </a:solidFill>
                <a:latin typeface="Times New Roman" panose="02020603050405020304" pitchFamily="18" charset="0"/>
                <a:cs typeface="Times New Roman" panose="02020603050405020304" pitchFamily="18" charset="0"/>
              </a:rPr>
              <a:t>tài</a:t>
            </a:r>
            <a:endParaRPr lang="en-US" sz="2400" b="1" dirty="0">
              <a:solidFill>
                <a:srgbClr val="080808"/>
              </a:solidFill>
              <a:latin typeface="Times New Roman" panose="02020603050405020304" pitchFamily="18" charset="0"/>
              <a:cs typeface="Times New Roman" panose="02020603050405020304" pitchFamily="18" charset="0"/>
            </a:endParaRPr>
          </a:p>
          <a:p>
            <a:pPr algn="just"/>
            <a:r>
              <a:rPr lang="en-US" sz="2400" b="1" dirty="0" err="1" smtClean="0">
                <a:solidFill>
                  <a:srgbClr val="080808"/>
                </a:solidFill>
                <a:latin typeface="Times New Roman" panose="02020603050405020304" pitchFamily="18" charset="0"/>
                <a:cs typeface="Times New Roman" panose="02020603050405020304" pitchFamily="18" charset="0"/>
              </a:rPr>
              <a:t>Mục</a:t>
            </a:r>
            <a:r>
              <a:rPr lang="en-US" sz="2400" b="1" dirty="0" smtClean="0">
                <a:solidFill>
                  <a:srgbClr val="080808"/>
                </a:solidFill>
                <a:latin typeface="Times New Roman" panose="02020603050405020304" pitchFamily="18" charset="0"/>
                <a:cs typeface="Times New Roman" panose="02020603050405020304" pitchFamily="18" charset="0"/>
              </a:rPr>
              <a:t> </a:t>
            </a:r>
            <a:r>
              <a:rPr lang="en-US" sz="2400" b="1" dirty="0" err="1" smtClean="0">
                <a:solidFill>
                  <a:srgbClr val="080808"/>
                </a:solidFill>
                <a:latin typeface="Times New Roman" panose="02020603050405020304" pitchFamily="18" charset="0"/>
                <a:cs typeface="Times New Roman" panose="02020603050405020304" pitchFamily="18" charset="0"/>
              </a:rPr>
              <a:t>đích</a:t>
            </a:r>
            <a:endParaRPr lang="en-US" sz="2400" b="1" dirty="0">
              <a:solidFill>
                <a:srgbClr val="080808"/>
              </a:solidFill>
              <a:latin typeface="Times New Roman" panose="02020603050405020304" pitchFamily="18" charset="0"/>
              <a:cs typeface="Times New Roman" panose="02020603050405020304" pitchFamily="18" charset="0"/>
            </a:endParaRPr>
          </a:p>
          <a:p>
            <a:pPr algn="just"/>
            <a:r>
              <a:rPr lang="en-US" sz="2400" b="1" dirty="0" err="1" smtClean="0">
                <a:solidFill>
                  <a:srgbClr val="080808"/>
                </a:solidFill>
                <a:latin typeface="Times New Roman" panose="02020603050405020304" pitchFamily="18" charset="0"/>
                <a:cs typeface="Times New Roman" panose="02020603050405020304" pitchFamily="18" charset="0"/>
              </a:rPr>
              <a:t>Đối</a:t>
            </a:r>
            <a:r>
              <a:rPr lang="en-US" sz="2400" b="1" dirty="0" smtClean="0">
                <a:solidFill>
                  <a:srgbClr val="080808"/>
                </a:solidFill>
                <a:latin typeface="Times New Roman" panose="02020603050405020304" pitchFamily="18" charset="0"/>
                <a:cs typeface="Times New Roman" panose="02020603050405020304" pitchFamily="18" charset="0"/>
              </a:rPr>
              <a:t> </a:t>
            </a:r>
            <a:r>
              <a:rPr lang="en-US" sz="2400" b="1" dirty="0" err="1" smtClean="0">
                <a:solidFill>
                  <a:srgbClr val="080808"/>
                </a:solidFill>
                <a:latin typeface="Times New Roman" panose="02020603050405020304" pitchFamily="18" charset="0"/>
                <a:cs typeface="Times New Roman" panose="02020603050405020304" pitchFamily="18" charset="0"/>
              </a:rPr>
              <a:t>tượng</a:t>
            </a:r>
            <a:endParaRPr lang="en-US" sz="2400" b="1" dirty="0">
              <a:solidFill>
                <a:srgbClr val="080808"/>
              </a:solidFill>
              <a:latin typeface="Times New Roman" panose="02020603050405020304" pitchFamily="18" charset="0"/>
              <a:cs typeface="Times New Roman" panose="02020603050405020304" pitchFamily="18" charset="0"/>
            </a:endParaRPr>
          </a:p>
          <a:p>
            <a:pPr algn="just"/>
            <a:r>
              <a:rPr lang="en-US" sz="2400" b="1" dirty="0" err="1" smtClean="0">
                <a:solidFill>
                  <a:srgbClr val="080808"/>
                </a:solidFill>
                <a:latin typeface="Times New Roman" panose="02020603050405020304" pitchFamily="18" charset="0"/>
                <a:cs typeface="Times New Roman" panose="02020603050405020304" pitchFamily="18" charset="0"/>
              </a:rPr>
              <a:t>Không</a:t>
            </a:r>
            <a:r>
              <a:rPr lang="en-US" sz="2400" b="1" dirty="0" smtClean="0">
                <a:solidFill>
                  <a:srgbClr val="080808"/>
                </a:solidFill>
                <a:latin typeface="Times New Roman" panose="02020603050405020304" pitchFamily="18" charset="0"/>
                <a:cs typeface="Times New Roman" panose="02020603050405020304" pitchFamily="18" charset="0"/>
              </a:rPr>
              <a:t> </a:t>
            </a:r>
            <a:r>
              <a:rPr lang="en-US" sz="2400" b="1" dirty="0" err="1" smtClean="0">
                <a:solidFill>
                  <a:srgbClr val="080808"/>
                </a:solidFill>
                <a:latin typeface="Times New Roman" panose="02020603050405020304" pitchFamily="18" charset="0"/>
                <a:cs typeface="Times New Roman" panose="02020603050405020304" pitchFamily="18" charset="0"/>
              </a:rPr>
              <a:t>gian</a:t>
            </a:r>
            <a:r>
              <a:rPr lang="en-US" sz="2400" b="1" dirty="0" smtClean="0">
                <a:solidFill>
                  <a:srgbClr val="080808"/>
                </a:solidFill>
                <a:latin typeface="Times New Roman" panose="02020603050405020304" pitchFamily="18" charset="0"/>
                <a:cs typeface="Times New Roman" panose="02020603050405020304" pitchFamily="18" charset="0"/>
              </a:rPr>
              <a:t> – </a:t>
            </a:r>
            <a:r>
              <a:rPr lang="en-US" sz="2400" b="1" dirty="0" err="1" smtClean="0">
                <a:solidFill>
                  <a:srgbClr val="080808"/>
                </a:solidFill>
                <a:latin typeface="Times New Roman" panose="02020603050405020304" pitchFamily="18" charset="0"/>
                <a:cs typeface="Times New Roman" panose="02020603050405020304" pitchFamily="18" charset="0"/>
              </a:rPr>
              <a:t>thời</a:t>
            </a:r>
            <a:r>
              <a:rPr lang="en-US" sz="2400" b="1" dirty="0" smtClean="0">
                <a:solidFill>
                  <a:srgbClr val="080808"/>
                </a:solidFill>
                <a:latin typeface="Times New Roman" panose="02020603050405020304" pitchFamily="18" charset="0"/>
                <a:cs typeface="Times New Roman" panose="02020603050405020304" pitchFamily="18" charset="0"/>
              </a:rPr>
              <a:t> </a:t>
            </a:r>
            <a:r>
              <a:rPr lang="en-US" sz="2400" b="1" dirty="0" err="1" smtClean="0">
                <a:solidFill>
                  <a:srgbClr val="080808"/>
                </a:solidFill>
                <a:latin typeface="Times New Roman" panose="02020603050405020304" pitchFamily="18" charset="0"/>
                <a:cs typeface="Times New Roman" panose="02020603050405020304" pitchFamily="18" charset="0"/>
              </a:rPr>
              <a:t>gian</a:t>
            </a:r>
            <a:endParaRPr lang="en-US" sz="2400" dirty="0">
              <a:solidFill>
                <a:srgbClr val="080808"/>
              </a:solidFill>
              <a:latin typeface="Times New Roman" panose="02020603050405020304" pitchFamily="18" charset="0"/>
              <a:cs typeface="Times New Roman" panose="02020603050405020304" pitchFamily="18" charset="0"/>
            </a:endParaRPr>
          </a:p>
        </p:txBody>
      </p:sp>
      <p:sp>
        <p:nvSpPr>
          <p:cNvPr id="372" name="Google Shape;372;p55"/>
          <p:cNvSpPr txBox="1">
            <a:spLocks noGrp="1"/>
          </p:cNvSpPr>
          <p:nvPr>
            <p:ph type="title"/>
          </p:nvPr>
        </p:nvSpPr>
        <p:spPr>
          <a:xfrm>
            <a:off x="3056931" y="1283273"/>
            <a:ext cx="2901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tài</a:t>
            </a:r>
            <a:r>
              <a:rPr lang="en-US" sz="2400" dirty="0" smtClean="0">
                <a:latin typeface="Times New Roman" panose="02020603050405020304" pitchFamily="18" charset="0"/>
                <a:cs typeface="Times New Roman" panose="02020603050405020304" pitchFamily="18" charset="0"/>
              </a:rPr>
              <a:t> </a:t>
            </a:r>
            <a:endParaRPr sz="2400" dirty="0">
              <a:latin typeface="Times New Roman" panose="02020603050405020304" pitchFamily="18" charset="0"/>
              <a:cs typeface="Times New Roman" panose="02020603050405020304" pitchFamily="18" charset="0"/>
            </a:endParaRPr>
          </a:p>
        </p:txBody>
      </p:sp>
      <p:pic>
        <p:nvPicPr>
          <p:cNvPr id="373" name="Google Shape;373;p55"/>
          <p:cNvPicPr preferRelativeResize="0"/>
          <p:nvPr/>
        </p:nvPicPr>
        <p:blipFill>
          <a:blip r:embed="rId3">
            <a:alphaModFix amt="56000"/>
          </a:blip>
          <a:stretch>
            <a:fillRect/>
          </a:stretch>
        </p:blipFill>
        <p:spPr>
          <a:xfrm rot="10800000">
            <a:off x="3612587" y="1761300"/>
            <a:ext cx="1918825" cy="216200"/>
          </a:xfrm>
          <a:prstGeom prst="rect">
            <a:avLst/>
          </a:prstGeom>
          <a:noFill/>
          <a:ln>
            <a:noFill/>
          </a:ln>
        </p:spPr>
      </p:pic>
      <p:pic>
        <p:nvPicPr>
          <p:cNvPr id="374" name="Google Shape;374;p55"/>
          <p:cNvPicPr preferRelativeResize="0"/>
          <p:nvPr/>
        </p:nvPicPr>
        <p:blipFill rotWithShape="1">
          <a:blip r:embed="rId4">
            <a:alphaModFix/>
          </a:blip>
          <a:srcRect t="16734" r="8892" b="18300"/>
          <a:stretch/>
        </p:blipFill>
        <p:spPr>
          <a:xfrm>
            <a:off x="6385650" y="1079132"/>
            <a:ext cx="2036850" cy="846042"/>
          </a:xfrm>
          <a:prstGeom prst="rect">
            <a:avLst/>
          </a:prstGeom>
          <a:noFill/>
          <a:ln>
            <a:noFill/>
          </a:ln>
        </p:spPr>
      </p:pic>
      <p:pic>
        <p:nvPicPr>
          <p:cNvPr id="375" name="Google Shape;375;p55"/>
          <p:cNvPicPr preferRelativeResize="0"/>
          <p:nvPr/>
        </p:nvPicPr>
        <p:blipFill rotWithShape="1">
          <a:blip r:embed="rId4">
            <a:alphaModFix/>
          </a:blip>
          <a:srcRect t="16734" r="8892" b="18300"/>
          <a:stretch/>
        </p:blipFill>
        <p:spPr>
          <a:xfrm>
            <a:off x="6385650" y="1685357"/>
            <a:ext cx="2036850" cy="846042"/>
          </a:xfrm>
          <a:prstGeom prst="rect">
            <a:avLst/>
          </a:prstGeom>
          <a:noFill/>
          <a:ln>
            <a:noFill/>
          </a:ln>
        </p:spPr>
      </p:pic>
      <p:sp>
        <p:nvSpPr>
          <p:cNvPr id="7" name="Google Shape;372;p55"/>
          <p:cNvSpPr txBox="1">
            <a:spLocks/>
          </p:cNvSpPr>
          <p:nvPr/>
        </p:nvSpPr>
        <p:spPr>
          <a:xfrm>
            <a:off x="2361363" y="918008"/>
            <a:ext cx="4328804" cy="3893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vi-VN" dirty="0" smtClean="0">
                <a:latin typeface="Times New Roman" panose="02020603050405020304" pitchFamily="18" charset="0"/>
                <a:cs typeface="Times New Roman" panose="02020603050405020304" pitchFamily="18" charset="0"/>
              </a:rPr>
              <a:t>Bước 1. Chuẩn bị nói</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35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par>
                                <p:cTn id="8" presetID="10" presetClass="entr" presetSubtype="0" fill="hold" nodeType="withEffect">
                                  <p:stCondLst>
                                    <p:cond delay="0"/>
                                  </p:stCondLst>
                                  <p:childTnLst>
                                    <p:set>
                                      <p:cBhvr>
                                        <p:cTn id="9" dur="1" fill="hold">
                                          <p:stCondLst>
                                            <p:cond delay="0"/>
                                          </p:stCondLst>
                                        </p:cTn>
                                        <p:tgtEl>
                                          <p:spTgt spid="372"/>
                                        </p:tgtEl>
                                        <p:attrNameLst>
                                          <p:attrName>style.visibility</p:attrName>
                                        </p:attrNameLst>
                                      </p:cBhvr>
                                      <p:to>
                                        <p:strVal val="visible"/>
                                      </p:to>
                                    </p:set>
                                    <p:animEffect transition="in" filter="fade">
                                      <p:cBhvr>
                                        <p:cTn id="10" dur="1000"/>
                                        <p:tgtEl>
                                          <p:spTgt spid="372"/>
                                        </p:tgtEl>
                                      </p:cBhvr>
                                    </p:animEffect>
                                  </p:childTnLst>
                                </p:cTn>
                              </p:par>
                              <p:par>
                                <p:cTn id="11" presetID="10" presetClass="entr" presetSubtype="0" fill="hold" nodeType="withEffect">
                                  <p:stCondLst>
                                    <p:cond delay="0"/>
                                  </p:stCondLst>
                                  <p:childTnLst>
                                    <p:set>
                                      <p:cBhvr>
                                        <p:cTn id="12" dur="1" fill="hold">
                                          <p:stCondLst>
                                            <p:cond delay="0"/>
                                          </p:stCondLst>
                                        </p:cTn>
                                        <p:tgtEl>
                                          <p:spTgt spid="373"/>
                                        </p:tgtEl>
                                        <p:attrNameLst>
                                          <p:attrName>style.visibility</p:attrName>
                                        </p:attrNameLst>
                                      </p:cBhvr>
                                      <p:to>
                                        <p:strVal val="visible"/>
                                      </p:to>
                                    </p:set>
                                    <p:animEffect transition="in" filter="fade">
                                      <p:cBhvr>
                                        <p:cTn id="13"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2"/>
          <p:cNvSpPr txBox="1">
            <a:spLocks noGrp="1"/>
          </p:cNvSpPr>
          <p:nvPr>
            <p:ph type="title" idx="8"/>
          </p:nvPr>
        </p:nvSpPr>
        <p:spPr>
          <a:xfrm>
            <a:off x="522340" y="718549"/>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XÁC ĐỊNH</a:t>
            </a:r>
            <a:endParaRPr dirty="0">
              <a:latin typeface="Times New Roman" panose="02020603050405020304" pitchFamily="18" charset="0"/>
              <a:cs typeface="Times New Roman" panose="02020603050405020304" pitchFamily="18" charset="0"/>
            </a:endParaRPr>
          </a:p>
        </p:txBody>
      </p:sp>
      <p:sp>
        <p:nvSpPr>
          <p:cNvPr id="333" name="Google Shape;333;p52"/>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2"/>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2"/>
          <p:cNvSpPr txBox="1">
            <a:spLocks noGrp="1"/>
          </p:cNvSpPr>
          <p:nvPr>
            <p:ph type="title"/>
          </p:nvPr>
        </p:nvSpPr>
        <p:spPr>
          <a:xfrm>
            <a:off x="1016178" y="1122989"/>
            <a:ext cx="29178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a:uFill>
                  <a:noFill/>
                </a:uFill>
                <a:latin typeface="Times New Roman" panose="02020603050405020304" pitchFamily="18" charset="0"/>
                <a:cs typeface="Times New Roman" panose="02020603050405020304" pitchFamily="18" charset="0"/>
              </a:rPr>
              <a:t>Đề</a:t>
            </a:r>
            <a:r>
              <a:rPr lang="en-US" dirty="0">
                <a:uFill>
                  <a:noFill/>
                </a:uFill>
                <a:latin typeface="Times New Roman" panose="02020603050405020304" pitchFamily="18" charset="0"/>
                <a:cs typeface="Times New Roman" panose="02020603050405020304" pitchFamily="18" charset="0"/>
              </a:rPr>
              <a:t> </a:t>
            </a:r>
            <a:r>
              <a:rPr lang="en-US" dirty="0" err="1">
                <a:uFill>
                  <a:noFill/>
                </a:uFill>
                <a:latin typeface="Times New Roman" panose="02020603050405020304" pitchFamily="18" charset="0"/>
                <a:cs typeface="Times New Roman" panose="02020603050405020304" pitchFamily="18" charset="0"/>
              </a:rPr>
              <a:t>tài</a:t>
            </a:r>
            <a:endParaRPr dirty="0">
              <a:latin typeface="Times New Roman" panose="02020603050405020304" pitchFamily="18" charset="0"/>
              <a:cs typeface="Times New Roman" panose="02020603050405020304" pitchFamily="18" charset="0"/>
            </a:endParaRPr>
          </a:p>
        </p:txBody>
      </p:sp>
      <p:sp>
        <p:nvSpPr>
          <p:cNvPr id="336" name="Google Shape;336;p52"/>
          <p:cNvSpPr txBox="1">
            <a:spLocks noGrp="1"/>
          </p:cNvSpPr>
          <p:nvPr>
            <p:ph type="subTitle" idx="1"/>
          </p:nvPr>
        </p:nvSpPr>
        <p:spPr>
          <a:xfrm>
            <a:off x="244740" y="1516336"/>
            <a:ext cx="4000500" cy="2215691"/>
          </a:xfrm>
          <a:prstGeom prst="rect">
            <a:avLst/>
          </a:prstGeom>
        </p:spPr>
        <p:txBody>
          <a:bodyPr spcFirstLastPara="1" wrap="square" lIns="91425" tIns="91425" rIns="91425" bIns="91425" anchor="t" anchorCtr="0">
            <a:noAutofit/>
          </a:bodyPr>
          <a:lstStyle/>
          <a:p>
            <a:pPr algn="just" fontAlgn="base"/>
            <a:r>
              <a:rPr lang="en-US" dirty="0" smtClean="0">
                <a:solidFill>
                  <a:srgbClr val="080808"/>
                </a:solidFill>
                <a:latin typeface="Times New Roman" panose="02020603050405020304" pitchFamily="18" charset="0"/>
                <a:cs typeface="Times New Roman" panose="02020603050405020304" pitchFamily="18" charset="0"/>
              </a:rPr>
              <a:t>	- </a:t>
            </a:r>
            <a:r>
              <a:rPr lang="en-US" dirty="0" err="1" smtClean="0">
                <a:solidFill>
                  <a:srgbClr val="080808"/>
                </a:solidFill>
                <a:latin typeface="Times New Roman" panose="02020603050405020304" pitchFamily="18" charset="0"/>
                <a:cs typeface="Times New Roman" panose="02020603050405020304" pitchFamily="18" charset="0"/>
              </a:rPr>
              <a:t>Đề</a:t>
            </a:r>
            <a:r>
              <a:rPr lang="en-US" dirty="0" smtClean="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tài</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bài</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nói</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có</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thể</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được</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khai</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thác</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từ</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kết</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quả</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của</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bài</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viết</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cũng</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có</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thể</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là</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một</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đề</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tài</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mới</a:t>
            </a:r>
            <a:r>
              <a:rPr lang="en-US" dirty="0">
                <a:solidFill>
                  <a:srgbClr val="080808"/>
                </a:solidFill>
                <a:latin typeface="Times New Roman" panose="02020603050405020304" pitchFamily="18" charset="0"/>
                <a:cs typeface="Times New Roman" panose="02020603050405020304" pitchFamily="18" charset="0"/>
              </a:rPr>
              <a:t>.</a:t>
            </a:r>
          </a:p>
          <a:p>
            <a:pPr algn="just" fontAlgn="base"/>
            <a:r>
              <a:rPr lang="en-US" dirty="0" smtClean="0">
                <a:solidFill>
                  <a:srgbClr val="080808"/>
                </a:solidFill>
                <a:latin typeface="Times New Roman" panose="02020603050405020304" pitchFamily="18" charset="0"/>
                <a:cs typeface="Times New Roman" panose="02020603050405020304" pitchFamily="18" charset="0"/>
              </a:rPr>
              <a:t>	- </a:t>
            </a:r>
            <a:r>
              <a:rPr lang="en-US" dirty="0" err="1">
                <a:solidFill>
                  <a:srgbClr val="080808"/>
                </a:solidFill>
                <a:latin typeface="Times New Roman" panose="02020603050405020304" pitchFamily="18" charset="0"/>
                <a:cs typeface="Times New Roman" panose="02020603050405020304" pitchFamily="18" charset="0"/>
              </a:rPr>
              <a:t>Bài</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nói</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giới</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thiệu</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về</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một</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tác</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phẩm</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được</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lựa</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chọn</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theo</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quan</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đểm</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sở</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thích</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cá</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nhân</a:t>
            </a:r>
            <a:r>
              <a:rPr lang="en-US" dirty="0">
                <a:solidFill>
                  <a:srgbClr val="080808"/>
                </a:solidFill>
                <a:latin typeface="Times New Roman" panose="02020603050405020304" pitchFamily="18" charset="0"/>
                <a:cs typeface="Times New Roman" panose="02020603050405020304" pitchFamily="18" charset="0"/>
              </a:rPr>
              <a:t> song </a:t>
            </a:r>
            <a:r>
              <a:rPr lang="en-US" dirty="0" err="1">
                <a:solidFill>
                  <a:srgbClr val="080808"/>
                </a:solidFill>
                <a:latin typeface="Times New Roman" panose="02020603050405020304" pitchFamily="18" charset="0"/>
                <a:cs typeface="Times New Roman" panose="02020603050405020304" pitchFamily="18" charset="0"/>
              </a:rPr>
              <a:t>bạn</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nên</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lựa</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chọn</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tác</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phẩm</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văn</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học</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có</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giá</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trị</a:t>
            </a:r>
            <a:r>
              <a:rPr lang="en-US" dirty="0">
                <a:solidFill>
                  <a:srgbClr val="080808"/>
                </a:solidFill>
                <a:latin typeface="Times New Roman" panose="02020603050405020304" pitchFamily="18" charset="0"/>
                <a:cs typeface="Times New Roman" panose="02020603050405020304" pitchFamily="18" charset="0"/>
              </a:rPr>
              <a:t>.</a:t>
            </a:r>
          </a:p>
        </p:txBody>
      </p:sp>
      <p:sp>
        <p:nvSpPr>
          <p:cNvPr id="337" name="Google Shape;337;p52"/>
          <p:cNvSpPr txBox="1">
            <a:spLocks noGrp="1"/>
          </p:cNvSpPr>
          <p:nvPr>
            <p:ph type="title" idx="2"/>
          </p:nvPr>
        </p:nvSpPr>
        <p:spPr>
          <a:xfrm>
            <a:off x="5145590" y="2375415"/>
            <a:ext cx="3108649"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uFill>
                  <a:noFill/>
                </a:uFill>
                <a:latin typeface="Times New Roman" panose="02020603050405020304" pitchFamily="18" charset="0"/>
                <a:cs typeface="Times New Roman" panose="02020603050405020304" pitchFamily="18" charset="0"/>
              </a:rPr>
              <a:t>Đối tượng người nghe</a:t>
            </a:r>
            <a:endParaRPr dirty="0">
              <a:latin typeface="Times New Roman" panose="02020603050405020304" pitchFamily="18" charset="0"/>
              <a:cs typeface="Times New Roman" panose="02020603050405020304" pitchFamily="18" charset="0"/>
            </a:endParaRPr>
          </a:p>
        </p:txBody>
      </p:sp>
      <p:sp>
        <p:nvSpPr>
          <p:cNvPr id="338" name="Google Shape;338;p52"/>
          <p:cNvSpPr txBox="1">
            <a:spLocks noGrp="1"/>
          </p:cNvSpPr>
          <p:nvPr>
            <p:ph type="subTitle" idx="3"/>
          </p:nvPr>
        </p:nvSpPr>
        <p:spPr>
          <a:xfrm>
            <a:off x="4462046" y="2767016"/>
            <a:ext cx="3616778" cy="716700"/>
          </a:xfrm>
          <a:prstGeom prst="rect">
            <a:avLst/>
          </a:prstGeom>
        </p:spPr>
        <p:txBody>
          <a:bodyPr spcFirstLastPara="1" wrap="square" lIns="91425" tIns="91425" rIns="91425" bIns="91425" anchor="t" anchorCtr="0">
            <a:noAutofit/>
          </a:bodyPr>
          <a:lstStyle/>
          <a:p>
            <a:pPr lvl="0" algn="just"/>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Ngoài</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bạn</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bè</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thầy</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cô</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giáo</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bạn</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còn</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muốn</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trình</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bày</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bài</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nói</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với</a:t>
            </a:r>
            <a:r>
              <a:rPr lang="en-US" dirty="0">
                <a:solidFill>
                  <a:srgbClr val="080808"/>
                </a:solidFill>
                <a:latin typeface="Times New Roman" panose="02020603050405020304" pitchFamily="18" charset="0"/>
                <a:cs typeface="Times New Roman" panose="02020603050405020304" pitchFamily="18" charset="0"/>
              </a:rPr>
              <a:t> ai?</a:t>
            </a:r>
          </a:p>
        </p:txBody>
      </p:sp>
      <p:sp>
        <p:nvSpPr>
          <p:cNvPr id="339" name="Google Shape;339;p52"/>
          <p:cNvSpPr txBox="1">
            <a:spLocks noGrp="1"/>
          </p:cNvSpPr>
          <p:nvPr>
            <p:ph type="title" idx="4"/>
          </p:nvPr>
        </p:nvSpPr>
        <p:spPr>
          <a:xfrm>
            <a:off x="4687910" y="516499"/>
            <a:ext cx="29178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uFill>
                  <a:noFill/>
                </a:uFill>
                <a:latin typeface="Times New Roman" panose="02020603050405020304" pitchFamily="18" charset="0"/>
                <a:cs typeface="Times New Roman" panose="02020603050405020304" pitchFamily="18" charset="0"/>
              </a:rPr>
              <a:t>Mục đích nói</a:t>
            </a:r>
            <a:endParaRPr dirty="0">
              <a:latin typeface="Times New Roman" panose="02020603050405020304" pitchFamily="18" charset="0"/>
              <a:cs typeface="Times New Roman" panose="02020603050405020304" pitchFamily="18" charset="0"/>
            </a:endParaRPr>
          </a:p>
        </p:txBody>
      </p:sp>
      <p:sp>
        <p:nvSpPr>
          <p:cNvPr id="340" name="Google Shape;340;p52"/>
          <p:cNvSpPr txBox="1">
            <a:spLocks noGrp="1"/>
          </p:cNvSpPr>
          <p:nvPr>
            <p:ph type="subTitle" idx="5"/>
          </p:nvPr>
        </p:nvSpPr>
        <p:spPr>
          <a:xfrm>
            <a:off x="4951766" y="1193269"/>
            <a:ext cx="3636798" cy="1467550"/>
          </a:xfrm>
          <a:prstGeom prst="rect">
            <a:avLst/>
          </a:prstGeom>
        </p:spPr>
        <p:txBody>
          <a:bodyPr spcFirstLastPara="1" wrap="square" lIns="91425" tIns="91425" rIns="91425" bIns="91425" anchor="t" anchorCtr="0">
            <a:noAutofit/>
          </a:bodyPr>
          <a:lstStyle/>
          <a:p>
            <a:pPr marL="0" lvl="0" indent="0" algn="just">
              <a:buClr>
                <a:schemeClr val="dk1"/>
              </a:buClr>
              <a:buSzPts val="1100"/>
            </a:pPr>
            <a:r>
              <a:rPr lang="en-US" dirty="0" err="1" smtClean="0">
                <a:solidFill>
                  <a:srgbClr val="080808"/>
                </a:solidFill>
                <a:latin typeface="Times New Roman" panose="02020603050405020304" pitchFamily="18" charset="0"/>
                <a:cs typeface="Times New Roman" panose="02020603050405020304" pitchFamily="18" charset="0"/>
              </a:rPr>
              <a:t>Giúp</a:t>
            </a:r>
            <a:r>
              <a:rPr lang="en-US" dirty="0" smtClean="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người</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nghe</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nắm</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bắt</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một</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số</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thông</a:t>
            </a:r>
            <a:r>
              <a:rPr lang="en-US" dirty="0">
                <a:solidFill>
                  <a:srgbClr val="080808"/>
                </a:solidFill>
                <a:latin typeface="Times New Roman" panose="02020603050405020304" pitchFamily="18" charset="0"/>
                <a:cs typeface="Times New Roman" panose="02020603050405020304" pitchFamily="18" charset="0"/>
              </a:rPr>
              <a:t> tin </a:t>
            </a:r>
            <a:r>
              <a:rPr lang="en-US" dirty="0" err="1">
                <a:solidFill>
                  <a:srgbClr val="080808"/>
                </a:solidFill>
                <a:latin typeface="Times New Roman" panose="02020603050405020304" pitchFamily="18" charset="0"/>
                <a:cs typeface="Times New Roman" panose="02020603050405020304" pitchFamily="18" charset="0"/>
              </a:rPr>
              <a:t>chính</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về</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tác</a:t>
            </a:r>
            <a:r>
              <a:rPr lang="en-US" dirty="0">
                <a:solidFill>
                  <a:srgbClr val="080808"/>
                </a:solidFill>
                <a:latin typeface="Times New Roman" panose="02020603050405020304" pitchFamily="18" charset="0"/>
                <a:cs typeface="Times New Roman" panose="02020603050405020304" pitchFamily="18" charset="0"/>
              </a:rPr>
              <a:t> </a:t>
            </a:r>
            <a:r>
              <a:rPr lang="en-US" dirty="0" err="1" smtClean="0">
                <a:solidFill>
                  <a:srgbClr val="080808"/>
                </a:solidFill>
                <a:latin typeface="Times New Roman" panose="02020603050405020304" pitchFamily="18" charset="0"/>
                <a:cs typeface="Times New Roman" panose="02020603050405020304" pitchFamily="18" charset="0"/>
              </a:rPr>
              <a:t>phẩm</a:t>
            </a:r>
            <a:r>
              <a:rPr lang="en-US" dirty="0" smtClean="0">
                <a:solidFill>
                  <a:srgbClr val="080808"/>
                </a:solidFill>
                <a:latin typeface="Times New Roman" panose="02020603050405020304" pitchFamily="18" charset="0"/>
                <a:cs typeface="Times New Roman" panose="02020603050405020304" pitchFamily="18" charset="0"/>
              </a:rPr>
              <a:t> </a:t>
            </a:r>
            <a:r>
              <a:rPr lang="en-US" dirty="0" err="1" smtClean="0">
                <a:solidFill>
                  <a:srgbClr val="080808"/>
                </a:solidFill>
                <a:latin typeface="Times New Roman" panose="02020603050405020304" pitchFamily="18" charset="0"/>
                <a:cs typeface="Times New Roman" panose="02020603050405020304" pitchFamily="18" charset="0"/>
              </a:rPr>
              <a:t>văn</a:t>
            </a:r>
            <a:r>
              <a:rPr lang="en-US" dirty="0" smtClean="0">
                <a:solidFill>
                  <a:srgbClr val="080808"/>
                </a:solidFill>
                <a:latin typeface="Times New Roman" panose="02020603050405020304" pitchFamily="18" charset="0"/>
                <a:cs typeface="Times New Roman" panose="02020603050405020304" pitchFamily="18" charset="0"/>
              </a:rPr>
              <a:t> </a:t>
            </a:r>
            <a:r>
              <a:rPr lang="en-US" dirty="0" err="1" smtClean="0">
                <a:solidFill>
                  <a:srgbClr val="080808"/>
                </a:solidFill>
                <a:latin typeface="Times New Roman" panose="02020603050405020304" pitchFamily="18" charset="0"/>
                <a:cs typeface="Times New Roman" panose="02020603050405020304" pitchFamily="18" charset="0"/>
              </a:rPr>
              <a:t>học</a:t>
            </a:r>
            <a:r>
              <a:rPr lang="en-US" dirty="0" smtClean="0">
                <a:solidFill>
                  <a:srgbClr val="080808"/>
                </a:solidFill>
                <a:latin typeface="Times New Roman" panose="02020603050405020304" pitchFamily="18" charset="0"/>
                <a:cs typeface="Times New Roman" panose="02020603050405020304" pitchFamily="18" charset="0"/>
              </a:rPr>
              <a:t> </a:t>
            </a:r>
            <a:r>
              <a:rPr lang="en-US" dirty="0" err="1" smtClean="0">
                <a:solidFill>
                  <a:srgbClr val="080808"/>
                </a:solidFill>
                <a:latin typeface="Times New Roman" panose="02020603050405020304" pitchFamily="18" charset="0"/>
                <a:cs typeface="Times New Roman" panose="02020603050405020304" pitchFamily="18" charset="0"/>
              </a:rPr>
              <a:t>để</a:t>
            </a:r>
            <a:r>
              <a:rPr lang="en-US" dirty="0" smtClean="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họ</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có</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thể</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cập</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nhật</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thông</a:t>
            </a:r>
            <a:r>
              <a:rPr lang="en-US" dirty="0">
                <a:solidFill>
                  <a:srgbClr val="080808"/>
                </a:solidFill>
                <a:latin typeface="Times New Roman" panose="02020603050405020304" pitchFamily="18" charset="0"/>
                <a:cs typeface="Times New Roman" panose="02020603050405020304" pitchFamily="18" charset="0"/>
              </a:rPr>
              <a:t> tin, </a:t>
            </a:r>
            <a:r>
              <a:rPr lang="en-US" dirty="0" err="1">
                <a:solidFill>
                  <a:srgbClr val="080808"/>
                </a:solidFill>
                <a:latin typeface="Times New Roman" panose="02020603050405020304" pitchFamily="18" charset="0"/>
                <a:cs typeface="Times New Roman" panose="02020603050405020304" pitchFamily="18" charset="0"/>
              </a:rPr>
              <a:t>chủ</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động</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tìm</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hiểu</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thưởng</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thức</a:t>
            </a:r>
            <a:r>
              <a:rPr lang="en-US" dirty="0">
                <a:solidFill>
                  <a:srgbClr val="080808"/>
                </a:solidFill>
                <a:latin typeface="Times New Roman" panose="02020603050405020304" pitchFamily="18" charset="0"/>
                <a:cs typeface="Times New Roman" panose="02020603050405020304" pitchFamily="18" charset="0"/>
              </a:rPr>
              <a:t>,... </a:t>
            </a:r>
            <a:endParaRPr dirty="0">
              <a:solidFill>
                <a:srgbClr val="080808"/>
              </a:solidFill>
              <a:latin typeface="Times New Roman" panose="02020603050405020304" pitchFamily="18" charset="0"/>
              <a:cs typeface="Times New Roman" panose="02020603050405020304" pitchFamily="18" charset="0"/>
            </a:endParaRPr>
          </a:p>
        </p:txBody>
      </p:sp>
      <p:sp>
        <p:nvSpPr>
          <p:cNvPr id="341" name="Google Shape;341;p52"/>
          <p:cNvSpPr txBox="1">
            <a:spLocks noGrp="1"/>
          </p:cNvSpPr>
          <p:nvPr>
            <p:ph type="title" idx="6"/>
          </p:nvPr>
        </p:nvSpPr>
        <p:spPr>
          <a:xfrm>
            <a:off x="5270987" y="3551158"/>
            <a:ext cx="3108649"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uFill>
                  <a:noFill/>
                </a:uFill>
                <a:latin typeface="Times New Roman" panose="02020603050405020304" pitchFamily="18" charset="0"/>
                <a:cs typeface="Times New Roman" panose="02020603050405020304" pitchFamily="18" charset="0"/>
              </a:rPr>
              <a:t>Không gian &amp; Thời gian</a:t>
            </a:r>
            <a:endParaRPr dirty="0">
              <a:latin typeface="Times New Roman" panose="02020603050405020304" pitchFamily="18" charset="0"/>
              <a:cs typeface="Times New Roman" panose="02020603050405020304" pitchFamily="18" charset="0"/>
            </a:endParaRPr>
          </a:p>
        </p:txBody>
      </p:sp>
      <p:sp>
        <p:nvSpPr>
          <p:cNvPr id="342" name="Google Shape;342;p52"/>
          <p:cNvSpPr txBox="1">
            <a:spLocks noGrp="1"/>
          </p:cNvSpPr>
          <p:nvPr>
            <p:ph type="subTitle" idx="7"/>
          </p:nvPr>
        </p:nvSpPr>
        <p:spPr>
          <a:xfrm>
            <a:off x="4552977" y="4064586"/>
            <a:ext cx="3424029" cy="716700"/>
          </a:xfrm>
          <a:prstGeom prst="rect">
            <a:avLst/>
          </a:prstGeom>
        </p:spPr>
        <p:txBody>
          <a:bodyPr spcFirstLastPara="1" wrap="square" lIns="91425" tIns="91425" rIns="91425" bIns="91425" anchor="t" anchorCtr="0">
            <a:noAutofit/>
          </a:bodyPr>
          <a:lstStyle/>
          <a:p>
            <a:pPr lvl="0" algn="just"/>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Không</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gian</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trình</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bày</a:t>
            </a:r>
            <a:r>
              <a:rPr lang="en-US" dirty="0">
                <a:solidFill>
                  <a:srgbClr val="080808"/>
                </a:solidFill>
                <a:latin typeface="Times New Roman" panose="02020603050405020304" pitchFamily="18" charset="0"/>
                <a:cs typeface="Times New Roman" panose="02020603050405020304" pitchFamily="18" charset="0"/>
              </a:rPr>
              <a:t> ở </a:t>
            </a:r>
            <a:r>
              <a:rPr lang="en-US" dirty="0" err="1">
                <a:solidFill>
                  <a:srgbClr val="080808"/>
                </a:solidFill>
                <a:latin typeface="Times New Roman" panose="02020603050405020304" pitchFamily="18" charset="0"/>
                <a:cs typeface="Times New Roman" panose="02020603050405020304" pitchFamily="18" charset="0"/>
              </a:rPr>
              <a:t>đâu</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Bạn</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sẽ</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nói</a:t>
            </a:r>
            <a:r>
              <a:rPr lang="en-US" dirty="0">
                <a:solidFill>
                  <a:srgbClr val="080808"/>
                </a:solidFill>
                <a:latin typeface="Times New Roman" panose="02020603050405020304" pitchFamily="18" charset="0"/>
                <a:cs typeface="Times New Roman" panose="02020603050405020304" pitchFamily="18" charset="0"/>
              </a:rPr>
              <a:t> </a:t>
            </a:r>
            <a:r>
              <a:rPr lang="en-US" dirty="0" err="1">
                <a:solidFill>
                  <a:srgbClr val="080808"/>
                </a:solidFill>
                <a:latin typeface="Times New Roman" panose="02020603050405020304" pitchFamily="18" charset="0"/>
                <a:cs typeface="Times New Roman" panose="02020603050405020304" pitchFamily="18" charset="0"/>
              </a:rPr>
              <a:t>trong</a:t>
            </a:r>
            <a:r>
              <a:rPr lang="en-US" dirty="0">
                <a:solidFill>
                  <a:srgbClr val="080808"/>
                </a:solidFill>
                <a:latin typeface="Times New Roman" panose="02020603050405020304" pitchFamily="18" charset="0"/>
                <a:cs typeface="Times New Roman" panose="02020603050405020304" pitchFamily="18" charset="0"/>
              </a:rPr>
              <a:t> bao </a:t>
            </a:r>
            <a:r>
              <a:rPr lang="en-US" dirty="0" err="1">
                <a:solidFill>
                  <a:srgbClr val="080808"/>
                </a:solidFill>
                <a:latin typeface="Times New Roman" panose="02020603050405020304" pitchFamily="18" charset="0"/>
                <a:cs typeface="Times New Roman" panose="02020603050405020304" pitchFamily="18" charset="0"/>
              </a:rPr>
              <a:t>lâu</a:t>
            </a:r>
            <a:r>
              <a:rPr lang="en-US" dirty="0">
                <a:solidFill>
                  <a:srgbClr val="080808"/>
                </a:solidFill>
                <a:latin typeface="Times New Roman" panose="02020603050405020304" pitchFamily="18" charset="0"/>
                <a:cs typeface="Times New Roman" panose="02020603050405020304" pitchFamily="18" charset="0"/>
              </a:rPr>
              <a:t>?,...</a:t>
            </a:r>
          </a:p>
        </p:txBody>
      </p:sp>
      <p:pic>
        <p:nvPicPr>
          <p:cNvPr id="343" name="Google Shape;343;p52"/>
          <p:cNvPicPr preferRelativeResize="0"/>
          <p:nvPr/>
        </p:nvPicPr>
        <p:blipFill>
          <a:blip r:embed="rId3">
            <a:alphaModFix amt="80000"/>
          </a:blip>
          <a:stretch>
            <a:fillRect/>
          </a:stretch>
        </p:blipFill>
        <p:spPr>
          <a:xfrm rot="-8782544" flipH="1">
            <a:off x="2728564" y="867973"/>
            <a:ext cx="1124399" cy="510031"/>
          </a:xfrm>
          <a:prstGeom prst="rect">
            <a:avLst/>
          </a:prstGeom>
          <a:noFill/>
          <a:ln>
            <a:noFill/>
          </a:ln>
        </p:spPr>
      </p:pic>
      <p:sp>
        <p:nvSpPr>
          <p:cNvPr id="15" name="Google Shape;372;p55"/>
          <p:cNvSpPr txBox="1">
            <a:spLocks/>
          </p:cNvSpPr>
          <p:nvPr/>
        </p:nvSpPr>
        <p:spPr>
          <a:xfrm>
            <a:off x="354513" y="348069"/>
            <a:ext cx="425221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l"/>
            <a:r>
              <a:rPr lang="vi-VN" dirty="0" smtClean="0">
                <a:latin typeface="Times New Roman" panose="02020603050405020304" pitchFamily="18" charset="0"/>
                <a:cs typeface="Times New Roman" panose="02020603050405020304" pitchFamily="18" charset="0"/>
              </a:rPr>
              <a:t>Bước 1. Chuẩn bị nói</a:t>
            </a:r>
            <a:endParaRPr lang="vi-V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5"/>
                                        </p:tgtEl>
                                        <p:attrNameLst>
                                          <p:attrName>style.visibility</p:attrName>
                                        </p:attrNameLst>
                                      </p:cBhvr>
                                      <p:to>
                                        <p:strVal val="visible"/>
                                      </p:to>
                                    </p:set>
                                    <p:anim calcmode="lin" valueType="num">
                                      <p:cBhvr additive="base">
                                        <p:cTn id="7" dur="1000"/>
                                        <p:tgtEl>
                                          <p:spTgt spid="33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36"/>
                                        </p:tgtEl>
                                        <p:attrNameLst>
                                          <p:attrName>style.visibility</p:attrName>
                                        </p:attrNameLst>
                                      </p:cBhvr>
                                      <p:to>
                                        <p:strVal val="visible"/>
                                      </p:to>
                                    </p:set>
                                    <p:anim calcmode="lin" valueType="num">
                                      <p:cBhvr additive="base">
                                        <p:cTn id="10" dur="1000"/>
                                        <p:tgtEl>
                                          <p:spTgt spid="33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39"/>
                                        </p:tgtEl>
                                        <p:attrNameLst>
                                          <p:attrName>style.visibility</p:attrName>
                                        </p:attrNameLst>
                                      </p:cBhvr>
                                      <p:to>
                                        <p:strVal val="visible"/>
                                      </p:to>
                                    </p:set>
                                    <p:anim calcmode="lin" valueType="num">
                                      <p:cBhvr additive="base">
                                        <p:cTn id="13" dur="1000"/>
                                        <p:tgtEl>
                                          <p:spTgt spid="339"/>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40"/>
                                        </p:tgtEl>
                                        <p:attrNameLst>
                                          <p:attrName>style.visibility</p:attrName>
                                        </p:attrNameLst>
                                      </p:cBhvr>
                                      <p:to>
                                        <p:strVal val="visible"/>
                                      </p:to>
                                    </p:set>
                                    <p:anim calcmode="lin" valueType="num">
                                      <p:cBhvr additive="base">
                                        <p:cTn id="16" dur="1000"/>
                                        <p:tgtEl>
                                          <p:spTgt spid="34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7"/>
                                        </p:tgtEl>
                                        <p:attrNameLst>
                                          <p:attrName>style.visibility</p:attrName>
                                        </p:attrNameLst>
                                      </p:cBhvr>
                                      <p:to>
                                        <p:strVal val="visible"/>
                                      </p:to>
                                    </p:set>
                                    <p:anim calcmode="lin" valueType="num">
                                      <p:cBhvr additive="base">
                                        <p:cTn id="19" dur="1000"/>
                                        <p:tgtEl>
                                          <p:spTgt spid="337"/>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8"/>
                                        </p:tgtEl>
                                        <p:attrNameLst>
                                          <p:attrName>style.visibility</p:attrName>
                                        </p:attrNameLst>
                                      </p:cBhvr>
                                      <p:to>
                                        <p:strVal val="visible"/>
                                      </p:to>
                                    </p:set>
                                    <p:anim calcmode="lin" valueType="num">
                                      <p:cBhvr additive="base">
                                        <p:cTn id="22" dur="1000"/>
                                        <p:tgtEl>
                                          <p:spTgt spid="338"/>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41"/>
                                        </p:tgtEl>
                                        <p:attrNameLst>
                                          <p:attrName>style.visibility</p:attrName>
                                        </p:attrNameLst>
                                      </p:cBhvr>
                                      <p:to>
                                        <p:strVal val="visible"/>
                                      </p:to>
                                    </p:set>
                                    <p:anim calcmode="lin" valueType="num">
                                      <p:cBhvr additive="base">
                                        <p:cTn id="25" dur="1000"/>
                                        <p:tgtEl>
                                          <p:spTgt spid="341"/>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42"/>
                                        </p:tgtEl>
                                        <p:attrNameLst>
                                          <p:attrName>style.visibility</p:attrName>
                                        </p:attrNameLst>
                                      </p:cBhvr>
                                      <p:to>
                                        <p:strVal val="visible"/>
                                      </p:to>
                                    </p:set>
                                    <p:anim calcmode="lin" valueType="num">
                                      <p:cBhvr additive="base">
                                        <p:cTn id="28" dur="1000"/>
                                        <p:tgtEl>
                                          <p:spTgt spid="3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5"/>
          <p:cNvSpPr txBox="1">
            <a:spLocks noGrp="1"/>
          </p:cNvSpPr>
          <p:nvPr>
            <p:ph type="body" idx="1"/>
          </p:nvPr>
        </p:nvSpPr>
        <p:spPr>
          <a:xfrm>
            <a:off x="2361363" y="1983049"/>
            <a:ext cx="4421271" cy="1891500"/>
          </a:xfrm>
          <a:prstGeom prst="rect">
            <a:avLst/>
          </a:prstGeom>
        </p:spPr>
        <p:txBody>
          <a:bodyPr spcFirstLastPara="1" wrap="square" lIns="91425" tIns="91425" rIns="91425" bIns="91425" anchor="t" anchorCtr="0">
            <a:noAutofit/>
          </a:bodyPr>
          <a:lstStyle/>
          <a:p>
            <a:pPr marL="127000" indent="0" algn="just">
              <a:buNone/>
            </a:pPr>
            <a:r>
              <a:rPr lang="en-US" sz="2400" b="1" dirty="0" err="1">
                <a:solidFill>
                  <a:srgbClr val="080808"/>
                </a:solidFill>
                <a:latin typeface="Times New Roman" panose="02020603050405020304" pitchFamily="18" charset="0"/>
                <a:cs typeface="Times New Roman" panose="02020603050405020304" pitchFamily="18" charset="0"/>
              </a:rPr>
              <a:t>Xác</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định</a:t>
            </a:r>
            <a:r>
              <a:rPr lang="en-US" sz="2400" b="1" dirty="0">
                <a:solidFill>
                  <a:srgbClr val="080808"/>
                </a:solidFill>
                <a:latin typeface="Times New Roman" panose="02020603050405020304" pitchFamily="18" charset="0"/>
                <a:cs typeface="Times New Roman" panose="02020603050405020304" pitchFamily="18" charset="0"/>
              </a:rPr>
              <a:t> </a:t>
            </a:r>
          </a:p>
          <a:p>
            <a:pPr algn="just"/>
            <a:r>
              <a:rPr lang="en-US" sz="2400" b="1" dirty="0" err="1">
                <a:solidFill>
                  <a:srgbClr val="080808"/>
                </a:solidFill>
                <a:latin typeface="Times New Roman" panose="02020603050405020304" pitchFamily="18" charset="0"/>
                <a:cs typeface="Times New Roman" panose="02020603050405020304" pitchFamily="18" charset="0"/>
              </a:rPr>
              <a:t>Chọn</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tác</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phẩm</a:t>
            </a:r>
            <a:endParaRPr lang="en-US" sz="2400" b="1" dirty="0">
              <a:solidFill>
                <a:srgbClr val="080808"/>
              </a:solidFill>
              <a:latin typeface="Times New Roman" panose="02020603050405020304" pitchFamily="18" charset="0"/>
              <a:cs typeface="Times New Roman" panose="02020603050405020304" pitchFamily="18" charset="0"/>
            </a:endParaRPr>
          </a:p>
          <a:p>
            <a:pPr algn="just"/>
            <a:r>
              <a:rPr lang="en-US" sz="2400" b="1" dirty="0" err="1">
                <a:solidFill>
                  <a:srgbClr val="080808"/>
                </a:solidFill>
                <a:latin typeface="Times New Roman" panose="02020603050405020304" pitchFamily="18" charset="0"/>
                <a:cs typeface="Times New Roman" panose="02020603050405020304" pitchFamily="18" charset="0"/>
              </a:rPr>
              <a:t>Tìm</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hiểu</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kĩ</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tác</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phẩm</a:t>
            </a:r>
            <a:endParaRPr lang="en-US" sz="2400" b="1" dirty="0">
              <a:solidFill>
                <a:srgbClr val="080808"/>
              </a:solidFill>
              <a:latin typeface="Times New Roman" panose="02020603050405020304" pitchFamily="18" charset="0"/>
              <a:cs typeface="Times New Roman" panose="02020603050405020304" pitchFamily="18" charset="0"/>
            </a:endParaRPr>
          </a:p>
          <a:p>
            <a:pPr algn="just"/>
            <a:r>
              <a:rPr lang="en-US" sz="2400" b="1" dirty="0" err="1">
                <a:solidFill>
                  <a:srgbClr val="080808"/>
                </a:solidFill>
                <a:latin typeface="Times New Roman" panose="02020603050405020304" pitchFamily="18" charset="0"/>
                <a:cs typeface="Times New Roman" panose="02020603050405020304" pitchFamily="18" charset="0"/>
              </a:rPr>
              <a:t>Ghi</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chú</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lại</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thông</a:t>
            </a:r>
            <a:r>
              <a:rPr lang="en-US" sz="2400" b="1" dirty="0">
                <a:solidFill>
                  <a:srgbClr val="080808"/>
                </a:solidFill>
                <a:latin typeface="Times New Roman" panose="02020603050405020304" pitchFamily="18" charset="0"/>
                <a:cs typeface="Times New Roman" panose="02020603050405020304" pitchFamily="18" charset="0"/>
              </a:rPr>
              <a:t> tin </a:t>
            </a:r>
          </a:p>
          <a:p>
            <a:pPr algn="just"/>
            <a:r>
              <a:rPr lang="en-US" sz="2400" b="1" dirty="0" err="1">
                <a:solidFill>
                  <a:srgbClr val="080808"/>
                </a:solidFill>
                <a:latin typeface="Times New Roman" panose="02020603050405020304" pitchFamily="18" charset="0"/>
                <a:cs typeface="Times New Roman" panose="02020603050405020304" pitchFamily="18" charset="0"/>
              </a:rPr>
              <a:t>Cách</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thức</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trình</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bày</a:t>
            </a:r>
            <a:endParaRPr lang="en-US" sz="2400" dirty="0">
              <a:solidFill>
                <a:srgbClr val="080808"/>
              </a:solidFill>
              <a:latin typeface="Times New Roman" panose="02020603050405020304" pitchFamily="18" charset="0"/>
              <a:cs typeface="Times New Roman" panose="02020603050405020304" pitchFamily="18" charset="0"/>
            </a:endParaRPr>
          </a:p>
        </p:txBody>
      </p:sp>
      <p:sp>
        <p:nvSpPr>
          <p:cNvPr id="372" name="Google Shape;372;p55"/>
          <p:cNvSpPr txBox="1">
            <a:spLocks noGrp="1"/>
          </p:cNvSpPr>
          <p:nvPr>
            <p:ph type="title"/>
          </p:nvPr>
        </p:nvSpPr>
        <p:spPr>
          <a:xfrm>
            <a:off x="3056931" y="1283273"/>
            <a:ext cx="2901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ý </a:t>
            </a:r>
            <a:endParaRPr sz="2400" dirty="0">
              <a:latin typeface="Times New Roman" panose="02020603050405020304" pitchFamily="18" charset="0"/>
              <a:cs typeface="Times New Roman" panose="02020603050405020304" pitchFamily="18" charset="0"/>
            </a:endParaRPr>
          </a:p>
        </p:txBody>
      </p:sp>
      <p:pic>
        <p:nvPicPr>
          <p:cNvPr id="373" name="Google Shape;373;p55"/>
          <p:cNvPicPr preferRelativeResize="0"/>
          <p:nvPr/>
        </p:nvPicPr>
        <p:blipFill>
          <a:blip r:embed="rId3">
            <a:alphaModFix amt="56000"/>
          </a:blip>
          <a:stretch>
            <a:fillRect/>
          </a:stretch>
        </p:blipFill>
        <p:spPr>
          <a:xfrm rot="10800000">
            <a:off x="3612587" y="1761300"/>
            <a:ext cx="1918825" cy="216200"/>
          </a:xfrm>
          <a:prstGeom prst="rect">
            <a:avLst/>
          </a:prstGeom>
          <a:noFill/>
          <a:ln>
            <a:noFill/>
          </a:ln>
        </p:spPr>
      </p:pic>
      <p:pic>
        <p:nvPicPr>
          <p:cNvPr id="374" name="Google Shape;374;p55"/>
          <p:cNvPicPr preferRelativeResize="0"/>
          <p:nvPr/>
        </p:nvPicPr>
        <p:blipFill rotWithShape="1">
          <a:blip r:embed="rId4">
            <a:alphaModFix/>
          </a:blip>
          <a:srcRect t="16734" r="8892" b="18300"/>
          <a:stretch/>
        </p:blipFill>
        <p:spPr>
          <a:xfrm>
            <a:off x="6385650" y="1079132"/>
            <a:ext cx="2036850" cy="846042"/>
          </a:xfrm>
          <a:prstGeom prst="rect">
            <a:avLst/>
          </a:prstGeom>
          <a:noFill/>
          <a:ln>
            <a:noFill/>
          </a:ln>
        </p:spPr>
      </p:pic>
      <p:pic>
        <p:nvPicPr>
          <p:cNvPr id="375" name="Google Shape;375;p55"/>
          <p:cNvPicPr preferRelativeResize="0"/>
          <p:nvPr/>
        </p:nvPicPr>
        <p:blipFill rotWithShape="1">
          <a:blip r:embed="rId4">
            <a:alphaModFix/>
          </a:blip>
          <a:srcRect t="16734" r="8892" b="18300"/>
          <a:stretch/>
        </p:blipFill>
        <p:spPr>
          <a:xfrm>
            <a:off x="6385650" y="1685357"/>
            <a:ext cx="2036850" cy="846042"/>
          </a:xfrm>
          <a:prstGeom prst="rect">
            <a:avLst/>
          </a:prstGeom>
          <a:noFill/>
          <a:ln>
            <a:noFill/>
          </a:ln>
        </p:spPr>
      </p:pic>
      <p:sp>
        <p:nvSpPr>
          <p:cNvPr id="7" name="Google Shape;372;p55"/>
          <p:cNvSpPr txBox="1">
            <a:spLocks/>
          </p:cNvSpPr>
          <p:nvPr/>
        </p:nvSpPr>
        <p:spPr>
          <a:xfrm>
            <a:off x="2361363" y="918008"/>
            <a:ext cx="4328804" cy="3893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vi-VN" dirty="0" smtClean="0">
                <a:latin typeface="Times New Roman" panose="02020603050405020304" pitchFamily="18" charset="0"/>
                <a:cs typeface="Times New Roman" panose="02020603050405020304" pitchFamily="18" charset="0"/>
              </a:rPr>
              <a:t>Bước 1. Chuẩn bị nói</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89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par>
                                <p:cTn id="8" presetID="10" presetClass="entr" presetSubtype="0" fill="hold" nodeType="withEffect">
                                  <p:stCondLst>
                                    <p:cond delay="0"/>
                                  </p:stCondLst>
                                  <p:childTnLst>
                                    <p:set>
                                      <p:cBhvr>
                                        <p:cTn id="9" dur="1" fill="hold">
                                          <p:stCondLst>
                                            <p:cond delay="0"/>
                                          </p:stCondLst>
                                        </p:cTn>
                                        <p:tgtEl>
                                          <p:spTgt spid="372"/>
                                        </p:tgtEl>
                                        <p:attrNameLst>
                                          <p:attrName>style.visibility</p:attrName>
                                        </p:attrNameLst>
                                      </p:cBhvr>
                                      <p:to>
                                        <p:strVal val="visible"/>
                                      </p:to>
                                    </p:set>
                                    <p:animEffect transition="in" filter="fade">
                                      <p:cBhvr>
                                        <p:cTn id="10" dur="1000"/>
                                        <p:tgtEl>
                                          <p:spTgt spid="372"/>
                                        </p:tgtEl>
                                      </p:cBhvr>
                                    </p:animEffect>
                                  </p:childTnLst>
                                </p:cTn>
                              </p:par>
                              <p:par>
                                <p:cTn id="11" presetID="10" presetClass="entr" presetSubtype="0" fill="hold" nodeType="withEffect">
                                  <p:stCondLst>
                                    <p:cond delay="0"/>
                                  </p:stCondLst>
                                  <p:childTnLst>
                                    <p:set>
                                      <p:cBhvr>
                                        <p:cTn id="12" dur="1" fill="hold">
                                          <p:stCondLst>
                                            <p:cond delay="0"/>
                                          </p:stCondLst>
                                        </p:cTn>
                                        <p:tgtEl>
                                          <p:spTgt spid="373"/>
                                        </p:tgtEl>
                                        <p:attrNameLst>
                                          <p:attrName>style.visibility</p:attrName>
                                        </p:attrNameLst>
                                      </p:cBhvr>
                                      <p:to>
                                        <p:strVal val="visible"/>
                                      </p:to>
                                    </p:set>
                                    <p:animEffect transition="in" filter="fade">
                                      <p:cBhvr>
                                        <p:cTn id="13"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ubTitle" idx="1"/>
          </p:nvPr>
        </p:nvSpPr>
        <p:spPr>
          <a:xfrm>
            <a:off x="2323915" y="3746039"/>
            <a:ext cx="2332500" cy="69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latin typeface="Times New Roman" panose="02020603050405020304" pitchFamily="18" charset="0"/>
                <a:cs typeface="Times New Roman" panose="02020603050405020304" pitchFamily="18" charset="0"/>
              </a:rPr>
              <a:t>Tìm ý</a:t>
            </a:r>
            <a:endParaRPr sz="3600" b="1" dirty="0">
              <a:latin typeface="Times New Roman" panose="02020603050405020304" pitchFamily="18" charset="0"/>
              <a:cs typeface="Times New Roman" panose="02020603050405020304" pitchFamily="18" charset="0"/>
            </a:endParaRPr>
          </a:p>
        </p:txBody>
      </p:sp>
      <p:sp>
        <p:nvSpPr>
          <p:cNvPr id="411" name="Google Shape;411;p58"/>
          <p:cNvSpPr txBox="1">
            <a:spLocks noGrp="1"/>
          </p:cNvSpPr>
          <p:nvPr>
            <p:ph type="body" idx="2"/>
          </p:nvPr>
        </p:nvSpPr>
        <p:spPr>
          <a:xfrm>
            <a:off x="4718386" y="539500"/>
            <a:ext cx="3915251" cy="4069200"/>
          </a:xfrm>
          <a:prstGeom prst="rect">
            <a:avLst/>
          </a:prstGeom>
        </p:spPr>
        <p:txBody>
          <a:bodyPr spcFirstLastPara="1" wrap="square" lIns="91425" tIns="91425" rIns="91425" bIns="91425" anchor="ctr" anchorCtr="0">
            <a:noAutofit/>
          </a:bodyPr>
          <a:lstStyle/>
          <a:p>
            <a:pPr algn="just"/>
            <a:r>
              <a:rPr lang="en-US" sz="1800" dirty="0" err="1">
                <a:solidFill>
                  <a:srgbClr val="080808"/>
                </a:solidFill>
                <a:latin typeface="Times New Roman" panose="02020603050405020304" pitchFamily="18" charset="0"/>
                <a:cs typeface="Times New Roman" panose="02020603050405020304" pitchFamily="18" charset="0"/>
              </a:rPr>
              <a:t>Nếu</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chọn</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giới</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thiệu</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tác</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phẩm</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trong</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bài</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thuyết</a:t>
            </a:r>
            <a:r>
              <a:rPr lang="en-US" sz="1800" dirty="0">
                <a:solidFill>
                  <a:srgbClr val="080808"/>
                </a:solidFill>
                <a:latin typeface="Times New Roman" panose="02020603050405020304" pitchFamily="18" charset="0"/>
                <a:cs typeface="Times New Roman" panose="02020603050405020304" pitchFamily="18" charset="0"/>
              </a:rPr>
              <a:t> minh ở </a:t>
            </a:r>
            <a:r>
              <a:rPr lang="en-US" sz="1800" dirty="0" err="1">
                <a:solidFill>
                  <a:srgbClr val="080808"/>
                </a:solidFill>
                <a:latin typeface="Times New Roman" panose="02020603050405020304" pitchFamily="18" charset="0"/>
                <a:cs typeface="Times New Roman" panose="02020603050405020304" pitchFamily="18" charset="0"/>
              </a:rPr>
              <a:t>phần</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viết</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smtClean="0">
                <a:solidFill>
                  <a:srgbClr val="080808"/>
                </a:solidFill>
                <a:latin typeface="Times New Roman" panose="02020603050405020304" pitchFamily="18" charset="0"/>
                <a:cs typeface="Times New Roman" panose="02020603050405020304" pitchFamily="18" charset="0"/>
              </a:rPr>
              <a:t>cần</a:t>
            </a:r>
            <a:r>
              <a:rPr lang="en-US" sz="1800" dirty="0" smtClean="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dựa</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vào</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các</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yêu</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cầu</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của</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bài</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nói</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để</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tổ</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chức</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cho</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phù</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hợp</a:t>
            </a:r>
            <a:r>
              <a:rPr lang="en-US" sz="2400" dirty="0" smtClean="0">
                <a:solidFill>
                  <a:srgbClr val="080808"/>
                </a:solidFill>
                <a:latin typeface="Times New Roman" panose="02020603050405020304" pitchFamily="18" charset="0"/>
                <a:cs typeface="Times New Roman" panose="02020603050405020304" pitchFamily="18" charset="0"/>
              </a:rPr>
              <a:t>.</a:t>
            </a:r>
            <a:endParaRPr lang="en-US" sz="2400" dirty="0">
              <a:solidFill>
                <a:srgbClr val="080808"/>
              </a:solidFill>
              <a:latin typeface="Times New Roman" panose="02020603050405020304" pitchFamily="18" charset="0"/>
              <a:cs typeface="Times New Roman" panose="02020603050405020304" pitchFamily="18" charset="0"/>
            </a:endParaRPr>
          </a:p>
          <a:p>
            <a:pPr algn="just"/>
            <a:r>
              <a:rPr lang="en-US" sz="1800" dirty="0" err="1">
                <a:solidFill>
                  <a:srgbClr val="080808"/>
                </a:solidFill>
                <a:latin typeface="Times New Roman" panose="02020603050405020304" pitchFamily="18" charset="0"/>
                <a:cs typeface="Times New Roman" panose="02020603050405020304" pitchFamily="18" charset="0"/>
              </a:rPr>
              <a:t>Nếu</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chọn</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đề</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tài</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mới</a:t>
            </a:r>
            <a:r>
              <a:rPr lang="en-US" sz="1800" dirty="0">
                <a:solidFill>
                  <a:srgbClr val="080808"/>
                </a:solidFill>
                <a:latin typeface="Times New Roman" panose="02020603050405020304" pitchFamily="18" charset="0"/>
                <a:cs typeface="Times New Roman" panose="02020603050405020304" pitchFamily="18" charset="0"/>
              </a:rPr>
              <a:t>, HS </a:t>
            </a:r>
            <a:r>
              <a:rPr lang="en-US" sz="1800" dirty="0" err="1">
                <a:solidFill>
                  <a:srgbClr val="080808"/>
                </a:solidFill>
                <a:latin typeface="Times New Roman" panose="02020603050405020304" pitchFamily="18" charset="0"/>
                <a:cs typeface="Times New Roman" panose="02020603050405020304" pitchFamily="18" charset="0"/>
              </a:rPr>
              <a:t>có</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thể</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tham</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khảo</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một</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số</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câu</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hỏi</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gợi</a:t>
            </a:r>
            <a:r>
              <a:rPr lang="en-US" sz="1800" dirty="0">
                <a:solidFill>
                  <a:srgbClr val="080808"/>
                </a:solidFill>
                <a:latin typeface="Times New Roman" panose="02020603050405020304" pitchFamily="18" charset="0"/>
                <a:cs typeface="Times New Roman" panose="02020603050405020304" pitchFamily="18" charset="0"/>
              </a:rPr>
              <a:t> ý </a:t>
            </a:r>
            <a:r>
              <a:rPr lang="en-US" sz="1800" dirty="0" err="1">
                <a:solidFill>
                  <a:srgbClr val="080808"/>
                </a:solidFill>
                <a:latin typeface="Times New Roman" panose="02020603050405020304" pitchFamily="18" charset="0"/>
                <a:cs typeface="Times New Roman" panose="02020603050405020304" pitchFamily="18" charset="0"/>
              </a:rPr>
              <a:t>để</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hình</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thành</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dàn</a:t>
            </a:r>
            <a:r>
              <a:rPr lang="en-US" sz="1800" dirty="0">
                <a:solidFill>
                  <a:srgbClr val="080808"/>
                </a:solidFill>
                <a:latin typeface="Times New Roman" panose="02020603050405020304" pitchFamily="18" charset="0"/>
                <a:cs typeface="Times New Roman" panose="02020603050405020304" pitchFamily="18" charset="0"/>
              </a:rPr>
              <a:t> ý </a:t>
            </a:r>
            <a:r>
              <a:rPr lang="en-US" sz="1800" dirty="0" err="1">
                <a:solidFill>
                  <a:srgbClr val="080808"/>
                </a:solidFill>
                <a:latin typeface="Times New Roman" panose="02020603050405020304" pitchFamily="18" charset="0"/>
                <a:cs typeface="Times New Roman" panose="02020603050405020304" pitchFamily="18" charset="0"/>
              </a:rPr>
              <a:t>cho</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bài</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nói</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Vì</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sao</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em</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lựa</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chọn</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tác</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phẩm</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văn</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học</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này</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để</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giới</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thiệu</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Em</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đánh</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giá</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như</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thế</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nào</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về</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giá</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trị</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và</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sức</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cuốn</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hút</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của</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tác</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phẩm</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Trong</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đó</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điều</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gì</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khiến</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em</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tâm</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đắc</a:t>
            </a:r>
            <a:r>
              <a:rPr lang="en-US" sz="1800" dirty="0">
                <a:solidFill>
                  <a:srgbClr val="080808"/>
                </a:solidFill>
                <a:latin typeface="Times New Roman" panose="02020603050405020304" pitchFamily="18" charset="0"/>
                <a:cs typeface="Times New Roman" panose="02020603050405020304" pitchFamily="18" charset="0"/>
              </a:rPr>
              <a:t> </a:t>
            </a:r>
            <a:r>
              <a:rPr lang="en-US" sz="1800" dirty="0" err="1">
                <a:solidFill>
                  <a:srgbClr val="080808"/>
                </a:solidFill>
                <a:latin typeface="Times New Roman" panose="02020603050405020304" pitchFamily="18" charset="0"/>
                <a:cs typeface="Times New Roman" panose="02020603050405020304" pitchFamily="18" charset="0"/>
              </a:rPr>
              <a:t>nhất</a:t>
            </a:r>
            <a:r>
              <a:rPr lang="en-US" sz="1800" dirty="0">
                <a:solidFill>
                  <a:srgbClr val="080808"/>
                </a:solidFill>
                <a:latin typeface="Times New Roman" panose="02020603050405020304" pitchFamily="18" charset="0"/>
                <a:cs typeface="Times New Roman" panose="02020603050405020304" pitchFamily="18" charset="0"/>
              </a:rPr>
              <a:t>?</a:t>
            </a:r>
            <a:endParaRPr lang="en-US" sz="2400" dirty="0">
              <a:solidFill>
                <a:srgbClr val="080808"/>
              </a:solidFill>
              <a:latin typeface="Times New Roman" panose="02020603050405020304" pitchFamily="18" charset="0"/>
              <a:cs typeface="Times New Roman" panose="02020603050405020304" pitchFamily="18" charset="0"/>
            </a:endParaRPr>
          </a:p>
        </p:txBody>
      </p:sp>
      <p:sp>
        <p:nvSpPr>
          <p:cNvPr id="412" name="Google Shape;412;p58"/>
          <p:cNvSpPr txBox="1">
            <a:spLocks noGrp="1"/>
          </p:cNvSpPr>
          <p:nvPr>
            <p:ph type="title"/>
          </p:nvPr>
        </p:nvSpPr>
        <p:spPr>
          <a:xfrm>
            <a:off x="976149" y="1304598"/>
            <a:ext cx="281856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Chọn và tìm hiểu</a:t>
            </a:r>
            <a:endParaRPr dirty="0">
              <a:latin typeface="Times New Roman" panose="02020603050405020304" pitchFamily="18" charset="0"/>
              <a:cs typeface="Times New Roman" panose="02020603050405020304" pitchFamily="18" charset="0"/>
            </a:endParaRPr>
          </a:p>
        </p:txBody>
      </p:sp>
      <p:pic>
        <p:nvPicPr>
          <p:cNvPr id="413" name="Google Shape;413;p58"/>
          <p:cNvPicPr preferRelativeResize="0"/>
          <p:nvPr/>
        </p:nvPicPr>
        <p:blipFill>
          <a:blip r:embed="rId3">
            <a:alphaModFix/>
          </a:blip>
          <a:stretch>
            <a:fillRect/>
          </a:stretch>
        </p:blipFill>
        <p:spPr>
          <a:xfrm rot="-426463">
            <a:off x="1054628" y="1956679"/>
            <a:ext cx="1780381" cy="1570618"/>
          </a:xfrm>
          <a:prstGeom prst="rect">
            <a:avLst/>
          </a:prstGeom>
          <a:noFill/>
          <a:ln>
            <a:noFill/>
          </a:ln>
          <a:effectLst>
            <a:outerShdw blurRad="57150" dist="19050" dir="5400000" algn="bl" rotWithShape="0">
              <a:srgbClr val="000000">
                <a:alpha val="50000"/>
              </a:srgbClr>
            </a:outerShdw>
          </a:effectLst>
        </p:spPr>
      </p:pic>
      <p:sp>
        <p:nvSpPr>
          <p:cNvPr id="414" name="Google Shape;414;p58"/>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5" name="Google Shape;415;p58"/>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6" name="Google Shape;416;p58"/>
          <p:cNvPicPr preferRelativeResize="0"/>
          <p:nvPr/>
        </p:nvPicPr>
        <p:blipFill>
          <a:blip r:embed="rId4">
            <a:alphaModFix amt="80000"/>
          </a:blip>
          <a:stretch>
            <a:fillRect/>
          </a:stretch>
        </p:blipFill>
        <p:spPr>
          <a:xfrm rot="-6023610">
            <a:off x="2786831" y="3004878"/>
            <a:ext cx="1579416" cy="716443"/>
          </a:xfrm>
          <a:prstGeom prst="rect">
            <a:avLst/>
          </a:prstGeom>
          <a:noFill/>
          <a:ln>
            <a:noFill/>
          </a:ln>
        </p:spPr>
      </p:pic>
      <p:sp>
        <p:nvSpPr>
          <p:cNvPr id="9" name="Google Shape;372;p55"/>
          <p:cNvSpPr txBox="1">
            <a:spLocks/>
          </p:cNvSpPr>
          <p:nvPr/>
        </p:nvSpPr>
        <p:spPr>
          <a:xfrm>
            <a:off x="588565" y="866384"/>
            <a:ext cx="2901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ý </a:t>
            </a:r>
            <a:endParaRPr lang="en-US" sz="2400" dirty="0">
              <a:latin typeface="Times New Roman" panose="02020603050405020304" pitchFamily="18" charset="0"/>
              <a:cs typeface="Times New Roman" panose="02020603050405020304" pitchFamily="18" charset="0"/>
            </a:endParaRPr>
          </a:p>
        </p:txBody>
      </p:sp>
      <p:sp>
        <p:nvSpPr>
          <p:cNvPr id="11" name="Google Shape;372;p55"/>
          <p:cNvSpPr txBox="1">
            <a:spLocks/>
          </p:cNvSpPr>
          <p:nvPr/>
        </p:nvSpPr>
        <p:spPr>
          <a:xfrm>
            <a:off x="354513" y="348069"/>
            <a:ext cx="425221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l"/>
            <a:r>
              <a:rPr lang="vi-VN" dirty="0" smtClean="0">
                <a:latin typeface="Times New Roman" panose="02020603050405020304" pitchFamily="18" charset="0"/>
                <a:cs typeface="Times New Roman" panose="02020603050405020304" pitchFamily="18" charset="0"/>
              </a:rPr>
              <a:t>Bước 1. Chuẩn bị nói</a:t>
            </a:r>
            <a:endParaRPr lang="vi-V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1796</Words>
  <Application>Microsoft Office PowerPoint</Application>
  <PresentationFormat>On-screen Show (16:9)</PresentationFormat>
  <Paragraphs>211</Paragraphs>
  <Slides>32</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Calibri</vt:lpstr>
      <vt:lpstr>Concert One</vt:lpstr>
      <vt:lpstr>Muli</vt:lpstr>
      <vt:lpstr>Roboto Mono Medium</vt:lpstr>
      <vt:lpstr>Noto Sans Symbols</vt:lpstr>
      <vt:lpstr>Coming Soon</vt:lpstr>
      <vt:lpstr>Times New Roman</vt:lpstr>
      <vt:lpstr>Roboto Mono</vt:lpstr>
      <vt:lpstr>Arial</vt:lpstr>
      <vt:lpstr>Anonymous Pro</vt:lpstr>
      <vt:lpstr>Notebook Lesson by Slidesgo</vt:lpstr>
      <vt:lpstr>1_Notebook Lesson by Slidesgo</vt:lpstr>
      <vt:lpstr>NÓI VÀ NGHE</vt:lpstr>
      <vt:lpstr>KHỞI ĐỘNG</vt:lpstr>
      <vt:lpstr>MỤC  TIÊU BÀI HỌC</vt:lpstr>
      <vt:lpstr>NHIỆM VỤ</vt:lpstr>
      <vt:lpstr>Bước 1. Chuẩn bị nói</vt:lpstr>
      <vt:lpstr>a. Lựa chọn đề tài </vt:lpstr>
      <vt:lpstr>XÁC ĐỊNH</vt:lpstr>
      <vt:lpstr>b. Tìm ý </vt:lpstr>
      <vt:lpstr>Chọn và tìm hiểu</vt:lpstr>
      <vt:lpstr>Ghi chú thông tin</vt:lpstr>
      <vt:lpstr>c. Lập dàn ý </vt:lpstr>
      <vt:lpstr>PowerPoint Presentation</vt:lpstr>
      <vt:lpstr>c. Lập dàn ý</vt:lpstr>
      <vt:lpstr>PowerPoint Presentation</vt:lpstr>
      <vt:lpstr>c. Lập dàn ý</vt:lpstr>
      <vt:lpstr>c. Lập dàn ý</vt:lpstr>
      <vt:lpstr>Bước 2. Trình bày bài nói</vt:lpstr>
      <vt:lpstr>Bước 2. Trình bày bài nói</vt:lpstr>
      <vt:lpstr>Bước 3. Trao đổi  &amp; Đánh giá</vt:lpstr>
      <vt:lpstr>Bước 3. Trao đổi  &amp; Đánh giá</vt:lpstr>
      <vt:lpstr>NHIỆM VỤ</vt:lpstr>
      <vt:lpstr>Bước 1. Chuẩn bị nghe</vt:lpstr>
      <vt:lpstr>Bước 1. Chuẩn bị nghe</vt:lpstr>
      <vt:lpstr>Bước 1. Chuẩn bị nghe</vt:lpstr>
      <vt:lpstr>Bước 2. Trao đổi, nhận xét đánh giá</vt:lpstr>
      <vt:lpstr>KHI TRAO ĐỔI BẠN NÊN</vt:lpstr>
      <vt:lpstr>PowerPoint Presentation</vt:lpstr>
      <vt:lpstr>PowerPoint Presentation</vt:lpstr>
      <vt:lpstr>THỰC HÀNH  NÓI VÀ NGHE</vt:lpstr>
      <vt:lpstr>VẬN DỤNG</vt:lpstr>
      <vt:lpstr>CỦNG CỐ</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kĩ năng nghe nói</dc:title>
  <cp:lastModifiedBy>Nguyễn Tường Vy (VSC-KTrH-MN)</cp:lastModifiedBy>
  <cp:revision>17</cp:revision>
  <dcterms:modified xsi:type="dcterms:W3CDTF">2023-08-17T10:39:58Z</dcterms:modified>
</cp:coreProperties>
</file>