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6.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7.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5.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 id="2147483685" r:id="rId4"/>
    <p:sldMasterId id="2147483697" r:id="rId5"/>
    <p:sldMasterId id="2147483709" r:id="rId6"/>
    <p:sldMasterId id="2147483721" r:id="rId7"/>
    <p:sldMasterId id="2147483733" r:id="rId8"/>
    <p:sldMasterId id="2147483745" r:id="rId9"/>
    <p:sldMasterId id="2147483758" r:id="rId10"/>
    <p:sldMasterId id="2147483783" r:id="rId11"/>
    <p:sldMasterId id="2147483795" r:id="rId12"/>
    <p:sldMasterId id="2147483807" r:id="rId13"/>
    <p:sldMasterId id="2147483819" r:id="rId14"/>
    <p:sldMasterId id="2147483831" r:id="rId15"/>
    <p:sldMasterId id="2147483843" r:id="rId16"/>
    <p:sldMasterId id="2147483855" r:id="rId17"/>
    <p:sldMasterId id="2147483867" r:id="rId18"/>
    <p:sldMasterId id="2147483879" r:id="rId19"/>
    <p:sldMasterId id="2147483891" r:id="rId20"/>
    <p:sldMasterId id="2147483903" r:id="rId21"/>
    <p:sldMasterId id="2147483915" r:id="rId22"/>
    <p:sldMasterId id="2147483927" r:id="rId23"/>
    <p:sldMasterId id="2147483939" r:id="rId24"/>
    <p:sldMasterId id="2147483951" r:id="rId25"/>
    <p:sldMasterId id="2147483963" r:id="rId26"/>
    <p:sldMasterId id="2147483975" r:id="rId27"/>
    <p:sldMasterId id="2147483987" r:id="rId28"/>
    <p:sldMasterId id="2147484000" r:id="rId29"/>
    <p:sldMasterId id="2147484012" r:id="rId30"/>
    <p:sldMasterId id="2147484024" r:id="rId31"/>
  </p:sldMasterIdLst>
  <p:notesMasterIdLst>
    <p:notesMasterId r:id="rId102"/>
  </p:notesMasterIdLst>
  <p:handoutMasterIdLst>
    <p:handoutMasterId r:id="rId103"/>
  </p:handoutMasterIdLst>
  <p:sldIdLst>
    <p:sldId id="10098" r:id="rId32"/>
    <p:sldId id="10099" r:id="rId33"/>
    <p:sldId id="10100" r:id="rId34"/>
    <p:sldId id="10101" r:id="rId35"/>
    <p:sldId id="10102" r:id="rId36"/>
    <p:sldId id="832" r:id="rId37"/>
    <p:sldId id="10097" r:id="rId38"/>
    <p:sldId id="10096" r:id="rId39"/>
    <p:sldId id="839" r:id="rId40"/>
    <p:sldId id="777" r:id="rId41"/>
    <p:sldId id="778" r:id="rId42"/>
    <p:sldId id="834" r:id="rId43"/>
    <p:sldId id="780" r:id="rId44"/>
    <p:sldId id="781" r:id="rId45"/>
    <p:sldId id="10103" r:id="rId46"/>
    <p:sldId id="835" r:id="rId47"/>
    <p:sldId id="279" r:id="rId48"/>
    <p:sldId id="10104" r:id="rId49"/>
    <p:sldId id="10057" r:id="rId50"/>
    <p:sldId id="10079" r:id="rId51"/>
    <p:sldId id="10078" r:id="rId52"/>
    <p:sldId id="10105" r:id="rId53"/>
    <p:sldId id="10125" r:id="rId54"/>
    <p:sldId id="10153" r:id="rId55"/>
    <p:sldId id="10108" r:id="rId56"/>
    <p:sldId id="10126" r:id="rId57"/>
    <p:sldId id="10109" r:id="rId58"/>
    <p:sldId id="10110" r:id="rId59"/>
    <p:sldId id="10121" r:id="rId60"/>
    <p:sldId id="10122" r:id="rId61"/>
    <p:sldId id="10123" r:id="rId62"/>
    <p:sldId id="10124" r:id="rId63"/>
    <p:sldId id="10111" r:id="rId64"/>
    <p:sldId id="10127" r:id="rId65"/>
    <p:sldId id="10106" r:id="rId66"/>
    <p:sldId id="10113" r:id="rId67"/>
    <p:sldId id="10114" r:id="rId68"/>
    <p:sldId id="10118" r:id="rId69"/>
    <p:sldId id="10117" r:id="rId70"/>
    <p:sldId id="10119" r:id="rId71"/>
    <p:sldId id="10120" r:id="rId72"/>
    <p:sldId id="10132" r:id="rId73"/>
    <p:sldId id="10133" r:id="rId74"/>
    <p:sldId id="10087" r:id="rId75"/>
    <p:sldId id="10093" r:id="rId76"/>
    <p:sldId id="10112" r:id="rId77"/>
    <p:sldId id="10128" r:id="rId78"/>
    <p:sldId id="10115" r:id="rId79"/>
    <p:sldId id="10129" r:id="rId80"/>
    <p:sldId id="10134" r:id="rId81"/>
    <p:sldId id="10130" r:id="rId82"/>
    <p:sldId id="10131" r:id="rId83"/>
    <p:sldId id="10135" r:id="rId84"/>
    <p:sldId id="10136" r:id="rId85"/>
    <p:sldId id="10147" r:id="rId86"/>
    <p:sldId id="10148" r:id="rId87"/>
    <p:sldId id="10137" r:id="rId88"/>
    <p:sldId id="10138" r:id="rId89"/>
    <p:sldId id="10142" r:id="rId90"/>
    <p:sldId id="10139" r:id="rId91"/>
    <p:sldId id="10140" r:id="rId92"/>
    <p:sldId id="10141" r:id="rId93"/>
    <p:sldId id="10146" r:id="rId94"/>
    <p:sldId id="10144" r:id="rId95"/>
    <p:sldId id="10145" r:id="rId96"/>
    <p:sldId id="10143" r:id="rId97"/>
    <p:sldId id="10150" r:id="rId98"/>
    <p:sldId id="10149" r:id="rId99"/>
    <p:sldId id="10151" r:id="rId100"/>
    <p:sldId id="10152" r:id="rId101"/>
  </p:sldIdLst>
  <p:sldSz cx="24387175" cy="13716000"/>
  <p:notesSz cx="7010400" cy="9296400"/>
  <p:defaultTextStyle>
    <a:defPPr>
      <a:defRPr lang="en-US"/>
    </a:defPPr>
    <a:lvl1pPr marL="0" algn="l" defTabSz="2176780" rtl="0" eaLnBrk="1" latinLnBrk="0" hangingPunct="1">
      <a:defRPr sz="4300" kern="1200">
        <a:solidFill>
          <a:schemeClr val="tx1"/>
        </a:solidFill>
        <a:latin typeface="+mn-lt"/>
        <a:ea typeface="+mn-ea"/>
        <a:cs typeface="+mn-cs"/>
      </a:defRPr>
    </a:lvl1pPr>
    <a:lvl2pPr marL="1088390" algn="l" defTabSz="2176780" rtl="0" eaLnBrk="1" latinLnBrk="0" hangingPunct="1">
      <a:defRPr sz="4300" kern="1200">
        <a:solidFill>
          <a:schemeClr val="tx1"/>
        </a:solidFill>
        <a:latin typeface="+mn-lt"/>
        <a:ea typeface="+mn-ea"/>
        <a:cs typeface="+mn-cs"/>
      </a:defRPr>
    </a:lvl2pPr>
    <a:lvl3pPr marL="2177415" algn="l" defTabSz="2176780" rtl="0" eaLnBrk="1" latinLnBrk="0" hangingPunct="1">
      <a:defRPr sz="4300" kern="1200">
        <a:solidFill>
          <a:schemeClr val="tx1"/>
        </a:solidFill>
        <a:latin typeface="+mn-lt"/>
        <a:ea typeface="+mn-ea"/>
        <a:cs typeface="+mn-cs"/>
      </a:defRPr>
    </a:lvl3pPr>
    <a:lvl4pPr marL="3265805" algn="l" defTabSz="2176780" rtl="0" eaLnBrk="1" latinLnBrk="0" hangingPunct="1">
      <a:defRPr sz="4300" kern="1200">
        <a:solidFill>
          <a:schemeClr val="tx1"/>
        </a:solidFill>
        <a:latin typeface="+mn-lt"/>
        <a:ea typeface="+mn-ea"/>
        <a:cs typeface="+mn-cs"/>
      </a:defRPr>
    </a:lvl4pPr>
    <a:lvl5pPr marL="4354830" algn="l" defTabSz="2176780" rtl="0" eaLnBrk="1" latinLnBrk="0" hangingPunct="1">
      <a:defRPr sz="4300" kern="1200">
        <a:solidFill>
          <a:schemeClr val="tx1"/>
        </a:solidFill>
        <a:latin typeface="+mn-lt"/>
        <a:ea typeface="+mn-ea"/>
        <a:cs typeface="+mn-cs"/>
      </a:defRPr>
    </a:lvl5pPr>
    <a:lvl6pPr marL="5443220" algn="l" defTabSz="2176780" rtl="0" eaLnBrk="1" latinLnBrk="0" hangingPunct="1">
      <a:defRPr sz="4300" kern="1200">
        <a:solidFill>
          <a:schemeClr val="tx1"/>
        </a:solidFill>
        <a:latin typeface="+mn-lt"/>
        <a:ea typeface="+mn-ea"/>
        <a:cs typeface="+mn-cs"/>
      </a:defRPr>
    </a:lvl6pPr>
    <a:lvl7pPr marL="6531610" algn="l" defTabSz="2176780" rtl="0" eaLnBrk="1" latinLnBrk="0" hangingPunct="1">
      <a:defRPr sz="4300" kern="1200">
        <a:solidFill>
          <a:schemeClr val="tx1"/>
        </a:solidFill>
        <a:latin typeface="+mn-lt"/>
        <a:ea typeface="+mn-ea"/>
        <a:cs typeface="+mn-cs"/>
      </a:defRPr>
    </a:lvl7pPr>
    <a:lvl8pPr marL="7620635" algn="l" defTabSz="2176780" rtl="0" eaLnBrk="1" latinLnBrk="0" hangingPunct="1">
      <a:defRPr sz="4300" kern="1200">
        <a:solidFill>
          <a:schemeClr val="tx1"/>
        </a:solidFill>
        <a:latin typeface="+mn-lt"/>
        <a:ea typeface="+mn-ea"/>
        <a:cs typeface="+mn-cs"/>
      </a:defRPr>
    </a:lvl8pPr>
    <a:lvl9pPr marL="8709025" algn="l" defTabSz="2176780"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12">
          <p15:clr>
            <a:srgbClr val="A4A3A4"/>
          </p15:clr>
        </p15:guide>
        <p15:guide id="2" pos="7633">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ần Văn Cường" initials="TVC" lastIdx="1" clrIdx="0">
    <p:extLst>
      <p:ext uri="{19B8F6BF-5375-455C-9EA6-DF929625EA0E}">
        <p15:presenceInfo xmlns:p15="http://schemas.microsoft.com/office/powerpoint/2012/main" userId="Trần Văn Cườ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1024"/>
    <a:srgbClr val="CDC25B"/>
    <a:srgbClr val="913533"/>
    <a:srgbClr val="6C0E0E"/>
    <a:srgbClr val="0000CC"/>
    <a:srgbClr val="FFFF00"/>
    <a:srgbClr val="D7AF1B"/>
    <a:srgbClr val="0D0D0D"/>
    <a:srgbClr val="250E0D"/>
    <a:srgbClr val="FD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9" autoAdjust="0"/>
    <p:restoredTop sz="94434" autoAdjust="0"/>
  </p:normalViewPr>
  <p:slideViewPr>
    <p:cSldViewPr>
      <p:cViewPr varScale="1">
        <p:scale>
          <a:sx n="41" d="100"/>
          <a:sy n="41" d="100"/>
        </p:scale>
        <p:origin x="306" y="66"/>
      </p:cViewPr>
      <p:guideLst>
        <p:guide orient="horz" pos="4512"/>
        <p:guide pos="7633"/>
      </p:guideLst>
    </p:cSldViewPr>
  </p:slideViewPr>
  <p:notesTextViewPr>
    <p:cViewPr>
      <p:scale>
        <a:sx n="1" d="1"/>
        <a:sy n="1" d="1"/>
      </p:scale>
      <p:origin x="0" y="0"/>
    </p:cViewPr>
  </p:notesTextViewPr>
  <p:notesViewPr>
    <p:cSldViewPr>
      <p:cViewPr varScale="1">
        <p:scale>
          <a:sx n="55" d="100"/>
          <a:sy n="55" d="100"/>
        </p:scale>
        <p:origin x="-2832" y="-9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theme" Target="theme/them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87" Type="http://schemas.openxmlformats.org/officeDocument/2006/relationships/slide" Target="slides/slide56.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slide" Target="slides/slide51.xml"/><Relationship Id="rId90" Type="http://schemas.openxmlformats.org/officeDocument/2006/relationships/slide" Target="slides/slide59.xml"/><Relationship Id="rId95" Type="http://schemas.openxmlformats.org/officeDocument/2006/relationships/slide" Target="slides/slide6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slide" Target="slides/slide62.xml"/><Relationship Id="rId98"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E46A884-97D7-436F-898C-5097283908A6}" type="datetimeFigureOut">
              <a:rPr lang="en-US" smtClean="0"/>
              <a:t>8/18/2023</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7" tIns="46589" rIns="93177" bIns="46589" rtlCol="0" anchor="b"/>
          <a:lstStyle>
            <a:lvl1pPr algn="r">
              <a:defRPr sz="1200"/>
            </a:lvl1pPr>
          </a:lstStyle>
          <a:p>
            <a:fld id="{E3A2451A-527C-4443-B32D-1C9B8D84B1FE}"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877D0DA-3412-4369-A630-8EBA302CD1E9}" type="datetimeFigureOut">
              <a:rPr lang="en-US" smtClean="0"/>
              <a:t>8/18/2023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3F2D422-0331-4A9A-9AC6-1209F231DEA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1</a:t>
            </a:fld>
            <a:endParaRPr lang="en-US"/>
          </a:p>
        </p:txBody>
      </p:sp>
    </p:spTree>
    <p:extLst>
      <p:ext uri="{BB962C8B-B14F-4D97-AF65-F5344CB8AC3E}">
        <p14:creationId xmlns:p14="http://schemas.microsoft.com/office/powerpoint/2010/main" val="240733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Tree>
    <p:extLst>
      <p:ext uri="{BB962C8B-B14F-4D97-AF65-F5344CB8AC3E}">
        <p14:creationId xmlns:p14="http://schemas.microsoft.com/office/powerpoint/2010/main" val="368298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11</a:t>
            </a:fld>
            <a:endParaRPr lang="en-US"/>
          </a:p>
        </p:txBody>
      </p:sp>
    </p:spTree>
    <p:extLst>
      <p:ext uri="{BB962C8B-B14F-4D97-AF65-F5344CB8AC3E}">
        <p14:creationId xmlns:p14="http://schemas.microsoft.com/office/powerpoint/2010/main" val="843180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smtClean="0"/>
              <a:t>Bùi</a:t>
            </a:r>
            <a:r>
              <a:rPr lang="en-US" sz="1100" baseline="0" dirty="0" smtClean="0"/>
              <a:t> </a:t>
            </a:r>
            <a:r>
              <a:rPr lang="en-US" sz="1100" baseline="0" dirty="0" err="1" smtClean="0"/>
              <a:t>Thị</a:t>
            </a:r>
            <a:r>
              <a:rPr lang="en-US" sz="1100" baseline="0" dirty="0" smtClean="0"/>
              <a:t> </a:t>
            </a:r>
            <a:r>
              <a:rPr lang="en-US" sz="1100" baseline="0" dirty="0" err="1" smtClean="0"/>
              <a:t>Riêu</a:t>
            </a:r>
            <a:r>
              <a:rPr lang="en-US" sz="1100" baseline="0" dirty="0" smtClean="0"/>
              <a:t> – </a:t>
            </a:r>
            <a:r>
              <a:rPr lang="en-US" sz="1100" baseline="0" dirty="0" err="1" smtClean="0"/>
              <a:t>Giáo</a:t>
            </a:r>
            <a:r>
              <a:rPr lang="en-US" sz="1100" baseline="0" dirty="0" smtClean="0"/>
              <a:t> </a:t>
            </a:r>
            <a:r>
              <a:rPr lang="en-US" sz="1100" baseline="0" dirty="0" err="1" smtClean="0"/>
              <a:t>viên</a:t>
            </a:r>
            <a:r>
              <a:rPr lang="en-US" sz="1100" baseline="0" dirty="0" smtClean="0"/>
              <a:t> </a:t>
            </a:r>
            <a:r>
              <a:rPr lang="en-US" sz="1100" baseline="0" dirty="0" err="1" smtClean="0"/>
              <a:t>Trường</a:t>
            </a:r>
            <a:r>
              <a:rPr lang="en-US" sz="1100" baseline="0" dirty="0" smtClean="0"/>
              <a:t> THPT </a:t>
            </a:r>
            <a:r>
              <a:rPr lang="en-US" sz="1100" baseline="0" dirty="0" err="1" smtClean="0"/>
              <a:t>Mường</a:t>
            </a:r>
            <a:r>
              <a:rPr lang="en-US" sz="1100" baseline="0" dirty="0" smtClean="0"/>
              <a:t> </a:t>
            </a:r>
            <a:r>
              <a:rPr lang="en-US" sz="1100" baseline="0" dirty="0" err="1" smtClean="0"/>
              <a:t>Luân</a:t>
            </a:r>
            <a:r>
              <a:rPr lang="en-US" sz="1100" baseline="0" dirty="0" smtClean="0"/>
              <a:t> – </a:t>
            </a:r>
            <a:r>
              <a:rPr lang="en-US" sz="1100" baseline="0" dirty="0" err="1" smtClean="0"/>
              <a:t>Điện</a:t>
            </a:r>
            <a:r>
              <a:rPr lang="en-US" sz="1100" baseline="0" dirty="0" smtClean="0"/>
              <a:t> </a:t>
            </a:r>
            <a:r>
              <a:rPr lang="en-US" sz="1100" baseline="0" dirty="0" err="1" smtClean="0"/>
              <a:t>Biên</a:t>
            </a:r>
            <a:endParaRPr lang="en-US" sz="1100" dirty="0" smtClean="0"/>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67148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13</a:t>
            </a:fld>
            <a:endParaRPr lang="en-US"/>
          </a:p>
        </p:txBody>
      </p:sp>
    </p:spTree>
    <p:extLst>
      <p:ext uri="{BB962C8B-B14F-4D97-AF65-F5344CB8AC3E}">
        <p14:creationId xmlns:p14="http://schemas.microsoft.com/office/powerpoint/2010/main" val="3286477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14</a:t>
            </a:fld>
            <a:endParaRPr lang="en-US"/>
          </a:p>
        </p:txBody>
      </p:sp>
    </p:spTree>
    <p:extLst>
      <p:ext uri="{BB962C8B-B14F-4D97-AF65-F5344CB8AC3E}">
        <p14:creationId xmlns:p14="http://schemas.microsoft.com/office/powerpoint/2010/main" val="1585261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15</a:t>
            </a:fld>
            <a:endParaRPr lang="en-US"/>
          </a:p>
        </p:txBody>
      </p:sp>
    </p:spTree>
    <p:extLst>
      <p:ext uri="{BB962C8B-B14F-4D97-AF65-F5344CB8AC3E}">
        <p14:creationId xmlns:p14="http://schemas.microsoft.com/office/powerpoint/2010/main" val="2982487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smtClean="0"/>
              <a:t>Bùi</a:t>
            </a:r>
            <a:r>
              <a:rPr lang="en-US" sz="1100" baseline="0" dirty="0" smtClean="0"/>
              <a:t> </a:t>
            </a:r>
            <a:r>
              <a:rPr lang="en-US" sz="1100" baseline="0" dirty="0" err="1" smtClean="0"/>
              <a:t>Thị</a:t>
            </a:r>
            <a:r>
              <a:rPr lang="en-US" sz="1100" baseline="0" dirty="0" smtClean="0"/>
              <a:t> </a:t>
            </a:r>
            <a:r>
              <a:rPr lang="en-US" sz="1100" baseline="0" dirty="0" err="1" smtClean="0"/>
              <a:t>Riêu</a:t>
            </a:r>
            <a:r>
              <a:rPr lang="en-US" sz="1100" baseline="0" dirty="0" smtClean="0"/>
              <a:t> – </a:t>
            </a:r>
            <a:r>
              <a:rPr lang="en-US" sz="1100" baseline="0" dirty="0" err="1" smtClean="0"/>
              <a:t>Giáo</a:t>
            </a:r>
            <a:r>
              <a:rPr lang="en-US" sz="1100" baseline="0" dirty="0" smtClean="0"/>
              <a:t> </a:t>
            </a:r>
            <a:r>
              <a:rPr lang="en-US" sz="1100" baseline="0" dirty="0" err="1" smtClean="0"/>
              <a:t>viên</a:t>
            </a:r>
            <a:r>
              <a:rPr lang="en-US" sz="1100" baseline="0" dirty="0" smtClean="0"/>
              <a:t> </a:t>
            </a:r>
            <a:r>
              <a:rPr lang="en-US" sz="1100" baseline="0" dirty="0" err="1" smtClean="0"/>
              <a:t>Trường</a:t>
            </a:r>
            <a:r>
              <a:rPr lang="en-US" sz="1100" baseline="0" dirty="0" smtClean="0"/>
              <a:t> THPT </a:t>
            </a:r>
            <a:r>
              <a:rPr lang="en-US" sz="1100" baseline="0" dirty="0" err="1" smtClean="0"/>
              <a:t>Mường</a:t>
            </a:r>
            <a:r>
              <a:rPr lang="en-US" sz="1100" baseline="0" dirty="0" smtClean="0"/>
              <a:t> </a:t>
            </a:r>
            <a:r>
              <a:rPr lang="en-US" sz="1100" baseline="0" dirty="0" err="1" smtClean="0"/>
              <a:t>Luân</a:t>
            </a:r>
            <a:r>
              <a:rPr lang="en-US" sz="1100" baseline="0" dirty="0" smtClean="0"/>
              <a:t> – </a:t>
            </a:r>
            <a:r>
              <a:rPr lang="en-US" sz="1100" baseline="0" dirty="0" err="1" smtClean="0"/>
              <a:t>Điện</a:t>
            </a:r>
            <a:r>
              <a:rPr lang="en-US" sz="1100" baseline="0" dirty="0" smtClean="0"/>
              <a:t> </a:t>
            </a:r>
            <a:r>
              <a:rPr lang="en-US" sz="1100" baseline="0" dirty="0" err="1" smtClean="0"/>
              <a:t>Biên</a:t>
            </a:r>
            <a:endParaRPr lang="en-US" sz="1100" dirty="0" smtClean="0"/>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77401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t>Bùi</a:t>
            </a:r>
            <a:r>
              <a:rPr lang="en-US" sz="1100" baseline="0" dirty="0" smtClean="0"/>
              <a:t> </a:t>
            </a:r>
            <a:r>
              <a:rPr lang="en-US" sz="1100" baseline="0" dirty="0" err="1" smtClean="0"/>
              <a:t>Thị</a:t>
            </a:r>
            <a:r>
              <a:rPr lang="en-US" sz="1100" baseline="0" dirty="0" smtClean="0"/>
              <a:t> </a:t>
            </a:r>
            <a:r>
              <a:rPr lang="en-US" sz="1100" baseline="0" dirty="0" err="1" smtClean="0"/>
              <a:t>Riêu</a:t>
            </a:r>
            <a:r>
              <a:rPr lang="en-US" sz="1100" baseline="0" dirty="0" smtClean="0"/>
              <a:t> – </a:t>
            </a:r>
            <a:r>
              <a:rPr lang="en-US" sz="1100" baseline="0" dirty="0" err="1" smtClean="0"/>
              <a:t>Giáo</a:t>
            </a:r>
            <a:r>
              <a:rPr lang="en-US" sz="1100" baseline="0" dirty="0" smtClean="0"/>
              <a:t> </a:t>
            </a:r>
            <a:r>
              <a:rPr lang="en-US" sz="1100" baseline="0" dirty="0" err="1" smtClean="0"/>
              <a:t>viên</a:t>
            </a:r>
            <a:r>
              <a:rPr lang="en-US" sz="1100" baseline="0" dirty="0" smtClean="0"/>
              <a:t> </a:t>
            </a:r>
            <a:r>
              <a:rPr lang="en-US" sz="1100" baseline="0" dirty="0" err="1" smtClean="0"/>
              <a:t>Trường</a:t>
            </a:r>
            <a:r>
              <a:rPr lang="en-US" sz="1100" baseline="0" dirty="0" smtClean="0"/>
              <a:t> THPT </a:t>
            </a:r>
            <a:r>
              <a:rPr lang="en-US" sz="1100" baseline="0" dirty="0" err="1" smtClean="0"/>
              <a:t>Mường</a:t>
            </a:r>
            <a:r>
              <a:rPr lang="en-US" sz="1100" baseline="0" dirty="0" smtClean="0"/>
              <a:t> </a:t>
            </a:r>
            <a:r>
              <a:rPr lang="en-US" sz="1100" baseline="0" dirty="0" err="1" smtClean="0"/>
              <a:t>Luân</a:t>
            </a:r>
            <a:r>
              <a:rPr lang="en-US" sz="1100" baseline="0" dirty="0" smtClean="0"/>
              <a:t> – </a:t>
            </a:r>
            <a:r>
              <a:rPr lang="en-US" sz="1100" baseline="0" dirty="0" err="1" smtClean="0"/>
              <a:t>Điện</a:t>
            </a:r>
            <a:r>
              <a:rPr lang="en-US" sz="1100" baseline="0" dirty="0" smtClean="0"/>
              <a:t> </a:t>
            </a:r>
            <a:r>
              <a:rPr lang="en-US" sz="1100" baseline="0" dirty="0" err="1" smtClean="0"/>
              <a:t>Biên</a:t>
            </a:r>
            <a:endParaRPr lang="en-US" sz="1100" dirty="0" smtClean="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301174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smtClean="0"/>
              <a:t>Bùi</a:t>
            </a:r>
            <a:r>
              <a:rPr lang="en-US" sz="1100" baseline="0" dirty="0" smtClean="0"/>
              <a:t> </a:t>
            </a:r>
            <a:r>
              <a:rPr lang="en-US" sz="1100" baseline="0" dirty="0" err="1" smtClean="0"/>
              <a:t>Thị</a:t>
            </a:r>
            <a:r>
              <a:rPr lang="en-US" sz="1100" baseline="0" dirty="0" smtClean="0"/>
              <a:t> </a:t>
            </a:r>
            <a:r>
              <a:rPr lang="en-US" sz="1100" baseline="0" dirty="0" err="1" smtClean="0"/>
              <a:t>Riêu</a:t>
            </a:r>
            <a:r>
              <a:rPr lang="en-US" sz="1100" baseline="0" dirty="0" smtClean="0"/>
              <a:t> – </a:t>
            </a:r>
            <a:r>
              <a:rPr lang="en-US" sz="1100" baseline="0" dirty="0" err="1" smtClean="0"/>
              <a:t>Giáo</a:t>
            </a:r>
            <a:r>
              <a:rPr lang="en-US" sz="1100" baseline="0" dirty="0" smtClean="0"/>
              <a:t> </a:t>
            </a:r>
            <a:r>
              <a:rPr lang="en-US" sz="1100" baseline="0" dirty="0" err="1" smtClean="0"/>
              <a:t>viên</a:t>
            </a:r>
            <a:r>
              <a:rPr lang="en-US" sz="1100" baseline="0" dirty="0" smtClean="0"/>
              <a:t> </a:t>
            </a:r>
            <a:r>
              <a:rPr lang="en-US" sz="1100" baseline="0" dirty="0" err="1" smtClean="0"/>
              <a:t>Trường</a:t>
            </a:r>
            <a:r>
              <a:rPr lang="en-US" sz="1100" baseline="0" dirty="0" smtClean="0"/>
              <a:t> THPT </a:t>
            </a:r>
            <a:r>
              <a:rPr lang="en-US" sz="1100" baseline="0" dirty="0" err="1" smtClean="0"/>
              <a:t>Mường</a:t>
            </a:r>
            <a:r>
              <a:rPr lang="en-US" sz="1100" baseline="0" dirty="0" smtClean="0"/>
              <a:t> </a:t>
            </a:r>
            <a:r>
              <a:rPr lang="en-US" sz="1100" baseline="0" dirty="0" err="1" smtClean="0"/>
              <a:t>Luân</a:t>
            </a:r>
            <a:r>
              <a:rPr lang="en-US" sz="1100" baseline="0" dirty="0" smtClean="0"/>
              <a:t> – </a:t>
            </a:r>
            <a:r>
              <a:rPr lang="en-US" sz="1100" baseline="0" dirty="0" err="1" smtClean="0"/>
              <a:t>Điện</a:t>
            </a:r>
            <a:r>
              <a:rPr lang="en-US" sz="1100" baseline="0" dirty="0" smtClean="0"/>
              <a:t> </a:t>
            </a:r>
            <a:r>
              <a:rPr lang="en-US" sz="1100" baseline="0" dirty="0" err="1" smtClean="0"/>
              <a:t>Biên</a:t>
            </a:r>
            <a:endParaRPr lang="en-US" sz="1100" dirty="0" smtClean="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152863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EB8929E6-DC25-4898-A4EF-52F3CED60BD9}"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2</a:t>
            </a:fld>
            <a:endParaRPr lang="en-US"/>
          </a:p>
        </p:txBody>
      </p:sp>
    </p:spTree>
    <p:extLst>
      <p:ext uri="{BB962C8B-B14F-4D97-AF65-F5344CB8AC3E}">
        <p14:creationId xmlns:p14="http://schemas.microsoft.com/office/powerpoint/2010/main" val="3863608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20</a:t>
            </a:fld>
            <a:endParaRPr lang="en-US"/>
          </a:p>
        </p:txBody>
      </p:sp>
    </p:spTree>
    <p:extLst>
      <p:ext uri="{BB962C8B-B14F-4D97-AF65-F5344CB8AC3E}">
        <p14:creationId xmlns:p14="http://schemas.microsoft.com/office/powerpoint/2010/main" val="3729601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21</a:t>
            </a:fld>
            <a:endParaRPr lang="en-US"/>
          </a:p>
        </p:txBody>
      </p:sp>
    </p:spTree>
    <p:extLst>
      <p:ext uri="{BB962C8B-B14F-4D97-AF65-F5344CB8AC3E}">
        <p14:creationId xmlns:p14="http://schemas.microsoft.com/office/powerpoint/2010/main" val="3968918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22</a:t>
            </a:fld>
            <a:endParaRPr lang="en-US"/>
          </a:p>
        </p:txBody>
      </p:sp>
    </p:spTree>
    <p:extLst>
      <p:ext uri="{BB962C8B-B14F-4D97-AF65-F5344CB8AC3E}">
        <p14:creationId xmlns:p14="http://schemas.microsoft.com/office/powerpoint/2010/main" val="3387422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Tree>
    <p:extLst>
      <p:ext uri="{BB962C8B-B14F-4D97-AF65-F5344CB8AC3E}">
        <p14:creationId xmlns:p14="http://schemas.microsoft.com/office/powerpoint/2010/main" val="3374035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25</a:t>
            </a:fld>
            <a:endParaRPr lang="en-US"/>
          </a:p>
        </p:txBody>
      </p:sp>
    </p:spTree>
    <p:extLst>
      <p:ext uri="{BB962C8B-B14F-4D97-AF65-F5344CB8AC3E}">
        <p14:creationId xmlns:p14="http://schemas.microsoft.com/office/powerpoint/2010/main" val="2618687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26</a:t>
            </a:fld>
            <a:endParaRPr lang="en-US"/>
          </a:p>
        </p:txBody>
      </p:sp>
    </p:spTree>
    <p:extLst>
      <p:ext uri="{BB962C8B-B14F-4D97-AF65-F5344CB8AC3E}">
        <p14:creationId xmlns:p14="http://schemas.microsoft.com/office/powerpoint/2010/main" val="794624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27</a:t>
            </a:fld>
            <a:endParaRPr lang="en-US"/>
          </a:p>
        </p:txBody>
      </p:sp>
    </p:spTree>
    <p:extLst>
      <p:ext uri="{BB962C8B-B14F-4D97-AF65-F5344CB8AC3E}">
        <p14:creationId xmlns:p14="http://schemas.microsoft.com/office/powerpoint/2010/main" val="3156475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28</a:t>
            </a:fld>
            <a:endParaRPr lang="en-US"/>
          </a:p>
        </p:txBody>
      </p:sp>
    </p:spTree>
    <p:extLst>
      <p:ext uri="{BB962C8B-B14F-4D97-AF65-F5344CB8AC3E}">
        <p14:creationId xmlns:p14="http://schemas.microsoft.com/office/powerpoint/2010/main" val="709467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33</a:t>
            </a:fld>
            <a:endParaRPr lang="en-US"/>
          </a:p>
        </p:txBody>
      </p:sp>
    </p:spTree>
    <p:extLst>
      <p:ext uri="{BB962C8B-B14F-4D97-AF65-F5344CB8AC3E}">
        <p14:creationId xmlns:p14="http://schemas.microsoft.com/office/powerpoint/2010/main" val="2108749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401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3</a:t>
            </a:fld>
            <a:endParaRPr lang="en-US"/>
          </a:p>
        </p:txBody>
      </p:sp>
    </p:spTree>
    <p:extLst>
      <p:ext uri="{BB962C8B-B14F-4D97-AF65-F5344CB8AC3E}">
        <p14:creationId xmlns:p14="http://schemas.microsoft.com/office/powerpoint/2010/main" val="1820141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35</a:t>
            </a:fld>
            <a:endParaRPr lang="en-US"/>
          </a:p>
        </p:txBody>
      </p:sp>
    </p:spTree>
    <p:extLst>
      <p:ext uri="{BB962C8B-B14F-4D97-AF65-F5344CB8AC3E}">
        <p14:creationId xmlns:p14="http://schemas.microsoft.com/office/powerpoint/2010/main" val="3681685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9521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39</a:t>
            </a:fld>
            <a:endParaRPr lang="en-US"/>
          </a:p>
        </p:txBody>
      </p:sp>
    </p:spTree>
    <p:extLst>
      <p:ext uri="{BB962C8B-B14F-4D97-AF65-F5344CB8AC3E}">
        <p14:creationId xmlns:p14="http://schemas.microsoft.com/office/powerpoint/2010/main" val="999996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40</a:t>
            </a:fld>
            <a:endParaRPr lang="en-US"/>
          </a:p>
        </p:txBody>
      </p:sp>
    </p:spTree>
    <p:extLst>
      <p:ext uri="{BB962C8B-B14F-4D97-AF65-F5344CB8AC3E}">
        <p14:creationId xmlns:p14="http://schemas.microsoft.com/office/powerpoint/2010/main" val="378051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41</a:t>
            </a:fld>
            <a:endParaRPr lang="en-US"/>
          </a:p>
        </p:txBody>
      </p:sp>
    </p:spTree>
    <p:extLst>
      <p:ext uri="{BB962C8B-B14F-4D97-AF65-F5344CB8AC3E}">
        <p14:creationId xmlns:p14="http://schemas.microsoft.com/office/powerpoint/2010/main" val="3919884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729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6294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EB8929E6-DC25-4898-A4EF-52F3CED60BD9}" type="slidenum">
              <a:rPr lang="zh-CN" altLang="en-US" smtClean="0"/>
              <a:t>44</a:t>
            </a:fld>
            <a:endParaRPr lang="zh-CN" altLang="en-US"/>
          </a:p>
        </p:txBody>
      </p:sp>
    </p:spTree>
    <p:extLst>
      <p:ext uri="{BB962C8B-B14F-4D97-AF65-F5344CB8AC3E}">
        <p14:creationId xmlns:p14="http://schemas.microsoft.com/office/powerpoint/2010/main" val="1466949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t>45</a:t>
            </a:fld>
            <a:endParaRPr lang="en-US"/>
          </a:p>
        </p:txBody>
      </p:sp>
    </p:spTree>
    <p:extLst>
      <p:ext uri="{BB962C8B-B14F-4D97-AF65-F5344CB8AC3E}">
        <p14:creationId xmlns:p14="http://schemas.microsoft.com/office/powerpoint/2010/main" val="4232475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8569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4</a:t>
            </a:fld>
            <a:endParaRPr lang="en-US"/>
          </a:p>
        </p:txBody>
      </p:sp>
    </p:spTree>
    <p:extLst>
      <p:ext uri="{BB962C8B-B14F-4D97-AF65-F5344CB8AC3E}">
        <p14:creationId xmlns:p14="http://schemas.microsoft.com/office/powerpoint/2010/main" val="2521548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678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843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9037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678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006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6053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21726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00354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56125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4061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3590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13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5</a:t>
            </a:fld>
            <a:endParaRPr lang="en-US"/>
          </a:p>
        </p:txBody>
      </p:sp>
    </p:spTree>
    <p:extLst>
      <p:ext uri="{BB962C8B-B14F-4D97-AF65-F5344CB8AC3E}">
        <p14:creationId xmlns:p14="http://schemas.microsoft.com/office/powerpoint/2010/main" val="501417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57</a:t>
            </a:fld>
            <a:endParaRPr lang="en-US"/>
          </a:p>
        </p:txBody>
      </p:sp>
    </p:spTree>
    <p:extLst>
      <p:ext uri="{BB962C8B-B14F-4D97-AF65-F5344CB8AC3E}">
        <p14:creationId xmlns:p14="http://schemas.microsoft.com/office/powerpoint/2010/main" val="4286464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58</a:t>
            </a:fld>
            <a:endParaRPr lang="en-US"/>
          </a:p>
        </p:txBody>
      </p:sp>
    </p:spTree>
    <p:extLst>
      <p:ext uri="{BB962C8B-B14F-4D97-AF65-F5344CB8AC3E}">
        <p14:creationId xmlns:p14="http://schemas.microsoft.com/office/powerpoint/2010/main" val="1490242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3679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34013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67</a:t>
            </a:fld>
            <a:endParaRPr lang="en-US"/>
          </a:p>
        </p:txBody>
      </p:sp>
    </p:spTree>
    <p:extLst>
      <p:ext uri="{BB962C8B-B14F-4D97-AF65-F5344CB8AC3E}">
        <p14:creationId xmlns:p14="http://schemas.microsoft.com/office/powerpoint/2010/main" val="98261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2176780" rtl="0" eaLnBrk="1" fontAlgn="auto" latinLnBrk="0" hangingPunct="1">
              <a:lnSpc>
                <a:spcPct val="100000"/>
              </a:lnSpc>
              <a:spcBef>
                <a:spcPts val="0"/>
              </a:spcBef>
              <a:spcAft>
                <a:spcPts val="0"/>
              </a:spcAft>
              <a:buClrTx/>
              <a:buSzTx/>
              <a:buFontTx/>
              <a:buNone/>
              <a:tabLst/>
              <a:defRPr/>
            </a:pPr>
            <a:fld id="{EB8929E6-DC25-4898-A4EF-52F3CED60B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217678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94984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69</a:t>
            </a:fld>
            <a:endParaRPr lang="en-US"/>
          </a:p>
        </p:txBody>
      </p:sp>
    </p:spTree>
    <p:extLst>
      <p:ext uri="{BB962C8B-B14F-4D97-AF65-F5344CB8AC3E}">
        <p14:creationId xmlns:p14="http://schemas.microsoft.com/office/powerpoint/2010/main" val="42305124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70</a:t>
            </a:fld>
            <a:endParaRPr lang="en-US"/>
          </a:p>
        </p:txBody>
      </p:sp>
    </p:spTree>
    <p:extLst>
      <p:ext uri="{BB962C8B-B14F-4D97-AF65-F5344CB8AC3E}">
        <p14:creationId xmlns:p14="http://schemas.microsoft.com/office/powerpoint/2010/main" val="73338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E800858C-38A1-4133-A3F1-2EBD5AEF0258}" type="slidenum">
              <a:rPr lang="en-US" smtClean="0"/>
              <a:t>6</a:t>
            </a:fld>
            <a:endParaRPr lang="en-US"/>
          </a:p>
        </p:txBody>
      </p:sp>
    </p:spTree>
    <p:extLst>
      <p:ext uri="{BB962C8B-B14F-4D97-AF65-F5344CB8AC3E}">
        <p14:creationId xmlns:p14="http://schemas.microsoft.com/office/powerpoint/2010/main" val="218693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E800858C-38A1-4133-A3F1-2EBD5AEF0258}" type="slidenum">
              <a:rPr lang="en-US" smtClean="0"/>
              <a:t>7</a:t>
            </a:fld>
            <a:endParaRPr lang="en-US"/>
          </a:p>
        </p:txBody>
      </p:sp>
    </p:spTree>
    <p:extLst>
      <p:ext uri="{BB962C8B-B14F-4D97-AF65-F5344CB8AC3E}">
        <p14:creationId xmlns:p14="http://schemas.microsoft.com/office/powerpoint/2010/main" val="2229732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EB8929E6-DC25-4898-A4EF-52F3CED60BD9}"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Bùi</a:t>
            </a:r>
            <a:r>
              <a:rPr lang="en-US" baseline="0" dirty="0" smtClean="0"/>
              <a:t> </a:t>
            </a:r>
            <a:r>
              <a:rPr lang="en-US" baseline="0" dirty="0" err="1" smtClean="0"/>
              <a:t>Thị</a:t>
            </a:r>
            <a:r>
              <a:rPr lang="en-US" baseline="0" dirty="0" smtClean="0"/>
              <a:t> </a:t>
            </a:r>
            <a:r>
              <a:rPr lang="en-US" baseline="0" dirty="0" err="1" smtClean="0"/>
              <a:t>Riêu</a:t>
            </a:r>
            <a:r>
              <a:rPr lang="en-US" baseline="0" dirty="0" smtClean="0"/>
              <a:t> – </a:t>
            </a:r>
            <a:r>
              <a:rPr lang="en-US" baseline="0" dirty="0" err="1" smtClean="0"/>
              <a:t>Giáo</a:t>
            </a:r>
            <a:r>
              <a:rPr lang="en-US" baseline="0" dirty="0" smtClean="0"/>
              <a:t> </a:t>
            </a:r>
            <a:r>
              <a:rPr lang="en-US" baseline="0" dirty="0" err="1" smtClean="0"/>
              <a:t>viên</a:t>
            </a:r>
            <a:r>
              <a:rPr lang="en-US" baseline="0" dirty="0" smtClean="0"/>
              <a:t> </a:t>
            </a:r>
            <a:r>
              <a:rPr lang="en-US" baseline="0" dirty="0" err="1" smtClean="0"/>
              <a:t>Trường</a:t>
            </a:r>
            <a:r>
              <a:rPr lang="en-US" baseline="0" dirty="0" smtClean="0"/>
              <a:t> THPT </a:t>
            </a:r>
            <a:r>
              <a:rPr lang="en-US" baseline="0" dirty="0" err="1" smtClean="0"/>
              <a:t>Mường</a:t>
            </a:r>
            <a:r>
              <a:rPr lang="en-US" baseline="0" dirty="0" smtClean="0"/>
              <a:t> </a:t>
            </a:r>
            <a:r>
              <a:rPr lang="en-US" baseline="0" dirty="0" err="1" smtClean="0"/>
              <a:t>Luân</a:t>
            </a:r>
            <a:r>
              <a:rPr lang="en-US" baseline="0" dirty="0" smtClean="0"/>
              <a:t> – </a:t>
            </a:r>
            <a:r>
              <a:rPr lang="en-US" baseline="0" dirty="0" err="1" smtClean="0"/>
              <a:t>Điện</a:t>
            </a:r>
            <a:r>
              <a:rPr lang="en-US" baseline="0" dirty="0" smtClean="0"/>
              <a:t> </a:t>
            </a:r>
            <a:r>
              <a:rPr lang="en-US" baseline="0" dirty="0" err="1" smtClean="0"/>
              <a:t>Biên</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9</a:t>
            </a:fld>
            <a:endParaRPr lang="en-US"/>
          </a:p>
        </p:txBody>
      </p:sp>
    </p:spTree>
    <p:extLst>
      <p:ext uri="{BB962C8B-B14F-4D97-AF65-F5344CB8AC3E}">
        <p14:creationId xmlns:p14="http://schemas.microsoft.com/office/powerpoint/2010/main" val="321962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1233099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7BACFB55-BC37-4FBE-B333-A056C22E5955}"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3783730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DDD81A92-12C0-43A8-8AB3-4D0532D71511}"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550636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4221585E-7F56-4AFA-82C9-582F2AA606CE}"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1670081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DAF6021B-EF05-454E-9AA2-1965F4E6A9DA}"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462066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16E3A9C7-A938-49CE-8F9F-6EF68635B925}"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476295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C637EA38-8A76-461F-87CE-E2979849F994}"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95728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smtClean="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2DED76FD-829D-4E9A-958E-54CB08BF7B8B}"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6542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19295279-83CB-4CAD-B1F2-F19859337F1B}"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13669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7"/>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77"/>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C65EF3B4-7F16-438A-A678-D0C8EF18715D}"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033324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359" y="549277"/>
            <a:ext cx="21948458" cy="11703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59DD3B76-F552-4B20-9043-B2AFD026D895}"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724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9" y="3419481"/>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9" y="9178929"/>
            <a:ext cx="21033938" cy="3000374"/>
          </a:xfrm>
        </p:spPr>
        <p:txBody>
          <a:bodyPr/>
          <a:lstStyle>
            <a:lvl1pPr marL="0" indent="0">
              <a:buNone/>
              <a:defRPr sz="4800">
                <a:solidFill>
                  <a:schemeClr val="tx1">
                    <a:tint val="75000"/>
                  </a:schemeClr>
                </a:solidFill>
              </a:defRPr>
            </a:lvl1pPr>
            <a:lvl2pPr marL="914378" indent="0">
              <a:buNone/>
              <a:defRPr sz="4000">
                <a:solidFill>
                  <a:schemeClr val="tx1">
                    <a:tint val="75000"/>
                  </a:schemeClr>
                </a:solidFill>
              </a:defRPr>
            </a:lvl2pPr>
            <a:lvl3pPr marL="1828754" indent="0">
              <a:buNone/>
              <a:defRPr sz="3600">
                <a:solidFill>
                  <a:schemeClr val="tx1">
                    <a:tint val="75000"/>
                  </a:schemeClr>
                </a:solidFill>
              </a:defRPr>
            </a:lvl3pPr>
            <a:lvl4pPr marL="2743132" indent="0">
              <a:buNone/>
              <a:defRPr sz="3200">
                <a:solidFill>
                  <a:schemeClr val="tx1">
                    <a:tint val="75000"/>
                  </a:schemeClr>
                </a:solidFill>
              </a:defRPr>
            </a:lvl4pPr>
            <a:lvl5pPr marL="3657508" indent="0">
              <a:buNone/>
              <a:defRPr sz="3200">
                <a:solidFill>
                  <a:schemeClr val="tx1">
                    <a:tint val="75000"/>
                  </a:schemeClr>
                </a:solidFill>
              </a:defRPr>
            </a:lvl5pPr>
            <a:lvl6pPr marL="4571886" indent="0">
              <a:buNone/>
              <a:defRPr sz="3200">
                <a:solidFill>
                  <a:schemeClr val="tx1">
                    <a:tint val="75000"/>
                  </a:schemeClr>
                </a:solidFill>
              </a:defRPr>
            </a:lvl6pPr>
            <a:lvl7pPr marL="5486262" indent="0">
              <a:buNone/>
              <a:defRPr sz="3200">
                <a:solidFill>
                  <a:schemeClr val="tx1">
                    <a:tint val="75000"/>
                  </a:schemeClr>
                </a:solidFill>
              </a:defRPr>
            </a:lvl7pPr>
            <a:lvl8pPr marL="6400640" indent="0">
              <a:buNone/>
              <a:defRPr sz="3200">
                <a:solidFill>
                  <a:schemeClr val="tx1">
                    <a:tint val="75000"/>
                  </a:schemeClr>
                </a:solidFill>
              </a:defRPr>
            </a:lvl8pPr>
            <a:lvl9pPr marL="7315018"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4353634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1828800">
              <a:defRPr/>
            </a:pPr>
            <a:fld id="{F567F380-64E6-4A05-A40B-0BE757F2FC3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6D197D7-542A-40D9-977E-FFFBEA52EEE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2543898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12285871-4F4C-465D-8CA6-8D94BCB28D90}"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0BB5E565-DA51-4EEA-A19E-EBC5CEC5EA95}"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5253014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1828800">
              <a:defRPr/>
            </a:pPr>
            <a:fld id="{C30EB998-5B3B-4890-BB37-4DC16B01C907}"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D57D7C9D-3908-40CA-A4D5-F448BE732C53}"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7643927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1828800">
              <a:defRPr/>
            </a:pPr>
            <a:fld id="{88913C0D-FC96-4F46-9952-B71B7E5A205E}"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63998438-360A-49B8-AFCE-F351B8FC5364}"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682337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1828800">
              <a:defRPr/>
            </a:pPr>
            <a:fld id="{42110548-4B05-4C65-9E5F-B2DC97EC4A27}"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E9B23308-E668-4454-92E6-2894C0189AF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1787938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1828800">
              <a:defRPr/>
            </a:pPr>
            <a:fld id="{B36A66CC-2D48-46F8-BA92-3BC27B2A383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46AE01DB-330A-409A-B707-089EBBB7C81E}"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6841263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828800">
              <a:defRPr/>
            </a:pPr>
            <a:fld id="{B547DE51-B9EE-4D30-A647-1101EE43234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4E1A052B-7571-4CAF-9742-90C4455D9BF6}"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690468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987A8797-308B-4D6D-AB65-38A5DDF658E9}"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AA94ED4-A636-44BE-BD9D-69BBA48107AC}"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379300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DBAE1978-04F8-47E0-ACC8-3A3F8A79E6D6}"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2D59EDAA-E058-4E15-8B32-447A66B5EE5A}"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8005330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EF310AC3-830F-445D-B3CA-5B73C95373D2}"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25C214AF-2BA7-47F7-B3CE-95A7C7AA6CFB}"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365935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618" y="3651251"/>
            <a:ext cx="10364549" cy="87026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6008" y="3651251"/>
            <a:ext cx="10364549" cy="87026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6" name="Footer Placeholder 5"/>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7" name="Slide Number Placeholder 6"/>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0548937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7"/>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77"/>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87A0FAE7-F855-4400-AE6E-4C3EE176816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E6479B40-08DB-4968-BFAA-BD03528D5262}"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9297184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1828800">
              <a:defRPr/>
            </a:pPr>
            <a:fld id="{F567F380-64E6-4A05-A40B-0BE757F2FC3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6D197D7-542A-40D9-977E-FFFBEA52EEE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234387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12285871-4F4C-465D-8CA6-8D94BCB28D90}"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0BB5E565-DA51-4EEA-A19E-EBC5CEC5EA95}"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022210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1828800">
              <a:defRPr/>
            </a:pPr>
            <a:fld id="{C30EB998-5B3B-4890-BB37-4DC16B01C907}"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D57D7C9D-3908-40CA-A4D5-F448BE732C53}"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87103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1828800">
              <a:defRPr/>
            </a:pPr>
            <a:fld id="{88913C0D-FC96-4F46-9952-B71B7E5A205E}"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63998438-360A-49B8-AFCE-F351B8FC5364}"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096675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1828800">
              <a:defRPr/>
            </a:pPr>
            <a:fld id="{42110548-4B05-4C65-9E5F-B2DC97EC4A27}"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E9B23308-E668-4454-92E6-2894C0189AF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8968433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1828800">
              <a:defRPr/>
            </a:pPr>
            <a:fld id="{B36A66CC-2D48-46F8-BA92-3BC27B2A383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46AE01DB-330A-409A-B707-089EBBB7C81E}"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1975566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828800">
              <a:defRPr/>
            </a:pPr>
            <a:fld id="{B547DE51-B9EE-4D30-A647-1101EE43234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4E1A052B-7571-4CAF-9742-90C4455D9BF6}"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3201919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987A8797-308B-4D6D-AB65-38A5DDF658E9}"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AA94ED4-A636-44BE-BD9D-69BBA48107AC}"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4311886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DBAE1978-04F8-47E0-ACC8-3A3F8A79E6D6}"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2D59EDAA-E058-4E15-8B32-447A66B5EE5A}"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047761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79798" y="3362326"/>
            <a:ext cx="10316917" cy="1647824"/>
          </a:xfrm>
        </p:spPr>
        <p:txBody>
          <a:bodyPr anchor="b"/>
          <a:lstStyle>
            <a:lvl1pPr marL="0" indent="0">
              <a:buNone/>
              <a:defRPr sz="4800" b="1"/>
            </a:lvl1pPr>
            <a:lvl2pPr marL="914378" indent="0">
              <a:buNone/>
              <a:defRPr sz="4000" b="1"/>
            </a:lvl2pPr>
            <a:lvl3pPr marL="1828754" indent="0">
              <a:buNone/>
              <a:defRPr sz="3600" b="1"/>
            </a:lvl3pPr>
            <a:lvl4pPr marL="2743132" indent="0">
              <a:buNone/>
              <a:defRPr sz="3200" b="1"/>
            </a:lvl4pPr>
            <a:lvl5pPr marL="3657508" indent="0">
              <a:buNone/>
              <a:defRPr sz="3200" b="1"/>
            </a:lvl5pPr>
            <a:lvl6pPr marL="4571886" indent="0">
              <a:buNone/>
              <a:defRPr sz="3200" b="1"/>
            </a:lvl6pPr>
            <a:lvl7pPr marL="5486262" indent="0">
              <a:buNone/>
              <a:defRPr sz="3200" b="1"/>
            </a:lvl7pPr>
            <a:lvl8pPr marL="6400640" indent="0">
              <a:buNone/>
              <a:defRPr sz="3200" b="1"/>
            </a:lvl8pPr>
            <a:lvl9pPr marL="7315018" indent="0">
              <a:buNone/>
              <a:defRPr sz="3200" b="1"/>
            </a:lvl9pPr>
          </a:lstStyle>
          <a:p>
            <a:pPr lvl="0"/>
            <a:r>
              <a:rPr lang="en-US"/>
              <a:t>Edit Master text styles</a:t>
            </a:r>
          </a:p>
        </p:txBody>
      </p:sp>
      <p:sp>
        <p:nvSpPr>
          <p:cNvPr id="4" name="Content Placeholder 3"/>
          <p:cNvSpPr>
            <a:spLocks noGrp="1"/>
          </p:cNvSpPr>
          <p:nvPr>
            <p:ph sz="half" idx="2"/>
          </p:nvPr>
        </p:nvSpPr>
        <p:spPr>
          <a:xfrm>
            <a:off x="1679798"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9" y="3362326"/>
            <a:ext cx="10367726" cy="1647824"/>
          </a:xfrm>
        </p:spPr>
        <p:txBody>
          <a:bodyPr anchor="b"/>
          <a:lstStyle>
            <a:lvl1pPr marL="0" indent="0">
              <a:buNone/>
              <a:defRPr sz="4800" b="1"/>
            </a:lvl1pPr>
            <a:lvl2pPr marL="914378" indent="0">
              <a:buNone/>
              <a:defRPr sz="4000" b="1"/>
            </a:lvl2pPr>
            <a:lvl3pPr marL="1828754" indent="0">
              <a:buNone/>
              <a:defRPr sz="3600" b="1"/>
            </a:lvl3pPr>
            <a:lvl4pPr marL="2743132" indent="0">
              <a:buNone/>
              <a:defRPr sz="3200" b="1"/>
            </a:lvl4pPr>
            <a:lvl5pPr marL="3657508" indent="0">
              <a:buNone/>
              <a:defRPr sz="3200" b="1"/>
            </a:lvl5pPr>
            <a:lvl6pPr marL="4571886" indent="0">
              <a:buNone/>
              <a:defRPr sz="3200" b="1"/>
            </a:lvl6pPr>
            <a:lvl7pPr marL="5486262" indent="0">
              <a:buNone/>
              <a:defRPr sz="3200" b="1"/>
            </a:lvl7pPr>
            <a:lvl8pPr marL="6400640" indent="0">
              <a:buNone/>
              <a:defRPr sz="3200" b="1"/>
            </a:lvl8pPr>
            <a:lvl9pPr marL="7315018" indent="0">
              <a:buNone/>
              <a:defRPr sz="3200" b="1"/>
            </a:lvl9pPr>
          </a:lstStyle>
          <a:p>
            <a:pPr lvl="0"/>
            <a:r>
              <a:rPr lang="en-US"/>
              <a:t>Edit Master text styles</a:t>
            </a:r>
          </a:p>
        </p:txBody>
      </p:sp>
      <p:sp>
        <p:nvSpPr>
          <p:cNvPr id="6" name="Content Placeholder 5"/>
          <p:cNvSpPr>
            <a:spLocks noGrp="1"/>
          </p:cNvSpPr>
          <p:nvPr>
            <p:ph sz="quarter" idx="4"/>
          </p:nvPr>
        </p:nvSpPr>
        <p:spPr>
          <a:xfrm>
            <a:off x="12346009"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8" name="Footer Placeholder 7"/>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9" name="Slide Number Placeholder 8"/>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5160816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EF310AC3-830F-445D-B3CA-5B73C95373D2}"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25C214AF-2BA7-47F7-B3CE-95A7C7AA6CFB}"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7619839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7"/>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77"/>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87A0FAE7-F855-4400-AE6E-4C3EE176816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E6479B40-08DB-4968-BFAA-BD03528D5262}"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7223608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1828800">
              <a:defRPr/>
            </a:pPr>
            <a:fld id="{F567F380-64E6-4A05-A40B-0BE757F2FC3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6D197D7-542A-40D9-977E-FFFBEA52EEE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0210063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12285871-4F4C-465D-8CA6-8D94BCB28D90}"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0BB5E565-DA51-4EEA-A19E-EBC5CEC5EA95}"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0713359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1828800">
              <a:defRPr/>
            </a:pPr>
            <a:fld id="{C30EB998-5B3B-4890-BB37-4DC16B01C907}"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D57D7C9D-3908-40CA-A4D5-F448BE732C53}"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8456692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1828800">
              <a:defRPr/>
            </a:pPr>
            <a:fld id="{88913C0D-FC96-4F46-9952-B71B7E5A205E}"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63998438-360A-49B8-AFCE-F351B8FC5364}"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3642535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1828800">
              <a:defRPr/>
            </a:pPr>
            <a:fld id="{42110548-4B05-4C65-9E5F-B2DC97EC4A27}"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E9B23308-E668-4454-92E6-2894C0189AF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2081879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1828800">
              <a:defRPr/>
            </a:pPr>
            <a:fld id="{B36A66CC-2D48-46F8-BA92-3BC27B2A383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46AE01DB-330A-409A-B707-089EBBB7C81E}"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4769568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828800">
              <a:defRPr/>
            </a:pPr>
            <a:fld id="{B547DE51-B9EE-4D30-A647-1101EE43234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4E1A052B-7571-4CAF-9742-90C4455D9BF6}"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0731297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987A8797-308B-4D6D-AB65-38A5DDF658E9}"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AA94ED4-A636-44BE-BD9D-69BBA48107AC}"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773182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4" name="Footer Placeholder 3"/>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5" name="Slide Number Placeholder 4"/>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2476885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DBAE1978-04F8-47E0-ACC8-3A3F8A79E6D6}"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2D59EDAA-E058-4E15-8B32-447A66B5EE5A}"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1073831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EF310AC3-830F-445D-B3CA-5B73C95373D2}"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25C214AF-2BA7-47F7-B3CE-95A7C7AA6CFB}"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4124131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7"/>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77"/>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87A0FAE7-F855-4400-AE6E-4C3EE176816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E6479B40-08DB-4968-BFAA-BD03528D5262}"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7631764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4377961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528135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6744228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512084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3787077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2947097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807672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3" name="Footer Placeholder 2"/>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4" name="Slide Number Placeholder 3"/>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7532966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7140367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435574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7765790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0464575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2517820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1666864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4478734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7609114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387631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330962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726" y="1974853"/>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796" y="4114802"/>
            <a:ext cx="7865498" cy="7623176"/>
          </a:xfrm>
        </p:spPr>
        <p:txBody>
          <a:bodyPr/>
          <a:lstStyle>
            <a:lvl1pPr marL="0" indent="0">
              <a:buNone/>
              <a:defRPr sz="3200"/>
            </a:lvl1pPr>
            <a:lvl2pPr marL="914378" indent="0">
              <a:buNone/>
              <a:defRPr sz="2800"/>
            </a:lvl2pPr>
            <a:lvl3pPr marL="1828754" indent="0">
              <a:buNone/>
              <a:defRPr sz="2400"/>
            </a:lvl3pPr>
            <a:lvl4pPr marL="2743132" indent="0">
              <a:buNone/>
              <a:defRPr sz="2000"/>
            </a:lvl4pPr>
            <a:lvl5pPr marL="3657508" indent="0">
              <a:buNone/>
              <a:defRPr sz="2000"/>
            </a:lvl5pPr>
            <a:lvl6pPr marL="4571886" indent="0">
              <a:buNone/>
              <a:defRPr sz="2000"/>
            </a:lvl6pPr>
            <a:lvl7pPr marL="5486262" indent="0">
              <a:buNone/>
              <a:defRPr sz="2000"/>
            </a:lvl7pPr>
            <a:lvl8pPr marL="6400640" indent="0">
              <a:buNone/>
              <a:defRPr sz="2000"/>
            </a:lvl8pPr>
            <a:lvl9pPr marL="7315018"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6" name="Footer Placeholder 5"/>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7" name="Slide Number Placeholder 6"/>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7699049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6597722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9345008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0670163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8933413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9887728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6691760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16063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9524238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1226851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038574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7726" y="1974853"/>
            <a:ext cx="12346007" cy="9747250"/>
          </a:xfrm>
        </p:spPr>
        <p:txBody>
          <a:bodyPr/>
          <a:lstStyle>
            <a:lvl1pPr marL="0" indent="0">
              <a:buNone/>
              <a:defRPr sz="6400"/>
            </a:lvl1pPr>
            <a:lvl2pPr marL="914378" indent="0">
              <a:buNone/>
              <a:defRPr sz="5600"/>
            </a:lvl2pPr>
            <a:lvl3pPr marL="1828754" indent="0">
              <a:buNone/>
              <a:defRPr sz="4800"/>
            </a:lvl3pPr>
            <a:lvl4pPr marL="2743132" indent="0">
              <a:buNone/>
              <a:defRPr sz="4000"/>
            </a:lvl4pPr>
            <a:lvl5pPr marL="3657508" indent="0">
              <a:buNone/>
              <a:defRPr sz="4000"/>
            </a:lvl5pPr>
            <a:lvl6pPr marL="4571886" indent="0">
              <a:buNone/>
              <a:defRPr sz="4000"/>
            </a:lvl6pPr>
            <a:lvl7pPr marL="5486262" indent="0">
              <a:buNone/>
              <a:defRPr sz="4000"/>
            </a:lvl7pPr>
            <a:lvl8pPr marL="6400640" indent="0">
              <a:buNone/>
              <a:defRPr sz="4000"/>
            </a:lvl8pPr>
            <a:lvl9pPr marL="7315018" indent="0">
              <a:buNone/>
              <a:defRPr sz="4000"/>
            </a:lvl9pPr>
          </a:lstStyle>
          <a:p>
            <a:endParaRPr lang="en-US"/>
          </a:p>
        </p:txBody>
      </p:sp>
      <p:sp>
        <p:nvSpPr>
          <p:cNvPr id="4" name="Text Placeholder 3"/>
          <p:cNvSpPr>
            <a:spLocks noGrp="1"/>
          </p:cNvSpPr>
          <p:nvPr>
            <p:ph type="body" sz="half" idx="2"/>
          </p:nvPr>
        </p:nvSpPr>
        <p:spPr>
          <a:xfrm>
            <a:off x="1679796" y="4114802"/>
            <a:ext cx="7865498" cy="7623176"/>
          </a:xfrm>
        </p:spPr>
        <p:txBody>
          <a:bodyPr/>
          <a:lstStyle>
            <a:lvl1pPr marL="0" indent="0">
              <a:buNone/>
              <a:defRPr sz="3200"/>
            </a:lvl1pPr>
            <a:lvl2pPr marL="914378" indent="0">
              <a:buNone/>
              <a:defRPr sz="2800"/>
            </a:lvl2pPr>
            <a:lvl3pPr marL="1828754" indent="0">
              <a:buNone/>
              <a:defRPr sz="2400"/>
            </a:lvl3pPr>
            <a:lvl4pPr marL="2743132" indent="0">
              <a:buNone/>
              <a:defRPr sz="2000"/>
            </a:lvl4pPr>
            <a:lvl5pPr marL="3657508" indent="0">
              <a:buNone/>
              <a:defRPr sz="2000"/>
            </a:lvl5pPr>
            <a:lvl6pPr marL="4571886" indent="0">
              <a:buNone/>
              <a:defRPr sz="2000"/>
            </a:lvl6pPr>
            <a:lvl7pPr marL="5486262" indent="0">
              <a:buNone/>
              <a:defRPr sz="2000"/>
            </a:lvl7pPr>
            <a:lvl8pPr marL="6400640" indent="0">
              <a:buNone/>
              <a:defRPr sz="2000"/>
            </a:lvl8pPr>
            <a:lvl9pPr marL="7315018"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6" name="Footer Placeholder 5"/>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7" name="Slide Number Placeholder 6"/>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736415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2044858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7225145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1207254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5333197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5329019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8934218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5636389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6743389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6157484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378175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9649861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0289945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8822895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7824369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4994455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5640816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92065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8916373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40" y="4260857"/>
            <a:ext cx="20729099" cy="2940050"/>
          </a:xfrm>
        </p:spPr>
        <p:txBody>
          <a:bodyPr/>
          <a:lstStyle/>
          <a:p>
            <a:r>
              <a:rPr lang="en-US"/>
              <a:t>Click to edit Master title style</a:t>
            </a:r>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84736" indent="0" algn="ctr">
              <a:buNone/>
              <a:defRPr>
                <a:solidFill>
                  <a:schemeClr val="tx1">
                    <a:tint val="75000"/>
                  </a:schemeClr>
                </a:solidFill>
              </a:defRPr>
            </a:lvl2pPr>
            <a:lvl3pPr marL="1969470" indent="0" algn="ctr">
              <a:buNone/>
              <a:defRPr>
                <a:solidFill>
                  <a:schemeClr val="tx1">
                    <a:tint val="75000"/>
                  </a:schemeClr>
                </a:solidFill>
              </a:defRPr>
            </a:lvl3pPr>
            <a:lvl4pPr marL="2954208" indent="0" algn="ctr">
              <a:buNone/>
              <a:defRPr>
                <a:solidFill>
                  <a:schemeClr val="tx1">
                    <a:tint val="75000"/>
                  </a:schemeClr>
                </a:solidFill>
              </a:defRPr>
            </a:lvl4pPr>
            <a:lvl5pPr marL="3938944" indent="0" algn="ctr">
              <a:buNone/>
              <a:defRPr>
                <a:solidFill>
                  <a:schemeClr val="tx1">
                    <a:tint val="75000"/>
                  </a:schemeClr>
                </a:solidFill>
              </a:defRPr>
            </a:lvl5pPr>
            <a:lvl6pPr marL="4923680" indent="0" algn="ctr">
              <a:buNone/>
              <a:defRPr>
                <a:solidFill>
                  <a:schemeClr val="tx1">
                    <a:tint val="75000"/>
                  </a:schemeClr>
                </a:solidFill>
              </a:defRPr>
            </a:lvl6pPr>
            <a:lvl7pPr marL="5908418" indent="0" algn="ctr">
              <a:buNone/>
              <a:defRPr>
                <a:solidFill>
                  <a:schemeClr val="tx1">
                    <a:tint val="75000"/>
                  </a:schemeClr>
                </a:solidFill>
              </a:defRPr>
            </a:lvl7pPr>
            <a:lvl8pPr marL="6893154" indent="0" algn="ctr">
              <a:buNone/>
              <a:defRPr>
                <a:solidFill>
                  <a:schemeClr val="tx1">
                    <a:tint val="75000"/>
                  </a:schemeClr>
                </a:solidFill>
              </a:defRPr>
            </a:lvl8pPr>
            <a:lvl9pPr marL="7877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9314246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7456469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21" y="8813803"/>
            <a:ext cx="20729099" cy="2724150"/>
          </a:xfrm>
        </p:spPr>
        <p:txBody>
          <a:bodyPr anchor="t"/>
          <a:lstStyle>
            <a:lvl1pPr algn="l">
              <a:defRPr sz="8560" b="1" cap="all"/>
            </a:lvl1pPr>
          </a:lstStyle>
          <a:p>
            <a:r>
              <a:rPr lang="en-US"/>
              <a:t>Click to edit Master title style</a:t>
            </a:r>
          </a:p>
        </p:txBody>
      </p:sp>
      <p:sp>
        <p:nvSpPr>
          <p:cNvPr id="3" name="Text Placeholder 2"/>
          <p:cNvSpPr>
            <a:spLocks noGrp="1"/>
          </p:cNvSpPr>
          <p:nvPr>
            <p:ph type="body" idx="1"/>
          </p:nvPr>
        </p:nvSpPr>
        <p:spPr>
          <a:xfrm>
            <a:off x="1926421" y="5813427"/>
            <a:ext cx="20729099" cy="3000374"/>
          </a:xfrm>
        </p:spPr>
        <p:txBody>
          <a:bodyPr anchor="b"/>
          <a:lstStyle>
            <a:lvl1pPr marL="0" indent="0">
              <a:buNone/>
              <a:defRPr sz="4354">
                <a:solidFill>
                  <a:schemeClr val="tx1">
                    <a:tint val="75000"/>
                  </a:schemeClr>
                </a:solidFill>
              </a:defRPr>
            </a:lvl1pPr>
            <a:lvl2pPr marL="984736" indent="0">
              <a:buNone/>
              <a:defRPr sz="3904">
                <a:solidFill>
                  <a:schemeClr val="tx1">
                    <a:tint val="75000"/>
                  </a:schemeClr>
                </a:solidFill>
              </a:defRPr>
            </a:lvl2pPr>
            <a:lvl3pPr marL="1969470" indent="0">
              <a:buNone/>
              <a:defRPr sz="3454">
                <a:solidFill>
                  <a:schemeClr val="tx1">
                    <a:tint val="75000"/>
                  </a:schemeClr>
                </a:solidFill>
              </a:defRPr>
            </a:lvl3pPr>
            <a:lvl4pPr marL="2954208" indent="0">
              <a:buNone/>
              <a:defRPr sz="3002">
                <a:solidFill>
                  <a:schemeClr val="tx1">
                    <a:tint val="75000"/>
                  </a:schemeClr>
                </a:solidFill>
              </a:defRPr>
            </a:lvl4pPr>
            <a:lvl5pPr marL="3938944" indent="0">
              <a:buNone/>
              <a:defRPr sz="3002">
                <a:solidFill>
                  <a:schemeClr val="tx1">
                    <a:tint val="75000"/>
                  </a:schemeClr>
                </a:solidFill>
              </a:defRPr>
            </a:lvl5pPr>
            <a:lvl6pPr marL="4923680" indent="0">
              <a:buNone/>
              <a:defRPr sz="3002">
                <a:solidFill>
                  <a:schemeClr val="tx1">
                    <a:tint val="75000"/>
                  </a:schemeClr>
                </a:solidFill>
              </a:defRPr>
            </a:lvl6pPr>
            <a:lvl7pPr marL="5908418" indent="0">
              <a:buNone/>
              <a:defRPr sz="3002">
                <a:solidFill>
                  <a:schemeClr val="tx1">
                    <a:tint val="75000"/>
                  </a:schemeClr>
                </a:solidFill>
              </a:defRPr>
            </a:lvl7pPr>
            <a:lvl8pPr marL="6893154" indent="0">
              <a:buNone/>
              <a:defRPr sz="3002">
                <a:solidFill>
                  <a:schemeClr val="tx1">
                    <a:tint val="75000"/>
                  </a:schemeClr>
                </a:solidFill>
              </a:defRPr>
            </a:lvl8pPr>
            <a:lvl9pPr marL="7877888" indent="0">
              <a:buNone/>
              <a:defRPr sz="300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968932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4" y="730253"/>
            <a:ext cx="5258485" cy="1162367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620" y="730253"/>
            <a:ext cx="15470614" cy="116236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8840440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0404"/>
            <a:ext cx="10771002" cy="9051928"/>
          </a:xfrm>
        </p:spPr>
        <p:txBody>
          <a:bodyPr/>
          <a:lstStyle>
            <a:lvl1pPr>
              <a:defRPr sz="6006"/>
            </a:lvl1pPr>
            <a:lvl2pPr>
              <a:defRPr sz="5106"/>
            </a:lvl2pPr>
            <a:lvl3pPr>
              <a:defRPr sz="4354"/>
            </a:lvl3pPr>
            <a:lvl4pPr>
              <a:defRPr sz="3904"/>
            </a:lvl4pPr>
            <a:lvl5pPr>
              <a:defRPr sz="3904"/>
            </a:lvl5pPr>
            <a:lvl6pPr>
              <a:defRPr sz="3904"/>
            </a:lvl6pPr>
            <a:lvl7pPr>
              <a:defRPr sz="3904"/>
            </a:lvl7pPr>
            <a:lvl8pPr>
              <a:defRPr sz="3904"/>
            </a:lvl8pPr>
            <a:lvl9pPr>
              <a:defRPr sz="39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0404"/>
            <a:ext cx="10771002" cy="9051928"/>
          </a:xfrm>
        </p:spPr>
        <p:txBody>
          <a:bodyPr/>
          <a:lstStyle>
            <a:lvl1pPr>
              <a:defRPr sz="6006"/>
            </a:lvl1pPr>
            <a:lvl2pPr>
              <a:defRPr sz="5106"/>
            </a:lvl2pPr>
            <a:lvl3pPr>
              <a:defRPr sz="4354"/>
            </a:lvl3pPr>
            <a:lvl4pPr>
              <a:defRPr sz="3904"/>
            </a:lvl4pPr>
            <a:lvl5pPr>
              <a:defRPr sz="3904"/>
            </a:lvl5pPr>
            <a:lvl6pPr>
              <a:defRPr sz="3904"/>
            </a:lvl6pPr>
            <a:lvl7pPr>
              <a:defRPr sz="3904"/>
            </a:lvl7pPr>
            <a:lvl8pPr>
              <a:defRPr sz="3904"/>
            </a:lvl8pPr>
            <a:lvl9pPr>
              <a:defRPr sz="39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6" name="Footer Placeholder 5"/>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7" name="Slide Number Placeholder 6"/>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8437219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360" y="3070231"/>
            <a:ext cx="10775237" cy="1279526"/>
          </a:xfrm>
        </p:spPr>
        <p:txBody>
          <a:bodyPr anchor="b"/>
          <a:lstStyle>
            <a:lvl1pPr marL="0" indent="0">
              <a:buNone/>
              <a:defRPr sz="5106" b="1"/>
            </a:lvl1pPr>
            <a:lvl2pPr marL="984736" indent="0">
              <a:buNone/>
              <a:defRPr sz="4354" b="1"/>
            </a:lvl2pPr>
            <a:lvl3pPr marL="1969470" indent="0">
              <a:buNone/>
              <a:defRPr sz="3904" b="1"/>
            </a:lvl3pPr>
            <a:lvl4pPr marL="2954208" indent="0">
              <a:buNone/>
              <a:defRPr sz="3454" b="1"/>
            </a:lvl4pPr>
            <a:lvl5pPr marL="3938944" indent="0">
              <a:buNone/>
              <a:defRPr sz="3454" b="1"/>
            </a:lvl5pPr>
            <a:lvl6pPr marL="4923680" indent="0">
              <a:buNone/>
              <a:defRPr sz="3454" b="1"/>
            </a:lvl6pPr>
            <a:lvl7pPr marL="5908418" indent="0">
              <a:buNone/>
              <a:defRPr sz="3454" b="1"/>
            </a:lvl7pPr>
            <a:lvl8pPr marL="6893154" indent="0">
              <a:buNone/>
              <a:defRPr sz="3454" b="1"/>
            </a:lvl8pPr>
            <a:lvl9pPr marL="7877888" indent="0">
              <a:buNone/>
              <a:defRPr sz="3454" b="1"/>
            </a:lvl9pPr>
          </a:lstStyle>
          <a:p>
            <a:pPr lvl="0"/>
            <a:r>
              <a:rPr lang="en-US"/>
              <a:t>Click to edit Master text styles</a:t>
            </a:r>
          </a:p>
        </p:txBody>
      </p:sp>
      <p:sp>
        <p:nvSpPr>
          <p:cNvPr id="4" name="Content Placeholder 3"/>
          <p:cNvSpPr>
            <a:spLocks noGrp="1"/>
          </p:cNvSpPr>
          <p:nvPr>
            <p:ph sz="half" idx="2"/>
          </p:nvPr>
        </p:nvSpPr>
        <p:spPr>
          <a:xfrm>
            <a:off x="1219360" y="4349750"/>
            <a:ext cx="10775237" cy="7902576"/>
          </a:xfrm>
        </p:spPr>
        <p:txBody>
          <a:bodyPr/>
          <a:lstStyle>
            <a:lvl1pPr>
              <a:defRPr sz="5106"/>
            </a:lvl1pPr>
            <a:lvl2pPr>
              <a:defRPr sz="4354"/>
            </a:lvl2pPr>
            <a:lvl3pPr>
              <a:defRPr sz="3904"/>
            </a:lvl3pPr>
            <a:lvl4pPr>
              <a:defRPr sz="3454"/>
            </a:lvl4pPr>
            <a:lvl5pPr>
              <a:defRPr sz="3454"/>
            </a:lvl5pPr>
            <a:lvl6pPr>
              <a:defRPr sz="3454"/>
            </a:lvl6pPr>
            <a:lvl7pPr>
              <a:defRPr sz="3454"/>
            </a:lvl7pPr>
            <a:lvl8pPr>
              <a:defRPr sz="3454"/>
            </a:lvl8pPr>
            <a:lvl9pPr>
              <a:defRPr sz="34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8354" y="3070231"/>
            <a:ext cx="10779469" cy="1279526"/>
          </a:xfrm>
        </p:spPr>
        <p:txBody>
          <a:bodyPr anchor="b"/>
          <a:lstStyle>
            <a:lvl1pPr marL="0" indent="0">
              <a:buNone/>
              <a:defRPr sz="5106" b="1"/>
            </a:lvl1pPr>
            <a:lvl2pPr marL="984736" indent="0">
              <a:buNone/>
              <a:defRPr sz="4354" b="1"/>
            </a:lvl2pPr>
            <a:lvl3pPr marL="1969470" indent="0">
              <a:buNone/>
              <a:defRPr sz="3904" b="1"/>
            </a:lvl3pPr>
            <a:lvl4pPr marL="2954208" indent="0">
              <a:buNone/>
              <a:defRPr sz="3454" b="1"/>
            </a:lvl4pPr>
            <a:lvl5pPr marL="3938944" indent="0">
              <a:buNone/>
              <a:defRPr sz="3454" b="1"/>
            </a:lvl5pPr>
            <a:lvl6pPr marL="4923680" indent="0">
              <a:buNone/>
              <a:defRPr sz="3454" b="1"/>
            </a:lvl6pPr>
            <a:lvl7pPr marL="5908418" indent="0">
              <a:buNone/>
              <a:defRPr sz="3454" b="1"/>
            </a:lvl7pPr>
            <a:lvl8pPr marL="6893154" indent="0">
              <a:buNone/>
              <a:defRPr sz="3454" b="1"/>
            </a:lvl8pPr>
            <a:lvl9pPr marL="7877888" indent="0">
              <a:buNone/>
              <a:defRPr sz="3454" b="1"/>
            </a:lvl9pPr>
          </a:lstStyle>
          <a:p>
            <a:pPr lvl="0"/>
            <a:r>
              <a:rPr lang="en-US"/>
              <a:t>Click to edit Master text styles</a:t>
            </a:r>
          </a:p>
        </p:txBody>
      </p:sp>
      <p:sp>
        <p:nvSpPr>
          <p:cNvPr id="6" name="Content Placeholder 5"/>
          <p:cNvSpPr>
            <a:spLocks noGrp="1"/>
          </p:cNvSpPr>
          <p:nvPr>
            <p:ph sz="quarter" idx="4"/>
          </p:nvPr>
        </p:nvSpPr>
        <p:spPr>
          <a:xfrm>
            <a:off x="12388354" y="4349750"/>
            <a:ext cx="10779469" cy="7902576"/>
          </a:xfrm>
        </p:spPr>
        <p:txBody>
          <a:bodyPr/>
          <a:lstStyle>
            <a:lvl1pPr>
              <a:defRPr sz="5106"/>
            </a:lvl1pPr>
            <a:lvl2pPr>
              <a:defRPr sz="4354"/>
            </a:lvl2pPr>
            <a:lvl3pPr>
              <a:defRPr sz="3904"/>
            </a:lvl3pPr>
            <a:lvl4pPr>
              <a:defRPr sz="3454"/>
            </a:lvl4pPr>
            <a:lvl5pPr>
              <a:defRPr sz="3454"/>
            </a:lvl5pPr>
            <a:lvl6pPr>
              <a:defRPr sz="3454"/>
            </a:lvl6pPr>
            <a:lvl7pPr>
              <a:defRPr sz="3454"/>
            </a:lvl7pPr>
            <a:lvl8pPr>
              <a:defRPr sz="3454"/>
            </a:lvl8pPr>
            <a:lvl9pPr>
              <a:defRPr sz="34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8" name="Footer Placeholder 7"/>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9" name="Slide Number Placeholder 8"/>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8831558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4" name="Footer Placeholder 3"/>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5" name="Slide Number Placeholder 4"/>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3938256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3" name="Footer Placeholder 2"/>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4" name="Slide Number Placeholder 3"/>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5878945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5" y="546098"/>
            <a:ext cx="8023213" cy="2324104"/>
          </a:xfrm>
        </p:spPr>
        <p:txBody>
          <a:bodyPr anchor="b"/>
          <a:lstStyle>
            <a:lvl1pPr algn="l">
              <a:defRPr sz="4354" b="1"/>
            </a:lvl1pPr>
          </a:lstStyle>
          <a:p>
            <a:r>
              <a:rPr lang="en-US"/>
              <a:t>Click to edit Master title style</a:t>
            </a:r>
          </a:p>
        </p:txBody>
      </p:sp>
      <p:sp>
        <p:nvSpPr>
          <p:cNvPr id="3" name="Content Placeholder 2"/>
          <p:cNvSpPr>
            <a:spLocks noGrp="1"/>
          </p:cNvSpPr>
          <p:nvPr>
            <p:ph idx="1"/>
          </p:nvPr>
        </p:nvSpPr>
        <p:spPr>
          <a:xfrm>
            <a:off x="9534708" y="546107"/>
            <a:ext cx="13633109" cy="11706226"/>
          </a:xfrm>
        </p:spPr>
        <p:txBody>
          <a:bodyPr/>
          <a:lstStyle>
            <a:lvl1pPr>
              <a:defRPr sz="6906"/>
            </a:lvl1pPr>
            <a:lvl2pPr>
              <a:defRPr sz="6006"/>
            </a:lvl2pPr>
            <a:lvl3pPr>
              <a:defRPr sz="5106"/>
            </a:lvl3pPr>
            <a:lvl4pPr>
              <a:defRPr sz="4354"/>
            </a:lvl4pPr>
            <a:lvl5pPr>
              <a:defRPr sz="4354"/>
            </a:lvl5pPr>
            <a:lvl6pPr>
              <a:defRPr sz="4354"/>
            </a:lvl6pPr>
            <a:lvl7pPr>
              <a:defRPr sz="4354"/>
            </a:lvl7pPr>
            <a:lvl8pPr>
              <a:defRPr sz="4354"/>
            </a:lvl8pPr>
            <a:lvl9pPr>
              <a:defRPr sz="43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365" y="2870207"/>
            <a:ext cx="8023213" cy="9382126"/>
          </a:xfrm>
        </p:spPr>
        <p:txBody>
          <a:bodyPr/>
          <a:lstStyle>
            <a:lvl1pPr marL="0" indent="0">
              <a:buNone/>
              <a:defRPr sz="3002"/>
            </a:lvl1pPr>
            <a:lvl2pPr marL="984736" indent="0">
              <a:buNone/>
              <a:defRPr sz="2552"/>
            </a:lvl2pPr>
            <a:lvl3pPr marL="1969470" indent="0">
              <a:buNone/>
              <a:defRPr sz="2102"/>
            </a:lvl3pPr>
            <a:lvl4pPr marL="2954208" indent="0">
              <a:buNone/>
              <a:defRPr sz="1952"/>
            </a:lvl4pPr>
            <a:lvl5pPr marL="3938944" indent="0">
              <a:buNone/>
              <a:defRPr sz="1952"/>
            </a:lvl5pPr>
            <a:lvl6pPr marL="4923680" indent="0">
              <a:buNone/>
              <a:defRPr sz="1952"/>
            </a:lvl6pPr>
            <a:lvl7pPr marL="5908418" indent="0">
              <a:buNone/>
              <a:defRPr sz="1952"/>
            </a:lvl7pPr>
            <a:lvl8pPr marL="6893154" indent="0">
              <a:buNone/>
              <a:defRPr sz="1952"/>
            </a:lvl8pPr>
            <a:lvl9pPr marL="7877888" indent="0">
              <a:buNone/>
              <a:defRPr sz="1952"/>
            </a:lvl9pPr>
          </a:lstStyle>
          <a:p>
            <a:pPr lvl="0"/>
            <a:r>
              <a:rPr lang="en-US"/>
              <a:t>Click to edit Master text styles</a:t>
            </a:r>
          </a:p>
        </p:txBody>
      </p:sp>
      <p:sp>
        <p:nvSpPr>
          <p:cNvPr id="5" name="Date Placeholder 4"/>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6" name="Footer Placeholder 5"/>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7" name="Slide Number Placeholder 6"/>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608955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6" y="9601201"/>
            <a:ext cx="14632305" cy="1133478"/>
          </a:xfrm>
        </p:spPr>
        <p:txBody>
          <a:bodyPr anchor="b"/>
          <a:lstStyle>
            <a:lvl1pPr algn="l">
              <a:defRPr sz="4354" b="1"/>
            </a:lvl1pPr>
          </a:lstStyle>
          <a:p>
            <a:r>
              <a:rPr lang="en-US"/>
              <a:t>Click to edit Master title style</a:t>
            </a:r>
          </a:p>
        </p:txBody>
      </p:sp>
      <p:sp>
        <p:nvSpPr>
          <p:cNvPr id="3" name="Picture Placeholder 2"/>
          <p:cNvSpPr>
            <a:spLocks noGrp="1"/>
          </p:cNvSpPr>
          <p:nvPr>
            <p:ph type="pic" idx="1"/>
          </p:nvPr>
        </p:nvSpPr>
        <p:spPr>
          <a:xfrm>
            <a:off x="4780056" y="1225552"/>
            <a:ext cx="14632305" cy="8229600"/>
          </a:xfrm>
        </p:spPr>
        <p:txBody>
          <a:bodyPr/>
          <a:lstStyle>
            <a:lvl1pPr marL="0" indent="0">
              <a:buNone/>
              <a:defRPr sz="6906"/>
            </a:lvl1pPr>
            <a:lvl2pPr marL="984736" indent="0">
              <a:buNone/>
              <a:defRPr sz="6006"/>
            </a:lvl2pPr>
            <a:lvl3pPr marL="1969470" indent="0">
              <a:buNone/>
              <a:defRPr sz="5106"/>
            </a:lvl3pPr>
            <a:lvl4pPr marL="2954208" indent="0">
              <a:buNone/>
              <a:defRPr sz="4354"/>
            </a:lvl4pPr>
            <a:lvl5pPr marL="3938944" indent="0">
              <a:buNone/>
              <a:defRPr sz="4354"/>
            </a:lvl5pPr>
            <a:lvl6pPr marL="4923680" indent="0">
              <a:buNone/>
              <a:defRPr sz="4354"/>
            </a:lvl6pPr>
            <a:lvl7pPr marL="5908418" indent="0">
              <a:buNone/>
              <a:defRPr sz="4354"/>
            </a:lvl7pPr>
            <a:lvl8pPr marL="6893154" indent="0">
              <a:buNone/>
              <a:defRPr sz="4354"/>
            </a:lvl8pPr>
            <a:lvl9pPr marL="7877888" indent="0">
              <a:buNone/>
              <a:defRPr sz="4354"/>
            </a:lvl9pPr>
          </a:lstStyle>
          <a:p>
            <a:endParaRPr lang="en-US"/>
          </a:p>
        </p:txBody>
      </p:sp>
      <p:sp>
        <p:nvSpPr>
          <p:cNvPr id="4" name="Text Placeholder 3"/>
          <p:cNvSpPr>
            <a:spLocks noGrp="1"/>
          </p:cNvSpPr>
          <p:nvPr>
            <p:ph type="body" sz="half" idx="2"/>
          </p:nvPr>
        </p:nvSpPr>
        <p:spPr>
          <a:xfrm>
            <a:off x="4780056" y="10734683"/>
            <a:ext cx="14632305" cy="1609726"/>
          </a:xfrm>
        </p:spPr>
        <p:txBody>
          <a:bodyPr/>
          <a:lstStyle>
            <a:lvl1pPr marL="0" indent="0">
              <a:buNone/>
              <a:defRPr sz="3002"/>
            </a:lvl1pPr>
            <a:lvl2pPr marL="984736" indent="0">
              <a:buNone/>
              <a:defRPr sz="2552"/>
            </a:lvl2pPr>
            <a:lvl3pPr marL="1969470" indent="0">
              <a:buNone/>
              <a:defRPr sz="2102"/>
            </a:lvl3pPr>
            <a:lvl4pPr marL="2954208" indent="0">
              <a:buNone/>
              <a:defRPr sz="1952"/>
            </a:lvl4pPr>
            <a:lvl5pPr marL="3938944" indent="0">
              <a:buNone/>
              <a:defRPr sz="1952"/>
            </a:lvl5pPr>
            <a:lvl6pPr marL="4923680" indent="0">
              <a:buNone/>
              <a:defRPr sz="1952"/>
            </a:lvl6pPr>
            <a:lvl7pPr marL="5908418" indent="0">
              <a:buNone/>
              <a:defRPr sz="1952"/>
            </a:lvl7pPr>
            <a:lvl8pPr marL="6893154" indent="0">
              <a:buNone/>
              <a:defRPr sz="1952"/>
            </a:lvl8pPr>
            <a:lvl9pPr marL="7877888" indent="0">
              <a:buNone/>
              <a:defRPr sz="1952"/>
            </a:lvl9pPr>
          </a:lstStyle>
          <a:p>
            <a:pPr lvl="0"/>
            <a:r>
              <a:rPr lang="en-US"/>
              <a:t>Click to edit Master text styles</a:t>
            </a:r>
          </a:p>
        </p:txBody>
      </p:sp>
      <p:sp>
        <p:nvSpPr>
          <p:cNvPr id="5" name="Date Placeholder 4"/>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6" name="Footer Placeholder 5"/>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7" name="Slide Number Placeholder 6"/>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130508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0922383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81"/>
            <a:ext cx="5487114"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9281"/>
            <a:ext cx="1605489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4547452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5730589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35047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359" y="3200401"/>
            <a:ext cx="21948458"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359" y="12712701"/>
            <a:ext cx="5690341" cy="730250"/>
          </a:xfrm>
          <a:prstGeom prst="rect">
            <a:avLst/>
          </a:prstGeom>
        </p:spPr>
        <p:txBody>
          <a:bodyPr/>
          <a:lstStyle/>
          <a:p>
            <a:fld id="{7FE5A9CD-1CA5-4BB6-ABF6-C3DB2F9C09D1}" type="datetimeFigureOut">
              <a:rPr lang="en-US" smtClean="0"/>
              <a:t>8/18/2023</a:t>
            </a:fld>
            <a:endParaRPr lang="en-US"/>
          </a:p>
        </p:txBody>
      </p:sp>
      <p:sp>
        <p:nvSpPr>
          <p:cNvPr id="5" name="Footer Placeholder 4"/>
          <p:cNvSpPr>
            <a:spLocks noGrp="1"/>
          </p:cNvSpPr>
          <p:nvPr>
            <p:ph type="ftr" sz="quarter" idx="11"/>
          </p:nvPr>
        </p:nvSpPr>
        <p:spPr>
          <a:xfrm>
            <a:off x="8332285" y="12712701"/>
            <a:ext cx="7722605"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7475" y="12712701"/>
            <a:ext cx="5690341" cy="730250"/>
          </a:xfrm>
          <a:prstGeom prst="rect">
            <a:avLst/>
          </a:prstGeom>
        </p:spPr>
        <p:txBody>
          <a:bodyPr/>
          <a:lstStyle/>
          <a:p>
            <a:fld id="{E9E3A461-C528-4C33-83FA-271D1850C3B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5176426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7199744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5684788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9766368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9256678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3038092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7545489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4535103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02501267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4257527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151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29899597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3192499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278957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5825312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5450091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7822226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9410580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7048319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452922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658542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635196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45924157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9319971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3982676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0760888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8691934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3425824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0619993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6028415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0394848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104063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619279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7715710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8049321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1706739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7094394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3811967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7761114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9946851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5754340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8756585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0930745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994153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45163211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9462007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9755244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431477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57679912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4214436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1109842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228623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7157840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8204455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17039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001582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9370067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5897548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3917476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4297070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7738606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1142136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4845727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7533751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59118978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49260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28180607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6104473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5430942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71652952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5187096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5226321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6156587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5309253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2777678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5413680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87179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412145979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6987148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07163457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09005182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42065443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75430069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78165121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286355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0917991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7199673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947097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71210426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3783871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38718845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07775926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10186543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46870798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847149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77"/>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4887897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155093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15"/>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65484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13"/>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164193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416509248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35"/>
            <a:ext cx="10775238"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77" y="3070235"/>
            <a:ext cx="10779470"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7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39088299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9092510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5560192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89" y="546111"/>
            <a:ext cx="8023213" cy="2324102"/>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27"/>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89" y="2870209"/>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6783840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15"/>
            <a:ext cx="14632305" cy="113347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80057" y="10734699"/>
            <a:ext cx="14632305"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7534572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2445029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93"/>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93"/>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04592765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F440692D-DF54-4C57-A9CB-073B1A35A946}"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1416519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3E7086F4-4222-4EBB-8234-35651C2D762A}"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72144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7BACFB55-BC37-4FBE-B333-A056C22E5955}"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05317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1219359" y="584200"/>
            <a:ext cx="21948458" cy="2768600"/>
          </a:xfrm>
          <a:prstGeom prst="rect">
            <a:avLst/>
          </a:prstGeom>
        </p:spPr>
        <p:txBody>
          <a:bodyPr lIns="217728" tIns="108864" rIns="217728" bIns="108864"/>
          <a:lstStyle/>
          <a:p>
            <a:r>
              <a:rPr lang="vi-VN"/>
              <a:t>Bấm &amp; sửa kiểu tiêu đề</a:t>
            </a:r>
          </a:p>
        </p:txBody>
      </p:sp>
      <p:sp>
        <p:nvSpPr>
          <p:cNvPr id="3" name="Nơi giữ chỗ cho Nội dung 2"/>
          <p:cNvSpPr>
            <a:spLocks noGrp="1"/>
          </p:cNvSpPr>
          <p:nvPr>
            <p:ph idx="1" hasCustomPrompt="1"/>
          </p:nvPr>
        </p:nvSpPr>
        <p:spPr>
          <a:xfrm>
            <a:off x="1219359" y="3810000"/>
            <a:ext cx="21948458" cy="8229600"/>
          </a:xfrm>
          <a:prstGeom prst="rect">
            <a:avLst/>
          </a:prstGeom>
        </p:spPr>
        <p:txBody>
          <a:bodyPr lIns="217728" tIns="108864" rIns="217728" bIns="108864"/>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1219359" y="12490450"/>
            <a:ext cx="5690341" cy="952500"/>
          </a:xfrm>
          <a:prstGeom prst="rect">
            <a:avLst/>
          </a:prstGeom>
        </p:spPr>
        <p:txBody>
          <a:bodyPr lIns="217728" tIns="108864" rIns="217728" bIns="108864"/>
          <a:lstStyle>
            <a:lvl1pPr>
              <a:defRPr/>
            </a:lvl1pPr>
          </a:lstStyle>
          <a:p>
            <a:pPr>
              <a:defRPr/>
            </a:pPr>
            <a:endParaRPr lang="en-US"/>
          </a:p>
        </p:txBody>
      </p:sp>
      <p:sp>
        <p:nvSpPr>
          <p:cNvPr id="5" name="Rectangle 5"/>
          <p:cNvSpPr>
            <a:spLocks noGrp="1" noChangeArrowheads="1"/>
          </p:cNvSpPr>
          <p:nvPr>
            <p:ph type="ftr" sz="quarter" idx="11"/>
          </p:nvPr>
        </p:nvSpPr>
        <p:spPr>
          <a:xfrm>
            <a:off x="8332285" y="12490450"/>
            <a:ext cx="7722605" cy="952500"/>
          </a:xfrm>
          <a:prstGeom prst="rect">
            <a:avLst/>
          </a:prstGeom>
        </p:spPr>
        <p:txBody>
          <a:bodyPr lIns="217728" tIns="108864" rIns="217728" bIns="108864"/>
          <a:lstStyle>
            <a:lvl1pPr>
              <a:defRPr/>
            </a:lvl1pPr>
          </a:lstStyle>
          <a:p>
            <a:pPr>
              <a:defRPr/>
            </a:pPr>
            <a:endParaRPr lang="en-US"/>
          </a:p>
        </p:txBody>
      </p:sp>
      <p:sp>
        <p:nvSpPr>
          <p:cNvPr id="6" name="Rectangle 6"/>
          <p:cNvSpPr>
            <a:spLocks noGrp="1" noChangeArrowheads="1"/>
          </p:cNvSpPr>
          <p:nvPr>
            <p:ph type="sldNum" sz="quarter" idx="12"/>
          </p:nvPr>
        </p:nvSpPr>
        <p:spPr>
          <a:xfrm>
            <a:off x="17477475" y="12490450"/>
            <a:ext cx="5690341" cy="952500"/>
          </a:xfrm>
          <a:prstGeom prst="rect">
            <a:avLst/>
          </a:prstGeom>
        </p:spPr>
        <p:txBody>
          <a:bodyPr lIns="217728" tIns="108864" rIns="217728" bIns="108864"/>
          <a:lstStyle>
            <a:lvl1pPr>
              <a:defRPr/>
            </a:lvl1pPr>
          </a:lstStyle>
          <a:p>
            <a:pPr>
              <a:defRPr/>
            </a:pPr>
            <a:fld id="{E979D15E-7C97-46BA-A533-0FCFA23F6052}" type="slidenum">
              <a:rPr lang="en-US"/>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2153810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DDD81A92-12C0-43A8-8AB3-4D0532D71511}"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925197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4221585E-7F56-4AFA-82C9-582F2AA606CE}"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3222554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DAF6021B-EF05-454E-9AA2-1965F4E6A9DA}"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395932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16E3A9C7-A938-49CE-8F9F-6EF68635B925}"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2219170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C637EA38-8A76-461F-87CE-E2979849F994}"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2192430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smtClean="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2DED76FD-829D-4E9A-958E-54CB08BF7B8B}"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2289997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19295279-83CB-4CAD-B1F2-F19859337F1B}"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4112763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7"/>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77"/>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C65EF3B4-7F16-438A-A678-D0C8EF18715D}"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386832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359" y="549277"/>
            <a:ext cx="21948458" cy="11703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59DD3B76-F552-4B20-9043-B2AFD026D895}"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508570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136073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47306936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7055467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7753353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4419462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968007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06818837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231976984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15510595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41069806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39425879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138397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293060974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smtClean="0"/>
              <a:t>Click to edit Master title style</a:t>
            </a:r>
            <a:endParaRPr lang="en-US"/>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BFC19B8D-3556-47CB-BAD2-85DCED7CF93B}"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8282115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63CB15D-AB66-4623-817E-94C84D405C8E}"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710857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77"/>
            <a:ext cx="21033938" cy="5705474"/>
          </a:xfrm>
        </p:spPr>
        <p:txBody>
          <a:bodyPr anchor="b"/>
          <a:lstStyle>
            <a:lvl1pPr>
              <a:defRPr sz="12000"/>
            </a:lvl1pPr>
          </a:lstStyle>
          <a:p>
            <a:r>
              <a:rPr lang="en-US" smtClean="0"/>
              <a:t>Click to edit Master title style</a:t>
            </a:r>
            <a:endParaRPr lang="en-US"/>
          </a:p>
        </p:txBody>
      </p:sp>
      <p:sp>
        <p:nvSpPr>
          <p:cNvPr id="3" name="Text Placeholder 2"/>
          <p:cNvSpPr>
            <a:spLocks noGrp="1"/>
          </p:cNvSpPr>
          <p:nvPr>
            <p:ph type="body" idx="1"/>
          </p:nvPr>
        </p:nvSpPr>
        <p:spPr>
          <a:xfrm>
            <a:off x="1663918" y="9178927"/>
            <a:ext cx="21033938" cy="3000374"/>
          </a:xfrm>
        </p:spPr>
        <p:txBody>
          <a:bodyPr/>
          <a:lstStyle>
            <a:lvl1pPr marL="0" indent="0">
              <a:buNone/>
              <a:defRPr sz="4800"/>
            </a:lvl1pPr>
            <a:lvl2pPr marL="914400" indent="0">
              <a:buNone/>
              <a:defRPr sz="4000"/>
            </a:lvl2pPr>
            <a:lvl3pPr marL="1828800" indent="0">
              <a:buNone/>
              <a:defRPr sz="36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633590A3-FD27-4DA6-949D-E2BD859213C9}"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35797099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01"/>
            <a:ext cx="10771002" cy="905192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01"/>
            <a:ext cx="10771002" cy="905192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defTabSz="1828800" fontAlgn="base">
              <a:spcBef>
                <a:spcPct val="0"/>
              </a:spcBef>
              <a:spcAft>
                <a:spcPct val="0"/>
              </a:spcAft>
            </a:pPr>
            <a:fld id="{9E36B1A8-0AEF-46AA-9B7B-B1E8C6E9C88D}"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4614366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854" y="730251"/>
            <a:ext cx="21033938" cy="265112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680855" y="3362326"/>
            <a:ext cx="1031797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Edit Master text styles</a:t>
            </a:r>
          </a:p>
        </p:txBody>
      </p:sp>
      <p:sp>
        <p:nvSpPr>
          <p:cNvPr id="4" name="Content Placeholder 3"/>
          <p:cNvSpPr>
            <a:spLocks noGrp="1"/>
          </p:cNvSpPr>
          <p:nvPr>
            <p:ph sz="half" idx="2"/>
          </p:nvPr>
        </p:nvSpPr>
        <p:spPr>
          <a:xfrm>
            <a:off x="1680855" y="5010150"/>
            <a:ext cx="10317975" cy="73691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46007" y="3362326"/>
            <a:ext cx="1036878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Edit Master text styles</a:t>
            </a:r>
          </a:p>
        </p:txBody>
      </p:sp>
      <p:sp>
        <p:nvSpPr>
          <p:cNvPr id="6" name="Content Placeholder 5"/>
          <p:cNvSpPr>
            <a:spLocks noGrp="1"/>
          </p:cNvSpPr>
          <p:nvPr>
            <p:ph sz="quarter" idx="4"/>
          </p:nvPr>
        </p:nvSpPr>
        <p:spPr>
          <a:xfrm>
            <a:off x="12346007" y="5010150"/>
            <a:ext cx="10368785" cy="73691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defTabSz="1828800" fontAlgn="base">
              <a:spcBef>
                <a:spcPct val="0"/>
              </a:spcBef>
              <a:spcAft>
                <a:spcPct val="0"/>
              </a:spcAft>
            </a:pPr>
            <a:fld id="{8B722A33-B895-4B19-8893-25B304E66F36}"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1330865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defTabSz="1828800" fontAlgn="base">
              <a:spcBef>
                <a:spcPct val="0"/>
              </a:spcBef>
              <a:spcAft>
                <a:spcPct val="0"/>
              </a:spcAft>
            </a:pPr>
            <a:fld id="{E72DC3F6-C7F2-472B-8F40-0D1E2C075F61}"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669711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defTabSz="1828800" fontAlgn="base">
              <a:spcBef>
                <a:spcPct val="0"/>
              </a:spcBef>
              <a:spcAft>
                <a:spcPct val="0"/>
              </a:spcAft>
            </a:pPr>
            <a:fld id="{60A03E91-F46B-4B96-BEEB-E708CE0AEF16}"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20607150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smtClean="0"/>
              <a:t>Click to edit Master title style</a:t>
            </a:r>
            <a:endParaRPr lang="en-US"/>
          </a:p>
        </p:txBody>
      </p:sp>
      <p:sp>
        <p:nvSpPr>
          <p:cNvPr id="3" name="Content Placeholder 2"/>
          <p:cNvSpPr>
            <a:spLocks noGrp="1"/>
          </p:cNvSpPr>
          <p:nvPr>
            <p:ph idx="1"/>
          </p:nvPr>
        </p:nvSpPr>
        <p:spPr>
          <a:xfrm>
            <a:off x="10368785"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defTabSz="1828800" fontAlgn="base">
              <a:spcBef>
                <a:spcPct val="0"/>
              </a:spcBef>
              <a:spcAft>
                <a:spcPct val="0"/>
              </a:spcAft>
            </a:pPr>
            <a:fld id="{ACBA54A0-385A-436D-A59F-6432E015EA36}"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131281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smtClean="0"/>
              <a:t>Click to edit Master title style</a:t>
            </a:r>
            <a:endParaRPr lang="en-US"/>
          </a:p>
        </p:txBody>
      </p:sp>
      <p:sp>
        <p:nvSpPr>
          <p:cNvPr id="3" name="Picture Placeholder 2"/>
          <p:cNvSpPr>
            <a:spLocks noGrp="1"/>
          </p:cNvSpPr>
          <p:nvPr>
            <p:ph type="pic" idx="1"/>
          </p:nvPr>
        </p:nvSpPr>
        <p:spPr>
          <a:xfrm>
            <a:off x="10368785"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defTabSz="1828800" fontAlgn="base">
              <a:spcBef>
                <a:spcPct val="0"/>
              </a:spcBef>
              <a:spcAft>
                <a:spcPct val="0"/>
              </a:spcAft>
            </a:pPr>
            <a:fld id="{43F124B0-4BD5-4D2E-B690-97FEA4672424}"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2849315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5D444956-B20B-4B2B-A4DB-D72906C88E64}"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96625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1183422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7"/>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77"/>
            <a:ext cx="16054890" cy="117030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defTabSz="1828800"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C03448B5-22A9-4290-BA31-CAA0FAABBF33}"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6033359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GB"/>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grpSp>
        <p:nvGrpSpPr>
          <p:cNvPr id="7" name="Group 6"/>
          <p:cNvGrpSpPr/>
          <p:nvPr userDrawn="1"/>
        </p:nvGrpSpPr>
        <p:grpSpPr>
          <a:xfrm>
            <a:off x="0" y="-34454"/>
            <a:ext cx="24445239" cy="14108760"/>
            <a:chOff x="-29028" y="0"/>
            <a:chExt cx="12221028" cy="7054380"/>
          </a:xfrm>
        </p:grpSpPr>
        <p:pic>
          <p:nvPicPr>
            <p:cNvPr id="8" name="Picture 7"/>
            <p:cNvPicPr>
              <a:picLocks noChangeAspect="1"/>
            </p:cNvPicPr>
            <p:nvPr/>
          </p:nvPicPr>
          <p:blipFill rotWithShape="1">
            <a:blip r:embed="rId2"/>
            <a:srcRect l="9721"/>
            <a:stretch/>
          </p:blipFill>
          <p:spPr>
            <a:xfrm>
              <a:off x="-29028" y="0"/>
              <a:ext cx="12221028" cy="7054380"/>
            </a:xfrm>
            <a:prstGeom prst="rect">
              <a:avLst/>
            </a:prstGeom>
          </p:spPr>
        </p:pic>
        <p:grpSp>
          <p:nvGrpSpPr>
            <p:cNvPr id="9" name="Group 8"/>
            <p:cNvGrpSpPr/>
            <p:nvPr/>
          </p:nvGrpSpPr>
          <p:grpSpPr>
            <a:xfrm>
              <a:off x="7045160" y="3839994"/>
              <a:ext cx="3270049" cy="647652"/>
              <a:chOff x="7045160" y="3839994"/>
              <a:chExt cx="3270049" cy="647652"/>
            </a:xfrm>
          </p:grpSpPr>
          <p:sp>
            <p:nvSpPr>
              <p:cNvPr id="10" name="Rounded Rectangle 9"/>
              <p:cNvSpPr/>
              <p:nvPr/>
            </p:nvSpPr>
            <p:spPr>
              <a:xfrm rot="21089594">
                <a:off x="7045160" y="3851771"/>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rot="1079854">
                <a:off x="8681648" y="3924583"/>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rot="20999673">
                <a:off x="10177227" y="3839994"/>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rot="1030604">
                <a:off x="10162266" y="4434662"/>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Oval 13"/>
          <p:cNvSpPr/>
          <p:nvPr userDrawn="1"/>
        </p:nvSpPr>
        <p:spPr>
          <a:xfrm>
            <a:off x="17920568" y="5708179"/>
            <a:ext cx="1346377" cy="134620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userDrawn="1"/>
        </p:nvSpPr>
        <p:spPr>
          <a:xfrm>
            <a:off x="19523125" y="4703253"/>
            <a:ext cx="1346377" cy="134620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p:cNvSpPr/>
          <p:nvPr userDrawn="1"/>
        </p:nvSpPr>
        <p:spPr>
          <a:xfrm>
            <a:off x="16830370" y="4361977"/>
            <a:ext cx="1346377" cy="134620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arallelogram 16"/>
          <p:cNvSpPr/>
          <p:nvPr userDrawn="1"/>
        </p:nvSpPr>
        <p:spPr>
          <a:xfrm>
            <a:off x="15087503" y="4401383"/>
            <a:ext cx="1346377" cy="1346202"/>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eart 17"/>
          <p:cNvSpPr/>
          <p:nvPr userDrawn="1"/>
        </p:nvSpPr>
        <p:spPr>
          <a:xfrm>
            <a:off x="21125682" y="4266691"/>
            <a:ext cx="1346377" cy="1346202"/>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7280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10648702" y="3249987"/>
            <a:ext cx="13738473" cy="10185478"/>
          </a:xfrm>
          <a:prstGeom prst="rect">
            <a:avLst/>
          </a:prstGeom>
        </p:spPr>
      </p:pic>
    </p:spTree>
    <p:extLst>
      <p:ext uri="{BB962C8B-B14F-4D97-AF65-F5344CB8AC3E}">
        <p14:creationId xmlns:p14="http://schemas.microsoft.com/office/powerpoint/2010/main" val="307720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GB"/>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grpSp>
        <p:nvGrpSpPr>
          <p:cNvPr id="7" name="Group 6"/>
          <p:cNvGrpSpPr/>
          <p:nvPr userDrawn="1"/>
        </p:nvGrpSpPr>
        <p:grpSpPr>
          <a:xfrm>
            <a:off x="0" y="1"/>
            <a:ext cx="24539595" cy="13774994"/>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Oval 10"/>
          <p:cNvSpPr/>
          <p:nvPr userDrawn="1"/>
        </p:nvSpPr>
        <p:spPr>
          <a:xfrm>
            <a:off x="19150014" y="5265687"/>
            <a:ext cx="1346377" cy="134620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userDrawn="1"/>
        </p:nvSpPr>
        <p:spPr>
          <a:xfrm>
            <a:off x="19791216" y="3467673"/>
            <a:ext cx="1346377" cy="134620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Isosceles Triangle 12"/>
          <p:cNvSpPr/>
          <p:nvPr userDrawn="1"/>
        </p:nvSpPr>
        <p:spPr>
          <a:xfrm>
            <a:off x="17735592" y="3482921"/>
            <a:ext cx="1346377" cy="134620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arallelogram 13"/>
          <p:cNvSpPr/>
          <p:nvPr userDrawn="1"/>
        </p:nvSpPr>
        <p:spPr>
          <a:xfrm>
            <a:off x="17259000" y="5595885"/>
            <a:ext cx="1346377" cy="1346202"/>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p:cNvSpPr/>
          <p:nvPr userDrawn="1"/>
        </p:nvSpPr>
        <p:spPr>
          <a:xfrm>
            <a:off x="21444591" y="4567185"/>
            <a:ext cx="1346377" cy="1346202"/>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2367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418422334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GB"/>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220798772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296691042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GB"/>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24955558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313179147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3452760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261773642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GB"/>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251990900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GB"/>
          </a:p>
        </p:txBody>
      </p:sp>
      <p:sp>
        <p:nvSpPr>
          <p:cNvPr id="3" name="Picture Placeholder 2"/>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GB"/>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274703440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86634258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2193174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76579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4150074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907281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579690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77826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359" y="12490450"/>
            <a:ext cx="5690341" cy="952500"/>
          </a:xfrm>
          <a:prstGeom prst="rect">
            <a:avLst/>
          </a:prstGeom>
        </p:spPr>
        <p:txBody>
          <a:bodyPr lIns="217728" tIns="108864" rIns="217728" bIns="108864"/>
          <a:lstStyle>
            <a:lvl1pPr>
              <a:defRPr/>
            </a:lvl1pPr>
          </a:lstStyle>
          <a:p>
            <a:endParaRPr lang="en-US"/>
          </a:p>
        </p:txBody>
      </p:sp>
      <p:sp>
        <p:nvSpPr>
          <p:cNvPr id="3" name="Footer Placeholder 2"/>
          <p:cNvSpPr>
            <a:spLocks noGrp="1"/>
          </p:cNvSpPr>
          <p:nvPr>
            <p:ph type="ftr" sz="quarter" idx="11"/>
          </p:nvPr>
        </p:nvSpPr>
        <p:spPr>
          <a:xfrm>
            <a:off x="8332285" y="12490450"/>
            <a:ext cx="7722605" cy="952500"/>
          </a:xfrm>
          <a:prstGeom prst="rect">
            <a:avLst/>
          </a:prstGeom>
        </p:spPr>
        <p:txBody>
          <a:bodyPr lIns="217728" tIns="108864" rIns="217728" bIns="108864"/>
          <a:lstStyle>
            <a:lvl1pPr>
              <a:defRPr/>
            </a:lvl1pPr>
          </a:lstStyle>
          <a:p>
            <a:endParaRPr lang="en-US"/>
          </a:p>
        </p:txBody>
      </p:sp>
      <p:sp>
        <p:nvSpPr>
          <p:cNvPr id="4" name="Slide Number Placeholder 3"/>
          <p:cNvSpPr>
            <a:spLocks noGrp="1"/>
          </p:cNvSpPr>
          <p:nvPr>
            <p:ph type="sldNum" sz="quarter" idx="12"/>
          </p:nvPr>
        </p:nvSpPr>
        <p:spPr>
          <a:xfrm>
            <a:off x="17477475" y="12490450"/>
            <a:ext cx="5690341" cy="952500"/>
          </a:xfrm>
          <a:prstGeom prst="rect">
            <a:avLst/>
          </a:prstGeom>
        </p:spPr>
        <p:txBody>
          <a:bodyPr lIns="217728" tIns="108864" rIns="217728" bIns="108864"/>
          <a:lstStyle>
            <a:lvl1pPr>
              <a:defRPr/>
            </a:lvl1pPr>
          </a:lstStyle>
          <a:p>
            <a:fld id="{A890BEB3-7ECE-4454-BD48-73539E4ED80D}" type="slidenum">
              <a:rPr lang="en-US"/>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421020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789582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591452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504516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214947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723645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2812515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970610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116546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79551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4725492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567861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401060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457822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2939907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28522309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2922826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2864846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4101418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067330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4341140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79319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0990265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42914799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1828800">
              <a:defRPr/>
            </a:pPr>
            <a:fld id="{F567F380-64E6-4A05-A40B-0BE757F2FC3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6D197D7-542A-40D9-977E-FFFBEA52EEE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614487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12285871-4F4C-465D-8CA6-8D94BCB28D90}"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0BB5E565-DA51-4EEA-A19E-EBC5CEC5EA95}"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901292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1828800">
              <a:defRPr/>
            </a:pPr>
            <a:fld id="{C30EB998-5B3B-4890-BB37-4DC16B01C907}"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D57D7C9D-3908-40CA-A4D5-F448BE732C53}"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923079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1828800">
              <a:defRPr/>
            </a:pPr>
            <a:fld id="{88913C0D-FC96-4F46-9952-B71B7E5A205E}"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63998438-360A-49B8-AFCE-F351B8FC5364}"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7739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1828800">
              <a:defRPr/>
            </a:pPr>
            <a:fld id="{42110548-4B05-4C65-9E5F-B2DC97EC4A27}"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E9B23308-E668-4454-92E6-2894C0189AF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931664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1828800">
              <a:defRPr/>
            </a:pPr>
            <a:fld id="{B36A66CC-2D48-46F8-BA92-3BC27B2A383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46AE01DB-330A-409A-B707-089EBBB7C81E}"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95273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359" y="3200401"/>
            <a:ext cx="21948458"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359" y="12712701"/>
            <a:ext cx="5690341" cy="730250"/>
          </a:xfrm>
          <a:prstGeom prst="rect">
            <a:avLst/>
          </a:prstGeom>
        </p:spPr>
        <p:txBody>
          <a:bodyPr/>
          <a:lstStyle/>
          <a:p>
            <a:fld id="{7FE5A9CD-1CA5-4BB6-ABF6-C3DB2F9C09D1}" type="datetimeFigureOut">
              <a:rPr lang="en-US" smtClean="0"/>
              <a:t>8/18/2023</a:t>
            </a:fld>
            <a:endParaRPr lang="en-US"/>
          </a:p>
        </p:txBody>
      </p:sp>
      <p:sp>
        <p:nvSpPr>
          <p:cNvPr id="5" name="Footer Placeholder 4"/>
          <p:cNvSpPr>
            <a:spLocks noGrp="1"/>
          </p:cNvSpPr>
          <p:nvPr>
            <p:ph type="ftr" sz="quarter" idx="11"/>
          </p:nvPr>
        </p:nvSpPr>
        <p:spPr>
          <a:xfrm>
            <a:off x="8332285" y="12712701"/>
            <a:ext cx="7722605"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7475" y="12712701"/>
            <a:ext cx="5690341" cy="730250"/>
          </a:xfrm>
          <a:prstGeom prst="rect">
            <a:avLst/>
          </a:prstGeom>
        </p:spPr>
        <p:txBody>
          <a:bodyPr/>
          <a:lstStyle/>
          <a:p>
            <a:fld id="{E9E3A461-C528-4C33-83FA-271D1850C3B5}"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828800">
              <a:defRPr/>
            </a:pPr>
            <a:fld id="{B547DE51-B9EE-4D30-A647-1101EE43234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4E1A052B-7571-4CAF-9742-90C4455D9BF6}"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1081691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987A8797-308B-4D6D-AB65-38A5DDF658E9}"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AA94ED4-A636-44BE-BD9D-69BBA48107AC}"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32029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DBAE1978-04F8-47E0-ACC8-3A3F8A79E6D6}"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2D59EDAA-E058-4E15-8B32-447A66B5EE5A}"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0954291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EF310AC3-830F-445D-B3CA-5B73C95373D2}"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25C214AF-2BA7-47F7-B3CE-95A7C7AA6CFB}"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106261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7"/>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77"/>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87A0FAE7-F855-4400-AE6E-4C3EE176816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E6479B40-08DB-4968-BFAA-BD03528D5262}"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4362438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1828800">
              <a:defRPr/>
            </a:pPr>
            <a:fld id="{F567F380-64E6-4A05-A40B-0BE757F2FC3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6D197D7-542A-40D9-977E-FFFBEA52EEE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9394207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12285871-4F4C-465D-8CA6-8D94BCB28D90}"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0BB5E565-DA51-4EEA-A19E-EBC5CEC5EA95}"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834460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defTabSz="1828800">
              <a:defRPr/>
            </a:pPr>
            <a:fld id="{C30EB998-5B3B-4890-BB37-4DC16B01C907}"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D57D7C9D-3908-40CA-A4D5-F448BE732C53}"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4958608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defTabSz="1828800">
              <a:defRPr/>
            </a:pPr>
            <a:fld id="{88913C0D-FC96-4F46-9952-B71B7E5A205E}"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63998438-360A-49B8-AFCE-F351B8FC5364}"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402678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defTabSz="1828800">
              <a:defRPr/>
            </a:pPr>
            <a:fld id="{42110548-4B05-4C65-9E5F-B2DC97EC4A27}"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E9B23308-E668-4454-92E6-2894C0189AF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69178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5"/>
            <a:ext cx="18290381" cy="4775200"/>
          </a:xfrm>
        </p:spPr>
        <p:txBody>
          <a:bodyPr anchor="b"/>
          <a:lstStyle>
            <a:lvl1pPr algn="ctr">
              <a:defRPr sz="12000"/>
            </a:lvl1pPr>
          </a:lstStyle>
          <a:p>
            <a:r>
              <a:rPr lang="en-US"/>
              <a:t>Click to edit Master title style</a:t>
            </a:r>
            <a:endParaRPr lang="vi-VN"/>
          </a:p>
        </p:txBody>
      </p:sp>
      <p:sp>
        <p:nvSpPr>
          <p:cNvPr id="3" name="Subtitle 2"/>
          <p:cNvSpPr>
            <a:spLocks noGrp="1"/>
          </p:cNvSpPr>
          <p:nvPr>
            <p:ph type="subTitle" idx="1"/>
          </p:nvPr>
        </p:nvSpPr>
        <p:spPr>
          <a:xfrm>
            <a:off x="3048397" y="7204075"/>
            <a:ext cx="18290381"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828823">
              <a:defRPr/>
            </a:pPr>
            <a:fld id="{08ED132D-452A-49E5-B8CD-EA0C46A12A5F}" type="datetimeFigureOut">
              <a:rPr lang="vi-VN" smtClean="0">
                <a:solidFill>
                  <a:prstClr val="black">
                    <a:tint val="75000"/>
                  </a:prstClr>
                </a:solidFill>
              </a:rPr>
              <a:pPr defTabSz="1828823">
                <a:defRPr/>
              </a:pPr>
              <a:t>18/08/2023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828823">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23">
              <a:defRPr/>
            </a:pPr>
            <a:fld id="{9CB03046-9975-4CD1-8163-35C299AA0868}" type="slidenum">
              <a:rPr lang="vi-VN" smtClean="0">
                <a:solidFill>
                  <a:prstClr val="black">
                    <a:tint val="75000"/>
                  </a:prstClr>
                </a:solidFill>
              </a:rPr>
              <a:pPr defTabSz="1828823">
                <a:defRPr/>
              </a:pPr>
              <a:t>‹#›</a:t>
            </a:fld>
            <a:endParaRPr lang="vi-VN">
              <a:solidFill>
                <a:prstClr val="black">
                  <a:tint val="75000"/>
                </a:prstClr>
              </a:solidFill>
            </a:endParaRPr>
          </a:p>
        </p:txBody>
      </p:sp>
    </p:spTree>
    <p:extLst>
      <p:ext uri="{BB962C8B-B14F-4D97-AF65-F5344CB8AC3E}">
        <p14:creationId xmlns:p14="http://schemas.microsoft.com/office/powerpoint/2010/main" val="19797782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defTabSz="1828800">
              <a:defRPr/>
            </a:pPr>
            <a:fld id="{B36A66CC-2D48-46F8-BA92-3BC27B2A383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46AE01DB-330A-409A-B707-089EBBB7C81E}"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915513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828800">
              <a:defRPr/>
            </a:pPr>
            <a:fld id="{B547DE51-B9EE-4D30-A647-1101EE43234F}"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4E1A052B-7571-4CAF-9742-90C4455D9BF6}"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576696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987A8797-308B-4D6D-AB65-38A5DDF658E9}"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7AA94ED4-A636-44BE-BD9D-69BBA48107AC}"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1033237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defTabSz="1828800">
              <a:defRPr/>
            </a:pPr>
            <a:fld id="{DBAE1978-04F8-47E0-ACC8-3A3F8A79E6D6}"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2D59EDAA-E058-4E15-8B32-447A66B5EE5A}"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8510905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EF310AC3-830F-445D-B3CA-5B73C95373D2}"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25C214AF-2BA7-47F7-B3CE-95A7C7AA6CFB}"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175158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7"/>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77"/>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1828800">
              <a:defRPr/>
            </a:pPr>
            <a:fld id="{87A0FAE7-F855-4400-AE6E-4C3EE176816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828800" fontAlgn="base">
              <a:spcBef>
                <a:spcPct val="0"/>
              </a:spcBef>
              <a:spcAft>
                <a:spcPct val="0"/>
              </a:spcAft>
            </a:pPr>
            <a:fld id="{E6479B40-08DB-4968-BFAA-BD03528D5262}"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6636405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F440692D-DF54-4C57-A9CB-073B1A35A946}"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390074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3E7086F4-4222-4EBB-8234-35651C2D762A}"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6158320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7BACFB55-BC37-4FBE-B333-A056C22E5955}"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647930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359"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6814" y="3200401"/>
            <a:ext cx="10771002"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DDD81A92-12C0-43A8-8AB3-4D0532D71511}"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99288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5"/>
            <a:ext cx="18290381" cy="3311526"/>
          </a:xfrm>
        </p:spPr>
        <p:txBody>
          <a:bodyPr/>
          <a:lstStyle>
            <a:lvl1pPr marL="0" indent="0" algn="ctr">
              <a:buNone/>
              <a:defRPr sz="4800"/>
            </a:lvl1pPr>
            <a:lvl2pPr marL="914378" indent="0" algn="ctr">
              <a:buNone/>
              <a:defRPr sz="4000"/>
            </a:lvl2pPr>
            <a:lvl3pPr marL="1828754" indent="0" algn="ctr">
              <a:buNone/>
              <a:defRPr sz="3600"/>
            </a:lvl3pPr>
            <a:lvl4pPr marL="2743132" indent="0" algn="ctr">
              <a:buNone/>
              <a:defRPr sz="3200"/>
            </a:lvl4pPr>
            <a:lvl5pPr marL="3657508" indent="0" algn="ctr">
              <a:buNone/>
              <a:defRPr sz="3200"/>
            </a:lvl5pPr>
            <a:lvl6pPr marL="4571886" indent="0" algn="ctr">
              <a:buNone/>
              <a:defRPr sz="3200"/>
            </a:lvl6pPr>
            <a:lvl7pPr marL="5486262" indent="0" algn="ctr">
              <a:buNone/>
              <a:defRPr sz="3200"/>
            </a:lvl7pPr>
            <a:lvl8pPr marL="6400640" indent="0" algn="ctr">
              <a:buNone/>
              <a:defRPr sz="3200"/>
            </a:lvl8pPr>
            <a:lvl9pPr marL="7315018"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11"/>
          </p:nvPr>
        </p:nvSpPr>
        <p:spPr/>
        <p:txBody>
          <a:body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12"/>
          </p:nvPr>
        </p:nvSpPr>
        <p:spPr/>
        <p:txBody>
          <a:body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603200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4221585E-7F56-4AFA-82C9-582F2AA606CE}"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708422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DAF6021B-EF05-454E-9AA2-1965F4E6A9DA}"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34764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16E3A9C7-A938-49CE-8F9F-6EF68635B925}"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110710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C637EA38-8A76-461F-87CE-E2979849F994}"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6307628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smtClean="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2DED76FD-829D-4E9A-958E-54CB08BF7B8B}"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518471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19295279-83CB-4CAD-B1F2-F19859337F1B}"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33745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77"/>
            <a:ext cx="5487114"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359" y="549277"/>
            <a:ext cx="1605489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C65EF3B4-7F16-438A-A678-D0C8EF18715D}"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230083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359" y="549277"/>
            <a:ext cx="21948458" cy="11703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59DD3B76-F552-4B20-9043-B2AFD026D895}"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6108241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F440692D-DF54-4C57-A9CB-073B1A35A946}"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478704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8288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828800" fontAlgn="base">
              <a:spcBef>
                <a:spcPct val="0"/>
              </a:spcBef>
              <a:spcAft>
                <a:spcPct val="0"/>
              </a:spcAft>
            </a:pPr>
            <a:fld id="{3E7086F4-4222-4EBB-8234-35651C2D762A}"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0451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3.JP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theme" Target="../theme/theme28.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24387175"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7822975" y="457200"/>
            <a:ext cx="11152412" cy="1169551"/>
          </a:xfrm>
          <a:prstGeom prst="rect">
            <a:avLst/>
          </a:prstGeom>
          <a:noFill/>
        </p:spPr>
        <p:txBody>
          <a:bodyPr wrap="none" rtlCol="0">
            <a:spAutoFit/>
          </a:bodyPr>
          <a:lstStyle/>
          <a:p>
            <a:pPr algn="ctr"/>
            <a:r>
              <a:rPr lang="vi-VN" sz="7000" baseline="0">
                <a:solidFill>
                  <a:schemeClr val="bg1"/>
                </a:solidFill>
                <a:latin typeface="AvantGarde-Demi" pitchFamily="18" charset="0"/>
                <a:ea typeface="AvantGarde-Demi" pitchFamily="18" charset="0"/>
                <a:cs typeface="AvantGarde-Demi" pitchFamily="18" charset="0"/>
              </a:rPr>
              <a:t>NGƯỜI LÁI ĐÒ SÔNG ĐÀ </a:t>
            </a:r>
            <a:endParaRPr lang="en-US" sz="7000">
              <a:solidFill>
                <a:schemeClr val="bg1"/>
              </a:solidFill>
              <a:latin typeface="AvantGarde-Demi" pitchFamily="18" charset="0"/>
              <a:ea typeface="AvantGarde-Demi" pitchFamily="18" charset="0"/>
              <a:cs typeface="AvantGarde-Demi" pitchFamily="18" charset="0"/>
            </a:endParaRPr>
          </a:p>
        </p:txBody>
      </p:sp>
      <p:sp>
        <p:nvSpPr>
          <p:cNvPr id="5" name="TextBox 4"/>
          <p:cNvSpPr txBox="1"/>
          <p:nvPr userDrawn="1"/>
        </p:nvSpPr>
        <p:spPr>
          <a:xfrm>
            <a:off x="3623489" y="457200"/>
            <a:ext cx="2016899" cy="1118255"/>
          </a:xfrm>
          <a:prstGeom prst="rect">
            <a:avLst/>
          </a:prstGeom>
          <a:noFill/>
        </p:spPr>
        <p:txBody>
          <a:bodyPr wrap="none" rtlCol="0">
            <a:spAutoFit/>
          </a:bodyPr>
          <a:lstStyle/>
          <a:p>
            <a:pPr algn="ctr">
              <a:spcBef>
                <a:spcPts val="800"/>
              </a:spcBef>
            </a:pPr>
            <a:r>
              <a:rPr lang="en-US" sz="3000" b="1">
                <a:solidFill>
                  <a:schemeClr val="bg1"/>
                </a:solidFill>
                <a:latin typeface="AvantGarde-Demi" pitchFamily="18" charset="0"/>
                <a:ea typeface="AvantGarde-Demi" pitchFamily="18" charset="0"/>
                <a:cs typeface="AvantGarde-Demi" pitchFamily="18" charset="0"/>
              </a:rPr>
              <a:t>VĂN HỌC</a:t>
            </a:r>
          </a:p>
          <a:p>
            <a:pPr algn="ctr">
              <a:spcBef>
                <a:spcPts val="800"/>
              </a:spcBef>
            </a:pPr>
            <a:r>
              <a:rPr lang="en-US" sz="3000" b="1">
                <a:solidFill>
                  <a:schemeClr val="bg1"/>
                </a:solidFill>
                <a:latin typeface="AvantGarde-Demi" pitchFamily="18" charset="0"/>
                <a:ea typeface="AvantGarde-Demi" pitchFamily="18" charset="0"/>
                <a:cs typeface="AvantGarde-Demi" pitchFamily="18" charset="0"/>
              </a:rPr>
              <a:t>VIỆT NAM</a:t>
            </a:r>
          </a:p>
        </p:txBody>
      </p:sp>
      <p:sp>
        <p:nvSpPr>
          <p:cNvPr id="6" name="TextBox 5"/>
          <p:cNvSpPr txBox="1"/>
          <p:nvPr userDrawn="1"/>
        </p:nvSpPr>
        <p:spPr>
          <a:xfrm>
            <a:off x="2249487" y="334890"/>
            <a:ext cx="939680" cy="601796"/>
          </a:xfrm>
          <a:prstGeom prst="rect">
            <a:avLst/>
          </a:prstGeom>
          <a:noFill/>
        </p:spPr>
        <p:txBody>
          <a:bodyPr wrap="none" rtlCol="0">
            <a:spAutoFit/>
          </a:bodyPr>
          <a:lstStyle/>
          <a:p>
            <a:pPr algn="ctr">
              <a:lnSpc>
                <a:spcPts val="5000"/>
              </a:lnSpc>
            </a:pPr>
            <a:r>
              <a:rPr lang="en-US" sz="3200">
                <a:solidFill>
                  <a:schemeClr val="bg1"/>
                </a:solidFill>
                <a:latin typeface="AvantGarde-Demi" pitchFamily="18" charset="0"/>
                <a:ea typeface="AvantGarde-Demi" pitchFamily="18" charset="0"/>
                <a:cs typeface="AvantGarde-Demi" pitchFamily="18" charset="0"/>
              </a:rPr>
              <a:t>LỚP</a:t>
            </a:r>
          </a:p>
        </p:txBody>
      </p:sp>
      <p:sp>
        <p:nvSpPr>
          <p:cNvPr id="7" name="Rectangle 6"/>
          <p:cNvSpPr/>
          <p:nvPr userDrawn="1"/>
        </p:nvSpPr>
        <p:spPr>
          <a:xfrm>
            <a:off x="2239068" y="795040"/>
            <a:ext cx="960519" cy="839391"/>
          </a:xfrm>
          <a:prstGeom prst="rect">
            <a:avLst/>
          </a:prstGeom>
        </p:spPr>
        <p:txBody>
          <a:bodyPr wrap="none">
            <a:spAutoFit/>
          </a:bodyPr>
          <a:lstStyle/>
          <a:p>
            <a:r>
              <a:rPr lang="en-US" sz="5400">
                <a:solidFill>
                  <a:schemeClr val="bg1"/>
                </a:solidFill>
                <a:latin typeface="AvantGarde-Demi" pitchFamily="18" charset="0"/>
                <a:ea typeface="AvantGarde-Demi" pitchFamily="18" charset="0"/>
                <a:cs typeface="AvantGarde-Demi" pitchFamily="18" charset="0"/>
              </a:rPr>
              <a:t>12</a:t>
            </a:r>
            <a:endParaRPr lang="en-US" sz="4800"/>
          </a:p>
        </p:txBody>
      </p:sp>
      <p:pic>
        <p:nvPicPr>
          <p:cNvPr id="11" name="Picture 3"/>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6636" y="-32725"/>
            <a:ext cx="24348951" cy="143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userDrawn="1"/>
        </p:nvSpPr>
        <p:spPr>
          <a:xfrm>
            <a:off x="2123248" y="143138"/>
            <a:ext cx="939680" cy="601796"/>
          </a:xfrm>
          <a:prstGeom prst="rect">
            <a:avLst/>
          </a:prstGeom>
          <a:noFill/>
        </p:spPr>
        <p:txBody>
          <a:bodyPr wrap="none" rtlCol="0">
            <a:spAutoFit/>
          </a:bodyPr>
          <a:lstStyle/>
          <a:p>
            <a:pPr algn="ctr">
              <a:lnSpc>
                <a:spcPts val="5000"/>
              </a:lnSpc>
            </a:pPr>
            <a:r>
              <a:rPr lang="en-US" sz="3200">
                <a:solidFill>
                  <a:schemeClr val="bg1"/>
                </a:solidFill>
                <a:latin typeface="AvantGarde-Demi" pitchFamily="18" charset="0"/>
                <a:ea typeface="AvantGarde-Demi" pitchFamily="18" charset="0"/>
                <a:cs typeface="AvantGarde-Demi" pitchFamily="18" charset="0"/>
              </a:rPr>
              <a:t>LỚP</a:t>
            </a:r>
          </a:p>
        </p:txBody>
      </p:sp>
      <p:sp>
        <p:nvSpPr>
          <p:cNvPr id="13" name="Rectangle 12"/>
          <p:cNvSpPr/>
          <p:nvPr userDrawn="1"/>
        </p:nvSpPr>
        <p:spPr>
          <a:xfrm>
            <a:off x="2058987" y="614534"/>
            <a:ext cx="960519" cy="923330"/>
          </a:xfrm>
          <a:prstGeom prst="rect">
            <a:avLst/>
          </a:prstGeom>
        </p:spPr>
        <p:txBody>
          <a:bodyPr wrap="none">
            <a:spAutoFit/>
          </a:bodyPr>
          <a:lstStyle/>
          <a:p>
            <a:r>
              <a:rPr lang="en-US" sz="5400">
                <a:solidFill>
                  <a:schemeClr val="bg1"/>
                </a:solidFill>
                <a:latin typeface="AvantGarde-Demi" pitchFamily="18" charset="0"/>
                <a:ea typeface="AvantGarde-Demi" pitchFamily="18" charset="0"/>
                <a:cs typeface="AvantGarde-Demi" pitchFamily="18" charset="0"/>
              </a:rPr>
              <a:t>10</a:t>
            </a:r>
            <a:endParaRPr lang="en-US" sz="4800"/>
          </a:p>
        </p:txBody>
      </p:sp>
      <p:sp>
        <p:nvSpPr>
          <p:cNvPr id="14" name="Rectangle 13"/>
          <p:cNvSpPr/>
          <p:nvPr userDrawn="1"/>
        </p:nvSpPr>
        <p:spPr>
          <a:xfrm>
            <a:off x="3278187" y="218182"/>
            <a:ext cx="2209800" cy="1077218"/>
          </a:xfrm>
          <a:prstGeom prst="rect">
            <a:avLst/>
          </a:prstGeom>
        </p:spPr>
        <p:txBody>
          <a:bodyPr wrap="square">
            <a:spAutoFit/>
          </a:bodyPr>
          <a:lstStyle/>
          <a:p>
            <a:pPr algn="ctr"/>
            <a:r>
              <a:rPr lang="en-US" sz="3200">
                <a:solidFill>
                  <a:schemeClr val="bg1"/>
                </a:solidFill>
                <a:latin typeface="AvantGarde-Demi" pitchFamily="18" charset="0"/>
                <a:ea typeface="AvantGarde-Demi" pitchFamily="18" charset="0"/>
                <a:cs typeface="AvantGarde-Demi" pitchFamily="18" charset="0"/>
              </a:rPr>
              <a:t>Văn</a:t>
            </a:r>
            <a:r>
              <a:rPr lang="en-US" sz="3200" baseline="0">
                <a:solidFill>
                  <a:schemeClr val="bg1"/>
                </a:solidFill>
                <a:latin typeface="AvantGarde-Demi" pitchFamily="18" charset="0"/>
                <a:ea typeface="AvantGarde-Demi" pitchFamily="18" charset="0"/>
                <a:cs typeface="AvantGarde-Demi" pitchFamily="18" charset="0"/>
              </a:rPr>
              <a:t> học</a:t>
            </a:r>
          </a:p>
          <a:p>
            <a:pPr algn="ctr"/>
            <a:r>
              <a:rPr lang="en-US" sz="3200" baseline="0">
                <a:solidFill>
                  <a:schemeClr val="bg1"/>
                </a:solidFill>
                <a:latin typeface="AvantGarde-Demi" pitchFamily="18" charset="0"/>
                <a:ea typeface="AvantGarde-Demi" pitchFamily="18" charset="0"/>
                <a:cs typeface="AvantGarde-Demi" pitchFamily="18" charset="0"/>
              </a:rPr>
              <a:t>Việt Nam</a:t>
            </a:r>
            <a:endParaRPr lang="en-US" sz="3200">
              <a:solidFill>
                <a:schemeClr val="bg1"/>
              </a:solidFill>
              <a:latin typeface="AvantGarde-Demi" pitchFamily="18" charset="0"/>
              <a:ea typeface="AvantGarde-Demi" pitchFamily="18" charset="0"/>
              <a:cs typeface="AvantGarde-Demi" pitchFamily="18" charset="0"/>
            </a:endParaRPr>
          </a:p>
        </p:txBody>
      </p:sp>
      <p:sp>
        <p:nvSpPr>
          <p:cNvPr id="15" name="TextBox 14"/>
          <p:cNvSpPr txBox="1"/>
          <p:nvPr userDrawn="1"/>
        </p:nvSpPr>
        <p:spPr>
          <a:xfrm>
            <a:off x="5524623" y="174197"/>
            <a:ext cx="1178528" cy="1261884"/>
          </a:xfrm>
          <a:prstGeom prst="rect">
            <a:avLst/>
          </a:prstGeom>
          <a:noFill/>
        </p:spPr>
        <p:txBody>
          <a:bodyPr wrap="none" rtlCol="0">
            <a:spAutoFit/>
          </a:bodyPr>
          <a:lstStyle/>
          <a:p>
            <a:pPr algn="ctr">
              <a:lnSpc>
                <a:spcPts val="4500"/>
              </a:lnSpc>
            </a:pPr>
            <a:r>
              <a:rPr lang="en-US" sz="3200" err="1">
                <a:solidFill>
                  <a:schemeClr val="bg1"/>
                </a:solidFill>
                <a:latin typeface="AvantGarde-Demi" pitchFamily="18" charset="0"/>
                <a:ea typeface="AvantGarde-Demi" pitchFamily="18" charset="0"/>
                <a:cs typeface="AvantGarde-Demi" pitchFamily="18" charset="0"/>
              </a:rPr>
              <a:t>Phần</a:t>
            </a:r>
            <a:endParaRPr lang="en-US" sz="3200">
              <a:solidFill>
                <a:schemeClr val="bg1"/>
              </a:solidFill>
              <a:latin typeface="AvantGarde-Demi" pitchFamily="18" charset="0"/>
              <a:ea typeface="AvantGarde-Demi" pitchFamily="18" charset="0"/>
              <a:cs typeface="AvantGarde-Demi" pitchFamily="18" charset="0"/>
            </a:endParaRPr>
          </a:p>
          <a:p>
            <a:pPr algn="ctr">
              <a:lnSpc>
                <a:spcPts val="4500"/>
              </a:lnSpc>
            </a:pPr>
            <a:r>
              <a:rPr lang="en-US" sz="4400">
                <a:solidFill>
                  <a:schemeClr val="bg1"/>
                </a:solidFill>
                <a:latin typeface="AvantGarde-Demi" pitchFamily="18" charset="0"/>
                <a:ea typeface="AvantGarde-Demi" pitchFamily="18" charset="0"/>
                <a:cs typeface="AvantGarde-Demi" pitchFamily="18" charset="0"/>
              </a:rPr>
              <a:t>1/2</a:t>
            </a:r>
          </a:p>
        </p:txBody>
      </p:sp>
      <p:sp>
        <p:nvSpPr>
          <p:cNvPr id="16" name="TextBox 15"/>
          <p:cNvSpPr txBox="1"/>
          <p:nvPr userDrawn="1"/>
        </p:nvSpPr>
        <p:spPr>
          <a:xfrm>
            <a:off x="8149536" y="235752"/>
            <a:ext cx="9361858" cy="1200329"/>
          </a:xfrm>
          <a:prstGeom prst="rect">
            <a:avLst/>
          </a:prstGeom>
          <a:noFill/>
        </p:spPr>
        <p:txBody>
          <a:bodyPr wrap="none" rtlCol="0">
            <a:spAutoFit/>
          </a:bodyPr>
          <a:lstStyle/>
          <a:p>
            <a:pPr algn="ctr"/>
            <a:r>
              <a:rPr lang="en-US" sz="7200" baseline="0">
                <a:solidFill>
                  <a:schemeClr val="bg1"/>
                </a:solidFill>
                <a:latin typeface="AvantGarde-Demi" pitchFamily="18" charset="0"/>
                <a:ea typeface="AvantGarde-Demi" pitchFamily="18" charset="0"/>
                <a:cs typeface="AvantGarde-Demi" pitchFamily="18" charset="0"/>
              </a:rPr>
              <a:t>ĐẠI CÁO BÌNH NGÔ </a:t>
            </a:r>
            <a:endParaRPr lang="en-US" sz="7200">
              <a:solidFill>
                <a:schemeClr val="bg1"/>
              </a:solidFill>
              <a:latin typeface="AvantGarde-Demi" pitchFamily="18" charset="0"/>
              <a:ea typeface="AvantGarde-Demi" pitchFamily="18" charset="0"/>
              <a:cs typeface="AvantGarde-Demi"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Lst>
  <p:txStyles>
    <p:titleStyle>
      <a:lvl1pPr algn="ctr" defTabSz="2176780" rtl="0" eaLnBrk="1" latinLnBrk="0" hangingPunct="1">
        <a:spcBef>
          <a:spcPct val="0"/>
        </a:spcBef>
        <a:buNone/>
        <a:defRPr sz="10500" kern="1200">
          <a:solidFill>
            <a:schemeClr val="tx1"/>
          </a:solidFill>
          <a:latin typeface="+mj-lt"/>
          <a:ea typeface="+mj-ea"/>
          <a:cs typeface="+mj-cs"/>
        </a:defRPr>
      </a:lvl1pPr>
    </p:titleStyle>
    <p:bodyStyle>
      <a:lvl1pPr marL="816610" indent="-816610" algn="l" defTabSz="2176780" rtl="0" eaLnBrk="1" latinLnBrk="0" hangingPunct="1">
        <a:spcBef>
          <a:spcPct val="20000"/>
        </a:spcBef>
        <a:buFont typeface="Arial" panose="020B0604020202020204" pitchFamily="34" charset="0"/>
        <a:buChar char="•"/>
        <a:defRPr sz="7600" kern="1200">
          <a:solidFill>
            <a:schemeClr val="tx1"/>
          </a:solidFill>
          <a:latin typeface="+mn-lt"/>
          <a:ea typeface="+mn-ea"/>
          <a:cs typeface="+mn-cs"/>
        </a:defRPr>
      </a:lvl1pPr>
      <a:lvl2pPr marL="1769110" indent="-680085" algn="l" defTabSz="2176780" rtl="0" eaLnBrk="1" latinLnBrk="0" hangingPunct="1">
        <a:spcBef>
          <a:spcPct val="20000"/>
        </a:spcBef>
        <a:buFont typeface="Arial" panose="020B0604020202020204" pitchFamily="34" charset="0"/>
        <a:buChar char="–"/>
        <a:defRPr sz="6700" kern="1200">
          <a:solidFill>
            <a:schemeClr val="tx1"/>
          </a:solidFill>
          <a:latin typeface="+mn-lt"/>
          <a:ea typeface="+mn-ea"/>
          <a:cs typeface="+mn-cs"/>
        </a:defRPr>
      </a:lvl2pPr>
      <a:lvl3pPr marL="2721610" indent="-544195" algn="l" defTabSz="2176780"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3pPr>
      <a:lvl4pPr marL="3810000" indent="-544195" algn="l" defTabSz="217678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4pPr>
      <a:lvl5pPr marL="4899025" indent="-544195" algn="l" defTabSz="217678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5pPr>
      <a:lvl6pPr marL="5987415" indent="-544195" algn="l" defTabSz="217678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6pPr>
      <a:lvl7pPr marL="7076440" indent="-544195" algn="l" defTabSz="217678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7pPr>
      <a:lvl8pPr marL="8164830" indent="-544195" algn="l" defTabSz="217678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8pPr>
      <a:lvl9pPr marL="9253220" indent="-544195" algn="l" defTabSz="217678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176780" rtl="0" eaLnBrk="1" latinLnBrk="0" hangingPunct="1">
        <a:defRPr sz="4300" kern="1200">
          <a:solidFill>
            <a:schemeClr val="tx1"/>
          </a:solidFill>
          <a:latin typeface="+mn-lt"/>
          <a:ea typeface="+mn-ea"/>
          <a:cs typeface="+mn-cs"/>
        </a:defRPr>
      </a:lvl1pPr>
      <a:lvl2pPr marL="1088390" algn="l" defTabSz="2176780" rtl="0" eaLnBrk="1" latinLnBrk="0" hangingPunct="1">
        <a:defRPr sz="4300" kern="1200">
          <a:solidFill>
            <a:schemeClr val="tx1"/>
          </a:solidFill>
          <a:latin typeface="+mn-lt"/>
          <a:ea typeface="+mn-ea"/>
          <a:cs typeface="+mn-cs"/>
        </a:defRPr>
      </a:lvl2pPr>
      <a:lvl3pPr marL="2177415" algn="l" defTabSz="2176780" rtl="0" eaLnBrk="1" latinLnBrk="0" hangingPunct="1">
        <a:defRPr sz="4300" kern="1200">
          <a:solidFill>
            <a:schemeClr val="tx1"/>
          </a:solidFill>
          <a:latin typeface="+mn-lt"/>
          <a:ea typeface="+mn-ea"/>
          <a:cs typeface="+mn-cs"/>
        </a:defRPr>
      </a:lvl3pPr>
      <a:lvl4pPr marL="3265805" algn="l" defTabSz="2176780" rtl="0" eaLnBrk="1" latinLnBrk="0" hangingPunct="1">
        <a:defRPr sz="4300" kern="1200">
          <a:solidFill>
            <a:schemeClr val="tx1"/>
          </a:solidFill>
          <a:latin typeface="+mn-lt"/>
          <a:ea typeface="+mn-ea"/>
          <a:cs typeface="+mn-cs"/>
        </a:defRPr>
      </a:lvl4pPr>
      <a:lvl5pPr marL="4354830" algn="l" defTabSz="2176780" rtl="0" eaLnBrk="1" latinLnBrk="0" hangingPunct="1">
        <a:defRPr sz="4300" kern="1200">
          <a:solidFill>
            <a:schemeClr val="tx1"/>
          </a:solidFill>
          <a:latin typeface="+mn-lt"/>
          <a:ea typeface="+mn-ea"/>
          <a:cs typeface="+mn-cs"/>
        </a:defRPr>
      </a:lvl5pPr>
      <a:lvl6pPr marL="5443220" algn="l" defTabSz="2176780" rtl="0" eaLnBrk="1" latinLnBrk="0" hangingPunct="1">
        <a:defRPr sz="4300" kern="1200">
          <a:solidFill>
            <a:schemeClr val="tx1"/>
          </a:solidFill>
          <a:latin typeface="+mn-lt"/>
          <a:ea typeface="+mn-ea"/>
          <a:cs typeface="+mn-cs"/>
        </a:defRPr>
      </a:lvl6pPr>
      <a:lvl7pPr marL="6531610" algn="l" defTabSz="2176780" rtl="0" eaLnBrk="1" latinLnBrk="0" hangingPunct="1">
        <a:defRPr sz="4300" kern="1200">
          <a:solidFill>
            <a:schemeClr val="tx1"/>
          </a:solidFill>
          <a:latin typeface="+mn-lt"/>
          <a:ea typeface="+mn-ea"/>
          <a:cs typeface="+mn-cs"/>
        </a:defRPr>
      </a:lvl7pPr>
      <a:lvl8pPr marL="7620635" algn="l" defTabSz="2176780" rtl="0" eaLnBrk="1" latinLnBrk="0" hangingPunct="1">
        <a:defRPr sz="4300" kern="1200">
          <a:solidFill>
            <a:schemeClr val="tx1"/>
          </a:solidFill>
          <a:latin typeface="+mn-lt"/>
          <a:ea typeface="+mn-ea"/>
          <a:cs typeface="+mn-cs"/>
        </a:defRPr>
      </a:lvl8pPr>
      <a:lvl9pPr marL="8709025" algn="l" defTabSz="2176780" rtl="0" eaLnBrk="1" latinLnBrk="0" hangingPunct="1">
        <a:defRPr sz="4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359" y="549276"/>
            <a:ext cx="2194845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219359" y="3200401"/>
            <a:ext cx="21948458" cy="905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219359" y="12490450"/>
            <a:ext cx="56903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800">
                <a:latin typeface="Arial" charset="0"/>
                <a:cs typeface="Arial" charset="0"/>
              </a:defRPr>
            </a:lvl1pPr>
          </a:lstStyle>
          <a:p>
            <a:pPr defTabSz="1828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8332285" y="12490450"/>
            <a:ext cx="772260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800">
                <a:latin typeface="Arial" charset="0"/>
                <a:cs typeface="Arial" charset="0"/>
              </a:defRPr>
            </a:lvl1pPr>
          </a:lstStyle>
          <a:p>
            <a:pPr defTabSz="1828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7477475" y="12490450"/>
            <a:ext cx="56903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800"/>
            </a:lvl1pPr>
          </a:lstStyle>
          <a:p>
            <a:pPr defTabSz="1828800" fontAlgn="base">
              <a:spcBef>
                <a:spcPct val="0"/>
              </a:spcBef>
              <a:spcAft>
                <a:spcPct val="0"/>
              </a:spcAft>
            </a:pPr>
            <a:fld id="{8AF6AF13-87EA-4317-8AF7-90B339248D78}"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552686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8800">
          <a:solidFill>
            <a:schemeClr val="tx2"/>
          </a:solidFill>
          <a:latin typeface="+mj-lt"/>
          <a:ea typeface="+mj-ea"/>
          <a:cs typeface="+mj-cs"/>
        </a:defRPr>
      </a:lvl1pPr>
      <a:lvl2pPr algn="ctr" rtl="0" eaLnBrk="0" fontAlgn="base" hangingPunct="0">
        <a:spcBef>
          <a:spcPct val="0"/>
        </a:spcBef>
        <a:spcAft>
          <a:spcPct val="0"/>
        </a:spcAft>
        <a:defRPr sz="8800">
          <a:solidFill>
            <a:schemeClr val="tx2"/>
          </a:solidFill>
          <a:latin typeface="Arial" charset="0"/>
          <a:cs typeface="Arial" charset="0"/>
        </a:defRPr>
      </a:lvl2pPr>
      <a:lvl3pPr algn="ctr" rtl="0" eaLnBrk="0" fontAlgn="base" hangingPunct="0">
        <a:spcBef>
          <a:spcPct val="0"/>
        </a:spcBef>
        <a:spcAft>
          <a:spcPct val="0"/>
        </a:spcAft>
        <a:defRPr sz="8800">
          <a:solidFill>
            <a:schemeClr val="tx2"/>
          </a:solidFill>
          <a:latin typeface="Arial" charset="0"/>
          <a:cs typeface="Arial" charset="0"/>
        </a:defRPr>
      </a:lvl3pPr>
      <a:lvl4pPr algn="ctr" rtl="0" eaLnBrk="0" fontAlgn="base" hangingPunct="0">
        <a:spcBef>
          <a:spcPct val="0"/>
        </a:spcBef>
        <a:spcAft>
          <a:spcPct val="0"/>
        </a:spcAft>
        <a:defRPr sz="8800">
          <a:solidFill>
            <a:schemeClr val="tx2"/>
          </a:solidFill>
          <a:latin typeface="Arial" charset="0"/>
          <a:cs typeface="Arial" charset="0"/>
        </a:defRPr>
      </a:lvl4pPr>
      <a:lvl5pPr algn="ctr" rtl="0" eaLnBrk="0" fontAlgn="base" hangingPunct="0">
        <a:spcBef>
          <a:spcPct val="0"/>
        </a:spcBef>
        <a:spcAft>
          <a:spcPct val="0"/>
        </a:spcAft>
        <a:defRPr sz="8800">
          <a:solidFill>
            <a:schemeClr val="tx2"/>
          </a:solidFill>
          <a:latin typeface="Arial" charset="0"/>
          <a:cs typeface="Arial" charset="0"/>
        </a:defRPr>
      </a:lvl5pPr>
      <a:lvl6pPr marL="914400" algn="ctr" rtl="0" fontAlgn="base">
        <a:spcBef>
          <a:spcPct val="0"/>
        </a:spcBef>
        <a:spcAft>
          <a:spcPct val="0"/>
        </a:spcAft>
        <a:defRPr sz="8800">
          <a:solidFill>
            <a:schemeClr val="tx2"/>
          </a:solidFill>
          <a:latin typeface="Arial" charset="0"/>
          <a:cs typeface="Arial" charset="0"/>
        </a:defRPr>
      </a:lvl6pPr>
      <a:lvl7pPr marL="1828800" algn="ctr" rtl="0" fontAlgn="base">
        <a:spcBef>
          <a:spcPct val="0"/>
        </a:spcBef>
        <a:spcAft>
          <a:spcPct val="0"/>
        </a:spcAft>
        <a:defRPr sz="8800">
          <a:solidFill>
            <a:schemeClr val="tx2"/>
          </a:solidFill>
          <a:latin typeface="Arial" charset="0"/>
          <a:cs typeface="Arial" charset="0"/>
        </a:defRPr>
      </a:lvl7pPr>
      <a:lvl8pPr marL="2743200" algn="ctr" rtl="0" fontAlgn="base">
        <a:spcBef>
          <a:spcPct val="0"/>
        </a:spcBef>
        <a:spcAft>
          <a:spcPct val="0"/>
        </a:spcAft>
        <a:defRPr sz="8800">
          <a:solidFill>
            <a:schemeClr val="tx2"/>
          </a:solidFill>
          <a:latin typeface="Arial" charset="0"/>
          <a:cs typeface="Arial" charset="0"/>
        </a:defRPr>
      </a:lvl8pPr>
      <a:lvl9pPr marL="3657600" algn="ctr" rtl="0" fontAlgn="base">
        <a:spcBef>
          <a:spcPct val="0"/>
        </a:spcBef>
        <a:spcAft>
          <a:spcPct val="0"/>
        </a:spcAft>
        <a:defRPr sz="8800">
          <a:solidFill>
            <a:schemeClr val="tx2"/>
          </a:solidFill>
          <a:latin typeface="Arial" charset="0"/>
          <a:cs typeface="Arial" charset="0"/>
        </a:defRPr>
      </a:lvl9pPr>
    </p:titleStyle>
    <p:bodyStyle>
      <a:lvl1pPr marL="685800" indent="-685800" algn="l" rtl="0" eaLnBrk="0" fontAlgn="base" hangingPunct="0">
        <a:spcBef>
          <a:spcPct val="20000"/>
        </a:spcBef>
        <a:spcAft>
          <a:spcPct val="0"/>
        </a:spcAft>
        <a:buChar char="•"/>
        <a:defRPr sz="6400">
          <a:solidFill>
            <a:schemeClr val="tx1"/>
          </a:solidFill>
          <a:latin typeface="+mn-lt"/>
          <a:ea typeface="+mn-ea"/>
          <a:cs typeface="+mn-cs"/>
        </a:defRPr>
      </a:lvl1pPr>
      <a:lvl2pPr marL="1485900" indent="-571500" algn="l" rtl="0" eaLnBrk="0" fontAlgn="base" hangingPunct="0">
        <a:spcBef>
          <a:spcPct val="20000"/>
        </a:spcBef>
        <a:spcAft>
          <a:spcPct val="0"/>
        </a:spcAft>
        <a:buChar char="–"/>
        <a:defRPr sz="5600">
          <a:solidFill>
            <a:schemeClr val="tx1"/>
          </a:solidFill>
          <a:latin typeface="+mn-lt"/>
          <a:cs typeface="+mn-cs"/>
        </a:defRPr>
      </a:lvl2pPr>
      <a:lvl3pPr marL="2286000" indent="-457200" algn="l" rtl="0" eaLnBrk="0" fontAlgn="base" hangingPunct="0">
        <a:spcBef>
          <a:spcPct val="20000"/>
        </a:spcBef>
        <a:spcAft>
          <a:spcPct val="0"/>
        </a:spcAft>
        <a:buChar char="•"/>
        <a:defRPr sz="4800">
          <a:solidFill>
            <a:schemeClr val="tx1"/>
          </a:solidFill>
          <a:latin typeface="+mn-lt"/>
          <a:cs typeface="+mn-cs"/>
        </a:defRPr>
      </a:lvl3pPr>
      <a:lvl4pPr marL="3200400" indent="-457200" algn="l" rtl="0" eaLnBrk="0" fontAlgn="base" hangingPunct="0">
        <a:spcBef>
          <a:spcPct val="20000"/>
        </a:spcBef>
        <a:spcAft>
          <a:spcPct val="0"/>
        </a:spcAft>
        <a:buChar char="–"/>
        <a:defRPr sz="4000">
          <a:solidFill>
            <a:schemeClr val="tx1"/>
          </a:solidFill>
          <a:latin typeface="+mn-lt"/>
          <a:cs typeface="+mn-cs"/>
        </a:defRPr>
      </a:lvl4pPr>
      <a:lvl5pPr marL="4114800" indent="-457200" algn="l" rtl="0" eaLnBrk="0" fontAlgn="base" hangingPunct="0">
        <a:spcBef>
          <a:spcPct val="20000"/>
        </a:spcBef>
        <a:spcAft>
          <a:spcPct val="0"/>
        </a:spcAft>
        <a:buChar char="»"/>
        <a:defRPr sz="4000">
          <a:solidFill>
            <a:schemeClr val="tx1"/>
          </a:solidFill>
          <a:latin typeface="+mn-lt"/>
          <a:cs typeface="+mn-cs"/>
        </a:defRPr>
      </a:lvl5pPr>
      <a:lvl6pPr marL="5029200" indent="-457200" algn="l" rtl="0" fontAlgn="base">
        <a:spcBef>
          <a:spcPct val="20000"/>
        </a:spcBef>
        <a:spcAft>
          <a:spcPct val="0"/>
        </a:spcAft>
        <a:buChar char="»"/>
        <a:defRPr sz="4000">
          <a:solidFill>
            <a:schemeClr val="tx1"/>
          </a:solidFill>
          <a:latin typeface="+mn-lt"/>
          <a:cs typeface="+mn-cs"/>
        </a:defRPr>
      </a:lvl6pPr>
      <a:lvl7pPr marL="5943600" indent="-457200" algn="l" rtl="0" fontAlgn="base">
        <a:spcBef>
          <a:spcPct val="20000"/>
        </a:spcBef>
        <a:spcAft>
          <a:spcPct val="0"/>
        </a:spcAft>
        <a:buChar char="»"/>
        <a:defRPr sz="4000">
          <a:solidFill>
            <a:schemeClr val="tx1"/>
          </a:solidFill>
          <a:latin typeface="+mn-lt"/>
          <a:cs typeface="+mn-cs"/>
        </a:defRPr>
      </a:lvl7pPr>
      <a:lvl8pPr marL="6858000" indent="-457200" algn="l" rtl="0" fontAlgn="base">
        <a:spcBef>
          <a:spcPct val="20000"/>
        </a:spcBef>
        <a:spcAft>
          <a:spcPct val="0"/>
        </a:spcAft>
        <a:buChar char="»"/>
        <a:defRPr sz="4000">
          <a:solidFill>
            <a:schemeClr val="tx1"/>
          </a:solidFill>
          <a:latin typeface="+mn-lt"/>
          <a:cs typeface="+mn-cs"/>
        </a:defRPr>
      </a:lvl8pPr>
      <a:lvl9pPr marL="7772400" indent="-457200" algn="l" rtl="0" fontAlgn="base">
        <a:spcBef>
          <a:spcPct val="20000"/>
        </a:spcBef>
        <a:spcAft>
          <a:spcPct val="0"/>
        </a:spcAft>
        <a:buChar char="»"/>
        <a:defRPr sz="4000">
          <a:solidFill>
            <a:schemeClr val="tx1"/>
          </a:solidFill>
          <a:latin typeface="+mn-lt"/>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359" y="549276"/>
            <a:ext cx="2194845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219359" y="3200401"/>
            <a:ext cx="21948458" cy="905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219359" y="12712701"/>
            <a:ext cx="5690341" cy="730250"/>
          </a:xfrm>
          <a:prstGeom prst="rect">
            <a:avLst/>
          </a:prstGeom>
        </p:spPr>
        <p:txBody>
          <a:bodyPr vert="horz" lIns="91440" tIns="45720" rIns="91440" bIns="45720" rtlCol="0" anchor="ctr"/>
          <a:lstStyle>
            <a:lvl1pPr algn="l" fontAlgn="auto">
              <a:spcBef>
                <a:spcPts val="0"/>
              </a:spcBef>
              <a:spcAft>
                <a:spcPts val="0"/>
              </a:spcAft>
              <a:defRPr sz="2400">
                <a:solidFill>
                  <a:schemeClr val="tx1">
                    <a:tint val="75000"/>
                  </a:schemeClr>
                </a:solidFill>
                <a:latin typeface="+mn-lt"/>
                <a:cs typeface="+mn-cs"/>
              </a:defRPr>
            </a:lvl1pPr>
          </a:lstStyle>
          <a:p>
            <a:pPr defTabSz="1828800">
              <a:defRPr/>
            </a:pPr>
            <a:fld id="{5BBBB1B5-395B-4758-899B-04EF3757CFC2}"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01"/>
            <a:ext cx="7722605" cy="730250"/>
          </a:xfrm>
          <a:prstGeom prst="rect">
            <a:avLst/>
          </a:prstGeom>
        </p:spPr>
        <p:txBody>
          <a:bodyPr vert="horz" lIns="91440" tIns="45720" rIns="91440" bIns="45720" rtlCol="0" anchor="ctr"/>
          <a:lstStyle>
            <a:lvl1pPr algn="ctr" fontAlgn="auto">
              <a:spcBef>
                <a:spcPts val="0"/>
              </a:spcBef>
              <a:spcAft>
                <a:spcPts val="0"/>
              </a:spcAft>
              <a:defRPr sz="2400">
                <a:solidFill>
                  <a:schemeClr val="tx1">
                    <a:tint val="75000"/>
                  </a:schemeClr>
                </a:solidFill>
                <a:latin typeface="+mn-lt"/>
                <a:cs typeface="+mn-cs"/>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01"/>
            <a:ext cx="5690341" cy="730250"/>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898989"/>
                </a:solidFill>
                <a:latin typeface="Calibri" panose="020F0502020204030204" pitchFamily="34" charset="0"/>
              </a:defRPr>
            </a:lvl1pPr>
          </a:lstStyle>
          <a:p>
            <a:pPr defTabSz="1828800" fontAlgn="base">
              <a:spcBef>
                <a:spcPct val="0"/>
              </a:spcBef>
              <a:spcAft>
                <a:spcPct val="0"/>
              </a:spcAft>
            </a:pPr>
            <a:fld id="{A5EEBCAA-F849-4BE2-97EE-CA87F3C5677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14026082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8800" kern="1200">
          <a:solidFill>
            <a:schemeClr val="tx1"/>
          </a:solidFill>
          <a:latin typeface="+mj-lt"/>
          <a:ea typeface="+mj-ea"/>
          <a:cs typeface="+mj-cs"/>
        </a:defRPr>
      </a:lvl1pPr>
      <a:lvl2pPr algn="ctr" rtl="0" eaLnBrk="0" fontAlgn="base" hangingPunct="0">
        <a:spcBef>
          <a:spcPct val="0"/>
        </a:spcBef>
        <a:spcAft>
          <a:spcPct val="0"/>
        </a:spcAft>
        <a:defRPr sz="8800">
          <a:solidFill>
            <a:schemeClr val="tx1"/>
          </a:solidFill>
          <a:latin typeface="Calibri" pitchFamily="34" charset="0"/>
        </a:defRPr>
      </a:lvl2pPr>
      <a:lvl3pPr algn="ctr" rtl="0" eaLnBrk="0" fontAlgn="base" hangingPunct="0">
        <a:spcBef>
          <a:spcPct val="0"/>
        </a:spcBef>
        <a:spcAft>
          <a:spcPct val="0"/>
        </a:spcAft>
        <a:defRPr sz="8800">
          <a:solidFill>
            <a:schemeClr val="tx1"/>
          </a:solidFill>
          <a:latin typeface="Calibri" pitchFamily="34" charset="0"/>
        </a:defRPr>
      </a:lvl3pPr>
      <a:lvl4pPr algn="ctr" rtl="0" eaLnBrk="0" fontAlgn="base" hangingPunct="0">
        <a:spcBef>
          <a:spcPct val="0"/>
        </a:spcBef>
        <a:spcAft>
          <a:spcPct val="0"/>
        </a:spcAft>
        <a:defRPr sz="8800">
          <a:solidFill>
            <a:schemeClr val="tx1"/>
          </a:solidFill>
          <a:latin typeface="Calibri" pitchFamily="34" charset="0"/>
        </a:defRPr>
      </a:lvl4pPr>
      <a:lvl5pPr algn="ctr" rtl="0" eaLnBrk="0" fontAlgn="base" hangingPunct="0">
        <a:spcBef>
          <a:spcPct val="0"/>
        </a:spcBef>
        <a:spcAft>
          <a:spcPct val="0"/>
        </a:spcAft>
        <a:defRPr sz="8800">
          <a:solidFill>
            <a:schemeClr val="tx1"/>
          </a:solidFill>
          <a:latin typeface="Calibri" pitchFamily="34" charset="0"/>
        </a:defRPr>
      </a:lvl5pPr>
      <a:lvl6pPr marL="914400" algn="ctr" rtl="0" fontAlgn="base">
        <a:spcBef>
          <a:spcPct val="0"/>
        </a:spcBef>
        <a:spcAft>
          <a:spcPct val="0"/>
        </a:spcAft>
        <a:defRPr sz="8800">
          <a:solidFill>
            <a:schemeClr val="tx1"/>
          </a:solidFill>
          <a:latin typeface="Calibri" pitchFamily="34" charset="0"/>
        </a:defRPr>
      </a:lvl6pPr>
      <a:lvl7pPr marL="1828800" algn="ctr" rtl="0" fontAlgn="base">
        <a:spcBef>
          <a:spcPct val="0"/>
        </a:spcBef>
        <a:spcAft>
          <a:spcPct val="0"/>
        </a:spcAft>
        <a:defRPr sz="8800">
          <a:solidFill>
            <a:schemeClr val="tx1"/>
          </a:solidFill>
          <a:latin typeface="Calibri" pitchFamily="34" charset="0"/>
        </a:defRPr>
      </a:lvl7pPr>
      <a:lvl8pPr marL="2743200" algn="ctr" rtl="0" fontAlgn="base">
        <a:spcBef>
          <a:spcPct val="0"/>
        </a:spcBef>
        <a:spcAft>
          <a:spcPct val="0"/>
        </a:spcAft>
        <a:defRPr sz="8800">
          <a:solidFill>
            <a:schemeClr val="tx1"/>
          </a:solidFill>
          <a:latin typeface="Calibri" pitchFamily="34" charset="0"/>
        </a:defRPr>
      </a:lvl8pPr>
      <a:lvl9pPr marL="3657600" algn="ctr" rtl="0" fontAlgn="base">
        <a:spcBef>
          <a:spcPct val="0"/>
        </a:spcBef>
        <a:spcAft>
          <a:spcPct val="0"/>
        </a:spcAft>
        <a:defRPr sz="8800">
          <a:solidFill>
            <a:schemeClr val="tx1"/>
          </a:solidFill>
          <a:latin typeface="Calibri" pitchFamily="34" charset="0"/>
        </a:defRPr>
      </a:lvl9pPr>
    </p:titleStyle>
    <p:bodyStyle>
      <a:lvl1pPr marL="685800" indent="-685800" algn="l"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n-ea"/>
          <a:cs typeface="+mn-cs"/>
        </a:defRPr>
      </a:lvl1pPr>
      <a:lvl2pPr marL="1485900" indent="-571500" algn="l" rtl="0" eaLnBrk="0" fontAlgn="base" hangingPunct="0">
        <a:spcBef>
          <a:spcPct val="20000"/>
        </a:spcBef>
        <a:spcAft>
          <a:spcPct val="0"/>
        </a:spcAft>
        <a:buFont typeface="Arial" panose="020B0604020202020204" pitchFamily="34" charset="0"/>
        <a:buChar char="–"/>
        <a:defRPr sz="5600" kern="1200">
          <a:solidFill>
            <a:schemeClr val="tx1"/>
          </a:solidFill>
          <a:latin typeface="+mn-lt"/>
          <a:ea typeface="+mn-ea"/>
          <a:cs typeface="+mn-cs"/>
        </a:defRPr>
      </a:lvl2pPr>
      <a:lvl3pPr marL="2286000" indent="-45720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3pPr>
      <a:lvl4pPr marL="32004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4pPr>
      <a:lvl5pPr marL="41148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359" y="549276"/>
            <a:ext cx="2194845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219359" y="3200401"/>
            <a:ext cx="21948458" cy="905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219359" y="12712701"/>
            <a:ext cx="5690341" cy="730250"/>
          </a:xfrm>
          <a:prstGeom prst="rect">
            <a:avLst/>
          </a:prstGeom>
        </p:spPr>
        <p:txBody>
          <a:bodyPr vert="horz" lIns="91440" tIns="45720" rIns="91440" bIns="45720" rtlCol="0" anchor="ctr"/>
          <a:lstStyle>
            <a:lvl1pPr algn="l" fontAlgn="auto">
              <a:spcBef>
                <a:spcPts val="0"/>
              </a:spcBef>
              <a:spcAft>
                <a:spcPts val="0"/>
              </a:spcAft>
              <a:defRPr sz="2400">
                <a:solidFill>
                  <a:schemeClr val="tx1">
                    <a:tint val="75000"/>
                  </a:schemeClr>
                </a:solidFill>
                <a:latin typeface="+mn-lt"/>
                <a:cs typeface="+mn-cs"/>
              </a:defRPr>
            </a:lvl1pPr>
          </a:lstStyle>
          <a:p>
            <a:pPr defTabSz="1828800">
              <a:defRPr/>
            </a:pPr>
            <a:fld id="{5BBBB1B5-395B-4758-899B-04EF3757CFC2}"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01"/>
            <a:ext cx="7722605" cy="730250"/>
          </a:xfrm>
          <a:prstGeom prst="rect">
            <a:avLst/>
          </a:prstGeom>
        </p:spPr>
        <p:txBody>
          <a:bodyPr vert="horz" lIns="91440" tIns="45720" rIns="91440" bIns="45720" rtlCol="0" anchor="ctr"/>
          <a:lstStyle>
            <a:lvl1pPr algn="ctr" fontAlgn="auto">
              <a:spcBef>
                <a:spcPts val="0"/>
              </a:spcBef>
              <a:spcAft>
                <a:spcPts val="0"/>
              </a:spcAft>
              <a:defRPr sz="2400">
                <a:solidFill>
                  <a:schemeClr val="tx1">
                    <a:tint val="75000"/>
                  </a:schemeClr>
                </a:solidFill>
                <a:latin typeface="+mn-lt"/>
                <a:cs typeface="+mn-cs"/>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01"/>
            <a:ext cx="5690341" cy="730250"/>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898989"/>
                </a:solidFill>
                <a:latin typeface="Calibri" panose="020F0502020204030204" pitchFamily="34" charset="0"/>
              </a:defRPr>
            </a:lvl1pPr>
          </a:lstStyle>
          <a:p>
            <a:pPr defTabSz="1828800" fontAlgn="base">
              <a:spcBef>
                <a:spcPct val="0"/>
              </a:spcBef>
              <a:spcAft>
                <a:spcPct val="0"/>
              </a:spcAft>
            </a:pPr>
            <a:fld id="{A5EEBCAA-F849-4BE2-97EE-CA87F3C5677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92556435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0" fontAlgn="base" hangingPunct="0">
        <a:spcBef>
          <a:spcPct val="0"/>
        </a:spcBef>
        <a:spcAft>
          <a:spcPct val="0"/>
        </a:spcAft>
        <a:defRPr sz="8800" kern="1200">
          <a:solidFill>
            <a:schemeClr val="tx1"/>
          </a:solidFill>
          <a:latin typeface="+mj-lt"/>
          <a:ea typeface="+mj-ea"/>
          <a:cs typeface="+mj-cs"/>
        </a:defRPr>
      </a:lvl1pPr>
      <a:lvl2pPr algn="ctr" rtl="0" eaLnBrk="0" fontAlgn="base" hangingPunct="0">
        <a:spcBef>
          <a:spcPct val="0"/>
        </a:spcBef>
        <a:spcAft>
          <a:spcPct val="0"/>
        </a:spcAft>
        <a:defRPr sz="8800">
          <a:solidFill>
            <a:schemeClr val="tx1"/>
          </a:solidFill>
          <a:latin typeface="Calibri" pitchFamily="34" charset="0"/>
        </a:defRPr>
      </a:lvl2pPr>
      <a:lvl3pPr algn="ctr" rtl="0" eaLnBrk="0" fontAlgn="base" hangingPunct="0">
        <a:spcBef>
          <a:spcPct val="0"/>
        </a:spcBef>
        <a:spcAft>
          <a:spcPct val="0"/>
        </a:spcAft>
        <a:defRPr sz="8800">
          <a:solidFill>
            <a:schemeClr val="tx1"/>
          </a:solidFill>
          <a:latin typeface="Calibri" pitchFamily="34" charset="0"/>
        </a:defRPr>
      </a:lvl3pPr>
      <a:lvl4pPr algn="ctr" rtl="0" eaLnBrk="0" fontAlgn="base" hangingPunct="0">
        <a:spcBef>
          <a:spcPct val="0"/>
        </a:spcBef>
        <a:spcAft>
          <a:spcPct val="0"/>
        </a:spcAft>
        <a:defRPr sz="8800">
          <a:solidFill>
            <a:schemeClr val="tx1"/>
          </a:solidFill>
          <a:latin typeface="Calibri" pitchFamily="34" charset="0"/>
        </a:defRPr>
      </a:lvl4pPr>
      <a:lvl5pPr algn="ctr" rtl="0" eaLnBrk="0" fontAlgn="base" hangingPunct="0">
        <a:spcBef>
          <a:spcPct val="0"/>
        </a:spcBef>
        <a:spcAft>
          <a:spcPct val="0"/>
        </a:spcAft>
        <a:defRPr sz="8800">
          <a:solidFill>
            <a:schemeClr val="tx1"/>
          </a:solidFill>
          <a:latin typeface="Calibri" pitchFamily="34" charset="0"/>
        </a:defRPr>
      </a:lvl5pPr>
      <a:lvl6pPr marL="914400" algn="ctr" rtl="0" fontAlgn="base">
        <a:spcBef>
          <a:spcPct val="0"/>
        </a:spcBef>
        <a:spcAft>
          <a:spcPct val="0"/>
        </a:spcAft>
        <a:defRPr sz="8800">
          <a:solidFill>
            <a:schemeClr val="tx1"/>
          </a:solidFill>
          <a:latin typeface="Calibri" pitchFamily="34" charset="0"/>
        </a:defRPr>
      </a:lvl6pPr>
      <a:lvl7pPr marL="1828800" algn="ctr" rtl="0" fontAlgn="base">
        <a:spcBef>
          <a:spcPct val="0"/>
        </a:spcBef>
        <a:spcAft>
          <a:spcPct val="0"/>
        </a:spcAft>
        <a:defRPr sz="8800">
          <a:solidFill>
            <a:schemeClr val="tx1"/>
          </a:solidFill>
          <a:latin typeface="Calibri" pitchFamily="34" charset="0"/>
        </a:defRPr>
      </a:lvl7pPr>
      <a:lvl8pPr marL="2743200" algn="ctr" rtl="0" fontAlgn="base">
        <a:spcBef>
          <a:spcPct val="0"/>
        </a:spcBef>
        <a:spcAft>
          <a:spcPct val="0"/>
        </a:spcAft>
        <a:defRPr sz="8800">
          <a:solidFill>
            <a:schemeClr val="tx1"/>
          </a:solidFill>
          <a:latin typeface="Calibri" pitchFamily="34" charset="0"/>
        </a:defRPr>
      </a:lvl8pPr>
      <a:lvl9pPr marL="3657600" algn="ctr" rtl="0" fontAlgn="base">
        <a:spcBef>
          <a:spcPct val="0"/>
        </a:spcBef>
        <a:spcAft>
          <a:spcPct val="0"/>
        </a:spcAft>
        <a:defRPr sz="8800">
          <a:solidFill>
            <a:schemeClr val="tx1"/>
          </a:solidFill>
          <a:latin typeface="Calibri" pitchFamily="34" charset="0"/>
        </a:defRPr>
      </a:lvl9pPr>
    </p:titleStyle>
    <p:bodyStyle>
      <a:lvl1pPr marL="685800" indent="-685800" algn="l"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n-ea"/>
          <a:cs typeface="+mn-cs"/>
        </a:defRPr>
      </a:lvl1pPr>
      <a:lvl2pPr marL="1485900" indent="-571500" algn="l" rtl="0" eaLnBrk="0" fontAlgn="base" hangingPunct="0">
        <a:spcBef>
          <a:spcPct val="20000"/>
        </a:spcBef>
        <a:spcAft>
          <a:spcPct val="0"/>
        </a:spcAft>
        <a:buFont typeface="Arial" panose="020B0604020202020204" pitchFamily="34" charset="0"/>
        <a:buChar char="–"/>
        <a:defRPr sz="5600" kern="1200">
          <a:solidFill>
            <a:schemeClr val="tx1"/>
          </a:solidFill>
          <a:latin typeface="+mn-lt"/>
          <a:ea typeface="+mn-ea"/>
          <a:cs typeface="+mn-cs"/>
        </a:defRPr>
      </a:lvl2pPr>
      <a:lvl3pPr marL="2286000" indent="-45720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3pPr>
      <a:lvl4pPr marL="32004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4pPr>
      <a:lvl5pPr marL="41148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359" y="549276"/>
            <a:ext cx="2194845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219359" y="3200401"/>
            <a:ext cx="21948458" cy="905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219359" y="12712701"/>
            <a:ext cx="5690341" cy="730250"/>
          </a:xfrm>
          <a:prstGeom prst="rect">
            <a:avLst/>
          </a:prstGeom>
        </p:spPr>
        <p:txBody>
          <a:bodyPr vert="horz" lIns="91440" tIns="45720" rIns="91440" bIns="45720" rtlCol="0" anchor="ctr"/>
          <a:lstStyle>
            <a:lvl1pPr algn="l" fontAlgn="auto">
              <a:spcBef>
                <a:spcPts val="0"/>
              </a:spcBef>
              <a:spcAft>
                <a:spcPts val="0"/>
              </a:spcAft>
              <a:defRPr sz="2400">
                <a:solidFill>
                  <a:schemeClr val="tx1">
                    <a:tint val="75000"/>
                  </a:schemeClr>
                </a:solidFill>
                <a:latin typeface="+mn-lt"/>
                <a:cs typeface="+mn-cs"/>
              </a:defRPr>
            </a:lvl1pPr>
          </a:lstStyle>
          <a:p>
            <a:pPr defTabSz="1828800">
              <a:defRPr/>
            </a:pPr>
            <a:fld id="{5BBBB1B5-395B-4758-899B-04EF3757CFC2}"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01"/>
            <a:ext cx="7722605" cy="730250"/>
          </a:xfrm>
          <a:prstGeom prst="rect">
            <a:avLst/>
          </a:prstGeom>
        </p:spPr>
        <p:txBody>
          <a:bodyPr vert="horz" lIns="91440" tIns="45720" rIns="91440" bIns="45720" rtlCol="0" anchor="ctr"/>
          <a:lstStyle>
            <a:lvl1pPr algn="ctr" fontAlgn="auto">
              <a:spcBef>
                <a:spcPts val="0"/>
              </a:spcBef>
              <a:spcAft>
                <a:spcPts val="0"/>
              </a:spcAft>
              <a:defRPr sz="2400">
                <a:solidFill>
                  <a:schemeClr val="tx1">
                    <a:tint val="75000"/>
                  </a:schemeClr>
                </a:solidFill>
                <a:latin typeface="+mn-lt"/>
                <a:cs typeface="+mn-cs"/>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01"/>
            <a:ext cx="5690341" cy="730250"/>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898989"/>
                </a:solidFill>
                <a:latin typeface="Calibri" panose="020F0502020204030204" pitchFamily="34" charset="0"/>
              </a:defRPr>
            </a:lvl1pPr>
          </a:lstStyle>
          <a:p>
            <a:pPr defTabSz="1828800" fontAlgn="base">
              <a:spcBef>
                <a:spcPct val="0"/>
              </a:spcBef>
              <a:spcAft>
                <a:spcPct val="0"/>
              </a:spcAft>
            </a:pPr>
            <a:fld id="{A5EEBCAA-F849-4BE2-97EE-CA87F3C5677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98052516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8800" kern="1200">
          <a:solidFill>
            <a:schemeClr val="tx1"/>
          </a:solidFill>
          <a:latin typeface="+mj-lt"/>
          <a:ea typeface="+mj-ea"/>
          <a:cs typeface="+mj-cs"/>
        </a:defRPr>
      </a:lvl1pPr>
      <a:lvl2pPr algn="ctr" rtl="0" eaLnBrk="0" fontAlgn="base" hangingPunct="0">
        <a:spcBef>
          <a:spcPct val="0"/>
        </a:spcBef>
        <a:spcAft>
          <a:spcPct val="0"/>
        </a:spcAft>
        <a:defRPr sz="8800">
          <a:solidFill>
            <a:schemeClr val="tx1"/>
          </a:solidFill>
          <a:latin typeface="Calibri" pitchFamily="34" charset="0"/>
        </a:defRPr>
      </a:lvl2pPr>
      <a:lvl3pPr algn="ctr" rtl="0" eaLnBrk="0" fontAlgn="base" hangingPunct="0">
        <a:spcBef>
          <a:spcPct val="0"/>
        </a:spcBef>
        <a:spcAft>
          <a:spcPct val="0"/>
        </a:spcAft>
        <a:defRPr sz="8800">
          <a:solidFill>
            <a:schemeClr val="tx1"/>
          </a:solidFill>
          <a:latin typeface="Calibri" pitchFamily="34" charset="0"/>
        </a:defRPr>
      </a:lvl3pPr>
      <a:lvl4pPr algn="ctr" rtl="0" eaLnBrk="0" fontAlgn="base" hangingPunct="0">
        <a:spcBef>
          <a:spcPct val="0"/>
        </a:spcBef>
        <a:spcAft>
          <a:spcPct val="0"/>
        </a:spcAft>
        <a:defRPr sz="8800">
          <a:solidFill>
            <a:schemeClr val="tx1"/>
          </a:solidFill>
          <a:latin typeface="Calibri" pitchFamily="34" charset="0"/>
        </a:defRPr>
      </a:lvl4pPr>
      <a:lvl5pPr algn="ctr" rtl="0" eaLnBrk="0" fontAlgn="base" hangingPunct="0">
        <a:spcBef>
          <a:spcPct val="0"/>
        </a:spcBef>
        <a:spcAft>
          <a:spcPct val="0"/>
        </a:spcAft>
        <a:defRPr sz="8800">
          <a:solidFill>
            <a:schemeClr val="tx1"/>
          </a:solidFill>
          <a:latin typeface="Calibri" pitchFamily="34" charset="0"/>
        </a:defRPr>
      </a:lvl5pPr>
      <a:lvl6pPr marL="914400" algn="ctr" rtl="0" fontAlgn="base">
        <a:spcBef>
          <a:spcPct val="0"/>
        </a:spcBef>
        <a:spcAft>
          <a:spcPct val="0"/>
        </a:spcAft>
        <a:defRPr sz="8800">
          <a:solidFill>
            <a:schemeClr val="tx1"/>
          </a:solidFill>
          <a:latin typeface="Calibri" pitchFamily="34" charset="0"/>
        </a:defRPr>
      </a:lvl6pPr>
      <a:lvl7pPr marL="1828800" algn="ctr" rtl="0" fontAlgn="base">
        <a:spcBef>
          <a:spcPct val="0"/>
        </a:spcBef>
        <a:spcAft>
          <a:spcPct val="0"/>
        </a:spcAft>
        <a:defRPr sz="8800">
          <a:solidFill>
            <a:schemeClr val="tx1"/>
          </a:solidFill>
          <a:latin typeface="Calibri" pitchFamily="34" charset="0"/>
        </a:defRPr>
      </a:lvl7pPr>
      <a:lvl8pPr marL="2743200" algn="ctr" rtl="0" fontAlgn="base">
        <a:spcBef>
          <a:spcPct val="0"/>
        </a:spcBef>
        <a:spcAft>
          <a:spcPct val="0"/>
        </a:spcAft>
        <a:defRPr sz="8800">
          <a:solidFill>
            <a:schemeClr val="tx1"/>
          </a:solidFill>
          <a:latin typeface="Calibri" pitchFamily="34" charset="0"/>
        </a:defRPr>
      </a:lvl8pPr>
      <a:lvl9pPr marL="3657600" algn="ctr" rtl="0" fontAlgn="base">
        <a:spcBef>
          <a:spcPct val="0"/>
        </a:spcBef>
        <a:spcAft>
          <a:spcPct val="0"/>
        </a:spcAft>
        <a:defRPr sz="8800">
          <a:solidFill>
            <a:schemeClr val="tx1"/>
          </a:solidFill>
          <a:latin typeface="Calibri" pitchFamily="34" charset="0"/>
        </a:defRPr>
      </a:lvl9pPr>
    </p:titleStyle>
    <p:bodyStyle>
      <a:lvl1pPr marL="685800" indent="-685800" algn="l"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n-ea"/>
          <a:cs typeface="+mn-cs"/>
        </a:defRPr>
      </a:lvl1pPr>
      <a:lvl2pPr marL="1485900" indent="-571500" algn="l" rtl="0" eaLnBrk="0" fontAlgn="base" hangingPunct="0">
        <a:spcBef>
          <a:spcPct val="20000"/>
        </a:spcBef>
        <a:spcAft>
          <a:spcPct val="0"/>
        </a:spcAft>
        <a:buFont typeface="Arial" panose="020B0604020202020204" pitchFamily="34" charset="0"/>
        <a:buChar char="–"/>
        <a:defRPr sz="5600" kern="1200">
          <a:solidFill>
            <a:schemeClr val="tx1"/>
          </a:solidFill>
          <a:latin typeface="+mn-lt"/>
          <a:ea typeface="+mn-ea"/>
          <a:cs typeface="+mn-cs"/>
        </a:defRPr>
      </a:lvl2pPr>
      <a:lvl3pPr marL="2286000" indent="-45720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3pPr>
      <a:lvl4pPr marL="32004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4pPr>
      <a:lvl5pPr marL="41148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41733797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42480108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25321001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017914660"/>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80"/>
            <a:ext cx="21948458" cy="2286000"/>
          </a:xfrm>
          <a:prstGeom prst="rect">
            <a:avLst/>
          </a:prstGeom>
        </p:spPr>
        <p:txBody>
          <a:bodyPr vert="horz" lIns="131162" tIns="65581" rIns="131162" bIns="65581" rtlCol="0" anchor="ctr">
            <a:normAutofit/>
          </a:bodyPr>
          <a:lstStyle/>
          <a:p>
            <a:r>
              <a:rPr lang="en-US"/>
              <a:t>Click to edit Master title style</a:t>
            </a:r>
          </a:p>
        </p:txBody>
      </p:sp>
      <p:sp>
        <p:nvSpPr>
          <p:cNvPr id="3" name="Text Placeholder 2"/>
          <p:cNvSpPr>
            <a:spLocks noGrp="1"/>
          </p:cNvSpPr>
          <p:nvPr>
            <p:ph type="body" idx="1"/>
          </p:nvPr>
        </p:nvSpPr>
        <p:spPr>
          <a:xfrm>
            <a:off x="1219359" y="3200404"/>
            <a:ext cx="21948458" cy="9051928"/>
          </a:xfrm>
          <a:prstGeom prst="rect">
            <a:avLst/>
          </a:prstGeom>
        </p:spPr>
        <p:txBody>
          <a:bodyPr vert="horz" lIns="131162" tIns="65581" rIns="131162" bIns="65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361" y="12712703"/>
            <a:ext cx="5690341" cy="730250"/>
          </a:xfrm>
          <a:prstGeom prst="rect">
            <a:avLst/>
          </a:prstGeom>
        </p:spPr>
        <p:txBody>
          <a:bodyPr vert="horz" lIns="131162" tIns="65581" rIns="131162" bIns="65581" rtlCol="0" anchor="ctr"/>
          <a:lstStyle>
            <a:lvl1pPr algn="l">
              <a:defRPr sz="2552">
                <a:solidFill>
                  <a:schemeClr val="tx1">
                    <a:tint val="75000"/>
                  </a:schemeClr>
                </a:solidFill>
              </a:defRPr>
            </a:lvl1pPr>
          </a:lstStyle>
          <a:p>
            <a:pPr defTabSz="2438340">
              <a:buClr>
                <a:srgbClr val="000000"/>
              </a:buClr>
            </a:pPr>
            <a:fld id="{095E6027-A882-422D-A9D1-F849DA847806}"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8332285" y="12712703"/>
            <a:ext cx="7722605" cy="730250"/>
          </a:xfrm>
          <a:prstGeom prst="rect">
            <a:avLst/>
          </a:prstGeom>
        </p:spPr>
        <p:txBody>
          <a:bodyPr vert="horz" lIns="131162" tIns="65581" rIns="131162" bIns="65581" rtlCol="0" anchor="ctr"/>
          <a:lstStyle>
            <a:lvl1pPr algn="ctr">
              <a:defRPr sz="2552">
                <a:solidFill>
                  <a:schemeClr val="tx1">
                    <a:tint val="75000"/>
                  </a:schemeClr>
                </a:solidFill>
              </a:defRPr>
            </a:lvl1p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17477475" y="12712703"/>
            <a:ext cx="5690341" cy="730250"/>
          </a:xfrm>
          <a:prstGeom prst="rect">
            <a:avLst/>
          </a:prstGeom>
        </p:spPr>
        <p:txBody>
          <a:bodyPr vert="horz" lIns="131162" tIns="65581" rIns="131162" bIns="65581" rtlCol="0" anchor="ctr"/>
          <a:lstStyle>
            <a:lvl1pPr algn="r">
              <a:defRPr sz="2552">
                <a:solidFill>
                  <a:schemeClr val="tx1">
                    <a:tint val="75000"/>
                  </a:schemeClr>
                </a:solidFill>
              </a:defRPr>
            </a:lvl1pPr>
          </a:lstStyle>
          <a:p>
            <a:pPr defTabSz="2438340">
              <a:buClr>
                <a:srgbClr val="000000"/>
              </a:buClr>
            </a:pPr>
            <a:fld id="{E8B9FE83-06E5-4D2A-99AD-2ACE8CEC4484}"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7693975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1969470" rtl="0" eaLnBrk="1" latinLnBrk="0" hangingPunct="1">
        <a:spcBef>
          <a:spcPct val="0"/>
        </a:spcBef>
        <a:buNone/>
        <a:defRPr sz="9462" kern="1200">
          <a:solidFill>
            <a:schemeClr val="tx1"/>
          </a:solidFill>
          <a:latin typeface="+mj-lt"/>
          <a:ea typeface="+mj-ea"/>
          <a:cs typeface="+mj-cs"/>
        </a:defRPr>
      </a:lvl1pPr>
    </p:titleStyle>
    <p:bodyStyle>
      <a:lvl1pPr marL="738552" indent="-738552" algn="l" defTabSz="1969470" rtl="0" eaLnBrk="1" latinLnBrk="0" hangingPunct="1">
        <a:spcBef>
          <a:spcPct val="20000"/>
        </a:spcBef>
        <a:buFont typeface="Arial" panose="020B0604020202020204" pitchFamily="34" charset="0"/>
        <a:buChar char="•"/>
        <a:defRPr sz="6906" kern="1200">
          <a:solidFill>
            <a:schemeClr val="tx1"/>
          </a:solidFill>
          <a:latin typeface="+mn-lt"/>
          <a:ea typeface="+mn-ea"/>
          <a:cs typeface="+mn-cs"/>
        </a:defRPr>
      </a:lvl1pPr>
      <a:lvl2pPr marL="1600194" indent="-615460" algn="l" defTabSz="1969470" rtl="0" eaLnBrk="1" latinLnBrk="0" hangingPunct="1">
        <a:spcBef>
          <a:spcPct val="20000"/>
        </a:spcBef>
        <a:buFont typeface="Arial" panose="020B0604020202020204" pitchFamily="34" charset="0"/>
        <a:buChar char="–"/>
        <a:defRPr sz="6006" kern="1200">
          <a:solidFill>
            <a:schemeClr val="tx1"/>
          </a:solidFill>
          <a:latin typeface="+mn-lt"/>
          <a:ea typeface="+mn-ea"/>
          <a:cs typeface="+mn-cs"/>
        </a:defRPr>
      </a:lvl2pPr>
      <a:lvl3pPr marL="2461840" indent="-492370" algn="l" defTabSz="1969470" rtl="0" eaLnBrk="1" latinLnBrk="0" hangingPunct="1">
        <a:spcBef>
          <a:spcPct val="20000"/>
        </a:spcBef>
        <a:buFont typeface="Arial" panose="020B0604020202020204" pitchFamily="34" charset="0"/>
        <a:buChar char="•"/>
        <a:defRPr sz="5106" kern="1200">
          <a:solidFill>
            <a:schemeClr val="tx1"/>
          </a:solidFill>
          <a:latin typeface="+mn-lt"/>
          <a:ea typeface="+mn-ea"/>
          <a:cs typeface="+mn-cs"/>
        </a:defRPr>
      </a:lvl3pPr>
      <a:lvl4pPr marL="3446578" indent="-492370" algn="l" defTabSz="1969470" rtl="0" eaLnBrk="1" latinLnBrk="0" hangingPunct="1">
        <a:spcBef>
          <a:spcPct val="20000"/>
        </a:spcBef>
        <a:buFont typeface="Arial" panose="020B0604020202020204" pitchFamily="34" charset="0"/>
        <a:buChar char="–"/>
        <a:defRPr sz="4354" kern="1200">
          <a:solidFill>
            <a:schemeClr val="tx1"/>
          </a:solidFill>
          <a:latin typeface="+mn-lt"/>
          <a:ea typeface="+mn-ea"/>
          <a:cs typeface="+mn-cs"/>
        </a:defRPr>
      </a:lvl4pPr>
      <a:lvl5pPr marL="4431314" indent="-492370" algn="l" defTabSz="1969470" rtl="0" eaLnBrk="1" latinLnBrk="0" hangingPunct="1">
        <a:spcBef>
          <a:spcPct val="20000"/>
        </a:spcBef>
        <a:buFont typeface="Arial" panose="020B0604020202020204" pitchFamily="34" charset="0"/>
        <a:buChar char="»"/>
        <a:defRPr sz="4354" kern="1200">
          <a:solidFill>
            <a:schemeClr val="tx1"/>
          </a:solidFill>
          <a:latin typeface="+mn-lt"/>
          <a:ea typeface="+mn-ea"/>
          <a:cs typeface="+mn-cs"/>
        </a:defRPr>
      </a:lvl5pPr>
      <a:lvl6pPr marL="5416048" indent="-492370" algn="l" defTabSz="1969470" rtl="0" eaLnBrk="1" latinLnBrk="0" hangingPunct="1">
        <a:spcBef>
          <a:spcPct val="20000"/>
        </a:spcBef>
        <a:buFont typeface="Arial" panose="020B0604020202020204" pitchFamily="34" charset="0"/>
        <a:buChar char="•"/>
        <a:defRPr sz="4354" kern="1200">
          <a:solidFill>
            <a:schemeClr val="tx1"/>
          </a:solidFill>
          <a:latin typeface="+mn-lt"/>
          <a:ea typeface="+mn-ea"/>
          <a:cs typeface="+mn-cs"/>
        </a:defRPr>
      </a:lvl6pPr>
      <a:lvl7pPr marL="6400786" indent="-492370" algn="l" defTabSz="1969470" rtl="0" eaLnBrk="1" latinLnBrk="0" hangingPunct="1">
        <a:spcBef>
          <a:spcPct val="20000"/>
        </a:spcBef>
        <a:buFont typeface="Arial" panose="020B0604020202020204" pitchFamily="34" charset="0"/>
        <a:buChar char="•"/>
        <a:defRPr sz="4354" kern="1200">
          <a:solidFill>
            <a:schemeClr val="tx1"/>
          </a:solidFill>
          <a:latin typeface="+mn-lt"/>
          <a:ea typeface="+mn-ea"/>
          <a:cs typeface="+mn-cs"/>
        </a:defRPr>
      </a:lvl7pPr>
      <a:lvl8pPr marL="7385522" indent="-492370" algn="l" defTabSz="1969470" rtl="0" eaLnBrk="1" latinLnBrk="0" hangingPunct="1">
        <a:spcBef>
          <a:spcPct val="20000"/>
        </a:spcBef>
        <a:buFont typeface="Arial" panose="020B0604020202020204" pitchFamily="34" charset="0"/>
        <a:buChar char="•"/>
        <a:defRPr sz="4354" kern="1200">
          <a:solidFill>
            <a:schemeClr val="tx1"/>
          </a:solidFill>
          <a:latin typeface="+mn-lt"/>
          <a:ea typeface="+mn-ea"/>
          <a:cs typeface="+mn-cs"/>
        </a:defRPr>
      </a:lvl8pPr>
      <a:lvl9pPr marL="8370258" indent="-492370" algn="l" defTabSz="1969470" rtl="0" eaLnBrk="1" latinLnBrk="0" hangingPunct="1">
        <a:spcBef>
          <a:spcPct val="20000"/>
        </a:spcBef>
        <a:buFont typeface="Arial" panose="020B0604020202020204" pitchFamily="34" charset="0"/>
        <a:buChar char="•"/>
        <a:defRPr sz="4354" kern="1200">
          <a:solidFill>
            <a:schemeClr val="tx1"/>
          </a:solidFill>
          <a:latin typeface="+mn-lt"/>
          <a:ea typeface="+mn-ea"/>
          <a:cs typeface="+mn-cs"/>
        </a:defRPr>
      </a:lvl9pPr>
    </p:bodyStyle>
    <p:otherStyle>
      <a:defPPr>
        <a:defRPr lang="en-US"/>
      </a:defPPr>
      <a:lvl1pPr marL="0" algn="l" defTabSz="1969470" rtl="0" eaLnBrk="1" latinLnBrk="0" hangingPunct="1">
        <a:defRPr sz="3904" kern="1200">
          <a:solidFill>
            <a:schemeClr val="tx1"/>
          </a:solidFill>
          <a:latin typeface="+mn-lt"/>
          <a:ea typeface="+mn-ea"/>
          <a:cs typeface="+mn-cs"/>
        </a:defRPr>
      </a:lvl1pPr>
      <a:lvl2pPr marL="984736" algn="l" defTabSz="1969470" rtl="0" eaLnBrk="1" latinLnBrk="0" hangingPunct="1">
        <a:defRPr sz="3904" kern="1200">
          <a:solidFill>
            <a:schemeClr val="tx1"/>
          </a:solidFill>
          <a:latin typeface="+mn-lt"/>
          <a:ea typeface="+mn-ea"/>
          <a:cs typeface="+mn-cs"/>
        </a:defRPr>
      </a:lvl2pPr>
      <a:lvl3pPr marL="1969470" algn="l" defTabSz="1969470" rtl="0" eaLnBrk="1" latinLnBrk="0" hangingPunct="1">
        <a:defRPr sz="3904" kern="1200">
          <a:solidFill>
            <a:schemeClr val="tx1"/>
          </a:solidFill>
          <a:latin typeface="+mn-lt"/>
          <a:ea typeface="+mn-ea"/>
          <a:cs typeface="+mn-cs"/>
        </a:defRPr>
      </a:lvl3pPr>
      <a:lvl4pPr marL="2954208" algn="l" defTabSz="1969470" rtl="0" eaLnBrk="1" latinLnBrk="0" hangingPunct="1">
        <a:defRPr sz="3904" kern="1200">
          <a:solidFill>
            <a:schemeClr val="tx1"/>
          </a:solidFill>
          <a:latin typeface="+mn-lt"/>
          <a:ea typeface="+mn-ea"/>
          <a:cs typeface="+mn-cs"/>
        </a:defRPr>
      </a:lvl4pPr>
      <a:lvl5pPr marL="3938944" algn="l" defTabSz="1969470" rtl="0" eaLnBrk="1" latinLnBrk="0" hangingPunct="1">
        <a:defRPr sz="3904" kern="1200">
          <a:solidFill>
            <a:schemeClr val="tx1"/>
          </a:solidFill>
          <a:latin typeface="+mn-lt"/>
          <a:ea typeface="+mn-ea"/>
          <a:cs typeface="+mn-cs"/>
        </a:defRPr>
      </a:lvl5pPr>
      <a:lvl6pPr marL="4923680" algn="l" defTabSz="1969470" rtl="0" eaLnBrk="1" latinLnBrk="0" hangingPunct="1">
        <a:defRPr sz="3904" kern="1200">
          <a:solidFill>
            <a:schemeClr val="tx1"/>
          </a:solidFill>
          <a:latin typeface="+mn-lt"/>
          <a:ea typeface="+mn-ea"/>
          <a:cs typeface="+mn-cs"/>
        </a:defRPr>
      </a:lvl6pPr>
      <a:lvl7pPr marL="5908418" algn="l" defTabSz="1969470" rtl="0" eaLnBrk="1" latinLnBrk="0" hangingPunct="1">
        <a:defRPr sz="3904" kern="1200">
          <a:solidFill>
            <a:schemeClr val="tx1"/>
          </a:solidFill>
          <a:latin typeface="+mn-lt"/>
          <a:ea typeface="+mn-ea"/>
          <a:cs typeface="+mn-cs"/>
        </a:defRPr>
      </a:lvl7pPr>
      <a:lvl8pPr marL="6893154" algn="l" defTabSz="1969470" rtl="0" eaLnBrk="1" latinLnBrk="0" hangingPunct="1">
        <a:defRPr sz="3904" kern="1200">
          <a:solidFill>
            <a:schemeClr val="tx1"/>
          </a:solidFill>
          <a:latin typeface="+mn-lt"/>
          <a:ea typeface="+mn-ea"/>
          <a:cs typeface="+mn-cs"/>
        </a:defRPr>
      </a:lvl8pPr>
      <a:lvl9pPr marL="7877888" algn="l" defTabSz="1969470" rtl="0" eaLnBrk="1" latinLnBrk="0" hangingPunct="1">
        <a:defRPr sz="3904"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014244232"/>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619" y="3651251"/>
            <a:ext cx="21033938" cy="870267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618" y="12712703"/>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2438340">
              <a:buClr>
                <a:srgbClr val="000000"/>
              </a:buClr>
            </a:pPr>
            <a:fld id="{06ABD190-56AD-4C55-BBCA-1554B872117B}" type="datetimeFigureOut">
              <a:rPr lang="en-US" kern="0" smtClean="0">
                <a:solidFill>
                  <a:prstClr val="black">
                    <a:tint val="75000"/>
                  </a:prstClr>
                </a:solidFill>
                <a:latin typeface="Arial"/>
                <a:cs typeface="Arial"/>
                <a:sym typeface="Arial"/>
              </a:rPr>
              <a:pPr defTabSz="2438340">
                <a:buClr>
                  <a:srgbClr val="000000"/>
                </a:buClr>
              </a:pPr>
              <a:t>8/18/2023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8078252" y="12712703"/>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2438340">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17223443" y="12712703"/>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2438340">
              <a:buClr>
                <a:srgbClr val="000000"/>
              </a:buClr>
            </a:pPr>
            <a:fld id="{B8F674BA-2DE0-4D90-8561-25BA31F62F13}" type="slidenum">
              <a:rPr lang="en-US" kern="0" smtClean="0">
                <a:solidFill>
                  <a:prstClr val="black">
                    <a:tint val="75000"/>
                  </a:prstClr>
                </a:solidFill>
                <a:latin typeface="Arial"/>
                <a:cs typeface="Arial"/>
                <a:sym typeface="Arial"/>
              </a:rPr>
              <a:pPr defTabSz="2438340">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1613991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828754"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88" indent="-457188" algn="l" defTabSz="1828754"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942" indent="-457188" algn="l" defTabSz="182875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320"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69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82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206"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4" rtl="0" eaLnBrk="1" latinLnBrk="0" hangingPunct="1">
        <a:defRPr sz="3600" kern="1200">
          <a:solidFill>
            <a:schemeClr val="tx1"/>
          </a:solidFill>
          <a:latin typeface="+mn-lt"/>
          <a:ea typeface="+mn-ea"/>
          <a:cs typeface="+mn-cs"/>
        </a:defRPr>
      </a:lvl1pPr>
      <a:lvl2pPr marL="914378" algn="l" defTabSz="1828754" rtl="0" eaLnBrk="1" latinLnBrk="0" hangingPunct="1">
        <a:defRPr sz="3600" kern="1200">
          <a:solidFill>
            <a:schemeClr val="tx1"/>
          </a:solidFill>
          <a:latin typeface="+mn-lt"/>
          <a:ea typeface="+mn-ea"/>
          <a:cs typeface="+mn-cs"/>
        </a:defRPr>
      </a:lvl2pPr>
      <a:lvl3pPr marL="1828754" algn="l" defTabSz="1828754" rtl="0" eaLnBrk="1" latinLnBrk="0" hangingPunct="1">
        <a:defRPr sz="3600" kern="1200">
          <a:solidFill>
            <a:schemeClr val="tx1"/>
          </a:solidFill>
          <a:latin typeface="+mn-lt"/>
          <a:ea typeface="+mn-ea"/>
          <a:cs typeface="+mn-cs"/>
        </a:defRPr>
      </a:lvl3pPr>
      <a:lvl4pPr marL="2743132" algn="l" defTabSz="1828754" rtl="0" eaLnBrk="1" latinLnBrk="0" hangingPunct="1">
        <a:defRPr sz="3600" kern="1200">
          <a:solidFill>
            <a:schemeClr val="tx1"/>
          </a:solidFill>
          <a:latin typeface="+mn-lt"/>
          <a:ea typeface="+mn-ea"/>
          <a:cs typeface="+mn-cs"/>
        </a:defRPr>
      </a:lvl4pPr>
      <a:lvl5pPr marL="3657508" algn="l" defTabSz="1828754" rtl="0" eaLnBrk="1" latinLnBrk="0" hangingPunct="1">
        <a:defRPr sz="3600" kern="1200">
          <a:solidFill>
            <a:schemeClr val="tx1"/>
          </a:solidFill>
          <a:latin typeface="+mn-lt"/>
          <a:ea typeface="+mn-ea"/>
          <a:cs typeface="+mn-cs"/>
        </a:defRPr>
      </a:lvl5pPr>
      <a:lvl6pPr marL="4571886" algn="l" defTabSz="1828754" rtl="0" eaLnBrk="1" latinLnBrk="0" hangingPunct="1">
        <a:defRPr sz="3600" kern="1200">
          <a:solidFill>
            <a:schemeClr val="tx1"/>
          </a:solidFill>
          <a:latin typeface="+mn-lt"/>
          <a:ea typeface="+mn-ea"/>
          <a:cs typeface="+mn-cs"/>
        </a:defRPr>
      </a:lvl6pPr>
      <a:lvl7pPr marL="5486262" algn="l" defTabSz="1828754" rtl="0" eaLnBrk="1" latinLnBrk="0" hangingPunct="1">
        <a:defRPr sz="3600" kern="1200">
          <a:solidFill>
            <a:schemeClr val="tx1"/>
          </a:solidFill>
          <a:latin typeface="+mn-lt"/>
          <a:ea typeface="+mn-ea"/>
          <a:cs typeface="+mn-cs"/>
        </a:defRPr>
      </a:lvl7pPr>
      <a:lvl8pPr marL="6400640" algn="l" defTabSz="1828754" rtl="0" eaLnBrk="1" latinLnBrk="0" hangingPunct="1">
        <a:defRPr sz="3600" kern="1200">
          <a:solidFill>
            <a:schemeClr val="tx1"/>
          </a:solidFill>
          <a:latin typeface="+mn-lt"/>
          <a:ea typeface="+mn-ea"/>
          <a:cs typeface="+mn-cs"/>
        </a:defRPr>
      </a:lvl8pPr>
      <a:lvl9pPr marL="7315018" algn="l" defTabSz="1828754" rtl="0" eaLnBrk="1" latinLnBrk="0" hangingPunct="1">
        <a:defRPr sz="3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79706152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46689326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1695139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31601139"/>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752812460"/>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638637623"/>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13100386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359" y="3200413"/>
            <a:ext cx="21948458" cy="90519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359" y="12712717"/>
            <a:ext cx="5690341"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5CD143C-C7D0-4760-8F95-31FCBB6ED26C}" type="datetimeFigureOut">
              <a:rPr lang="en-US" smtClean="0">
                <a:solidFill>
                  <a:prstClr val="black">
                    <a:tint val="75000"/>
                  </a:prstClr>
                </a:solidFill>
              </a:rPr>
              <a:pPr defTabSz="1828800"/>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17"/>
            <a:ext cx="7722605"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17"/>
            <a:ext cx="5690341"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C1AE67BC-8590-4969-9246-80278DE35F6B}"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200433717"/>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359" y="549276"/>
            <a:ext cx="2194845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219359" y="3200401"/>
            <a:ext cx="21948458" cy="905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219359" y="12490450"/>
            <a:ext cx="56903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800">
                <a:latin typeface="Arial" charset="0"/>
                <a:cs typeface="Arial" charset="0"/>
              </a:defRPr>
            </a:lvl1pPr>
          </a:lstStyle>
          <a:p>
            <a:pPr defTabSz="1828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8332285" y="12490450"/>
            <a:ext cx="772260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800">
                <a:latin typeface="Arial" charset="0"/>
                <a:cs typeface="Arial" charset="0"/>
              </a:defRPr>
            </a:lvl1pPr>
          </a:lstStyle>
          <a:p>
            <a:pPr defTabSz="1828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7477475" y="12490450"/>
            <a:ext cx="56903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800"/>
            </a:lvl1pPr>
          </a:lstStyle>
          <a:p>
            <a:pPr defTabSz="1828800" fontAlgn="base">
              <a:spcBef>
                <a:spcPct val="0"/>
              </a:spcBef>
              <a:spcAft>
                <a:spcPct val="0"/>
              </a:spcAft>
            </a:pPr>
            <a:fld id="{8AF6AF13-87EA-4317-8AF7-90B339248D78}"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16240180"/>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Lst>
  <p:txStyles>
    <p:titleStyle>
      <a:lvl1pPr algn="ctr" rtl="0" eaLnBrk="0" fontAlgn="base" hangingPunct="0">
        <a:spcBef>
          <a:spcPct val="0"/>
        </a:spcBef>
        <a:spcAft>
          <a:spcPct val="0"/>
        </a:spcAft>
        <a:defRPr sz="8800">
          <a:solidFill>
            <a:schemeClr val="tx2"/>
          </a:solidFill>
          <a:latin typeface="+mj-lt"/>
          <a:ea typeface="+mj-ea"/>
          <a:cs typeface="+mj-cs"/>
        </a:defRPr>
      </a:lvl1pPr>
      <a:lvl2pPr algn="ctr" rtl="0" eaLnBrk="0" fontAlgn="base" hangingPunct="0">
        <a:spcBef>
          <a:spcPct val="0"/>
        </a:spcBef>
        <a:spcAft>
          <a:spcPct val="0"/>
        </a:spcAft>
        <a:defRPr sz="8800">
          <a:solidFill>
            <a:schemeClr val="tx2"/>
          </a:solidFill>
          <a:latin typeface="Arial" charset="0"/>
          <a:cs typeface="Arial" charset="0"/>
        </a:defRPr>
      </a:lvl2pPr>
      <a:lvl3pPr algn="ctr" rtl="0" eaLnBrk="0" fontAlgn="base" hangingPunct="0">
        <a:spcBef>
          <a:spcPct val="0"/>
        </a:spcBef>
        <a:spcAft>
          <a:spcPct val="0"/>
        </a:spcAft>
        <a:defRPr sz="8800">
          <a:solidFill>
            <a:schemeClr val="tx2"/>
          </a:solidFill>
          <a:latin typeface="Arial" charset="0"/>
          <a:cs typeface="Arial" charset="0"/>
        </a:defRPr>
      </a:lvl3pPr>
      <a:lvl4pPr algn="ctr" rtl="0" eaLnBrk="0" fontAlgn="base" hangingPunct="0">
        <a:spcBef>
          <a:spcPct val="0"/>
        </a:spcBef>
        <a:spcAft>
          <a:spcPct val="0"/>
        </a:spcAft>
        <a:defRPr sz="8800">
          <a:solidFill>
            <a:schemeClr val="tx2"/>
          </a:solidFill>
          <a:latin typeface="Arial" charset="0"/>
          <a:cs typeface="Arial" charset="0"/>
        </a:defRPr>
      </a:lvl4pPr>
      <a:lvl5pPr algn="ctr" rtl="0" eaLnBrk="0" fontAlgn="base" hangingPunct="0">
        <a:spcBef>
          <a:spcPct val="0"/>
        </a:spcBef>
        <a:spcAft>
          <a:spcPct val="0"/>
        </a:spcAft>
        <a:defRPr sz="8800">
          <a:solidFill>
            <a:schemeClr val="tx2"/>
          </a:solidFill>
          <a:latin typeface="Arial" charset="0"/>
          <a:cs typeface="Arial" charset="0"/>
        </a:defRPr>
      </a:lvl5pPr>
      <a:lvl6pPr marL="914400" algn="ctr" rtl="0" fontAlgn="base">
        <a:spcBef>
          <a:spcPct val="0"/>
        </a:spcBef>
        <a:spcAft>
          <a:spcPct val="0"/>
        </a:spcAft>
        <a:defRPr sz="8800">
          <a:solidFill>
            <a:schemeClr val="tx2"/>
          </a:solidFill>
          <a:latin typeface="Arial" charset="0"/>
          <a:cs typeface="Arial" charset="0"/>
        </a:defRPr>
      </a:lvl6pPr>
      <a:lvl7pPr marL="1828800" algn="ctr" rtl="0" fontAlgn="base">
        <a:spcBef>
          <a:spcPct val="0"/>
        </a:spcBef>
        <a:spcAft>
          <a:spcPct val="0"/>
        </a:spcAft>
        <a:defRPr sz="8800">
          <a:solidFill>
            <a:schemeClr val="tx2"/>
          </a:solidFill>
          <a:latin typeface="Arial" charset="0"/>
          <a:cs typeface="Arial" charset="0"/>
        </a:defRPr>
      </a:lvl7pPr>
      <a:lvl8pPr marL="2743200" algn="ctr" rtl="0" fontAlgn="base">
        <a:spcBef>
          <a:spcPct val="0"/>
        </a:spcBef>
        <a:spcAft>
          <a:spcPct val="0"/>
        </a:spcAft>
        <a:defRPr sz="8800">
          <a:solidFill>
            <a:schemeClr val="tx2"/>
          </a:solidFill>
          <a:latin typeface="Arial" charset="0"/>
          <a:cs typeface="Arial" charset="0"/>
        </a:defRPr>
      </a:lvl8pPr>
      <a:lvl9pPr marL="3657600" algn="ctr" rtl="0" fontAlgn="base">
        <a:spcBef>
          <a:spcPct val="0"/>
        </a:spcBef>
        <a:spcAft>
          <a:spcPct val="0"/>
        </a:spcAft>
        <a:defRPr sz="8800">
          <a:solidFill>
            <a:schemeClr val="tx2"/>
          </a:solidFill>
          <a:latin typeface="Arial" charset="0"/>
          <a:cs typeface="Arial" charset="0"/>
        </a:defRPr>
      </a:lvl9pPr>
    </p:titleStyle>
    <p:bodyStyle>
      <a:lvl1pPr marL="685800" indent="-685800" algn="l" rtl="0" eaLnBrk="0" fontAlgn="base" hangingPunct="0">
        <a:spcBef>
          <a:spcPct val="20000"/>
        </a:spcBef>
        <a:spcAft>
          <a:spcPct val="0"/>
        </a:spcAft>
        <a:buChar char="•"/>
        <a:defRPr sz="6400">
          <a:solidFill>
            <a:schemeClr val="tx1"/>
          </a:solidFill>
          <a:latin typeface="+mn-lt"/>
          <a:ea typeface="+mn-ea"/>
          <a:cs typeface="+mn-cs"/>
        </a:defRPr>
      </a:lvl1pPr>
      <a:lvl2pPr marL="1485900" indent="-571500" algn="l" rtl="0" eaLnBrk="0" fontAlgn="base" hangingPunct="0">
        <a:spcBef>
          <a:spcPct val="20000"/>
        </a:spcBef>
        <a:spcAft>
          <a:spcPct val="0"/>
        </a:spcAft>
        <a:buChar char="–"/>
        <a:defRPr sz="5600">
          <a:solidFill>
            <a:schemeClr val="tx1"/>
          </a:solidFill>
          <a:latin typeface="+mn-lt"/>
          <a:cs typeface="+mn-cs"/>
        </a:defRPr>
      </a:lvl2pPr>
      <a:lvl3pPr marL="2286000" indent="-457200" algn="l" rtl="0" eaLnBrk="0" fontAlgn="base" hangingPunct="0">
        <a:spcBef>
          <a:spcPct val="20000"/>
        </a:spcBef>
        <a:spcAft>
          <a:spcPct val="0"/>
        </a:spcAft>
        <a:buChar char="•"/>
        <a:defRPr sz="4800">
          <a:solidFill>
            <a:schemeClr val="tx1"/>
          </a:solidFill>
          <a:latin typeface="+mn-lt"/>
          <a:cs typeface="+mn-cs"/>
        </a:defRPr>
      </a:lvl3pPr>
      <a:lvl4pPr marL="3200400" indent="-457200" algn="l" rtl="0" eaLnBrk="0" fontAlgn="base" hangingPunct="0">
        <a:spcBef>
          <a:spcPct val="20000"/>
        </a:spcBef>
        <a:spcAft>
          <a:spcPct val="0"/>
        </a:spcAft>
        <a:buChar char="–"/>
        <a:defRPr sz="4000">
          <a:solidFill>
            <a:schemeClr val="tx1"/>
          </a:solidFill>
          <a:latin typeface="+mn-lt"/>
          <a:cs typeface="+mn-cs"/>
        </a:defRPr>
      </a:lvl4pPr>
      <a:lvl5pPr marL="4114800" indent="-457200" algn="l" rtl="0" eaLnBrk="0" fontAlgn="base" hangingPunct="0">
        <a:spcBef>
          <a:spcPct val="20000"/>
        </a:spcBef>
        <a:spcAft>
          <a:spcPct val="0"/>
        </a:spcAft>
        <a:buChar char="»"/>
        <a:defRPr sz="4000">
          <a:solidFill>
            <a:schemeClr val="tx1"/>
          </a:solidFill>
          <a:latin typeface="+mn-lt"/>
          <a:cs typeface="+mn-cs"/>
        </a:defRPr>
      </a:lvl5pPr>
      <a:lvl6pPr marL="5029200" indent="-457200" algn="l" rtl="0" fontAlgn="base">
        <a:spcBef>
          <a:spcPct val="20000"/>
        </a:spcBef>
        <a:spcAft>
          <a:spcPct val="0"/>
        </a:spcAft>
        <a:buChar char="»"/>
        <a:defRPr sz="4000">
          <a:solidFill>
            <a:schemeClr val="tx1"/>
          </a:solidFill>
          <a:latin typeface="+mn-lt"/>
          <a:cs typeface="+mn-cs"/>
        </a:defRPr>
      </a:lvl6pPr>
      <a:lvl7pPr marL="5943600" indent="-457200" algn="l" rtl="0" fontAlgn="base">
        <a:spcBef>
          <a:spcPct val="20000"/>
        </a:spcBef>
        <a:spcAft>
          <a:spcPct val="0"/>
        </a:spcAft>
        <a:buChar char="»"/>
        <a:defRPr sz="4000">
          <a:solidFill>
            <a:schemeClr val="tx1"/>
          </a:solidFill>
          <a:latin typeface="+mn-lt"/>
          <a:cs typeface="+mn-cs"/>
        </a:defRPr>
      </a:lvl7pPr>
      <a:lvl8pPr marL="6858000" indent="-457200" algn="l" rtl="0" fontAlgn="base">
        <a:spcBef>
          <a:spcPct val="20000"/>
        </a:spcBef>
        <a:spcAft>
          <a:spcPct val="0"/>
        </a:spcAft>
        <a:buChar char="»"/>
        <a:defRPr sz="4000">
          <a:solidFill>
            <a:schemeClr val="tx1"/>
          </a:solidFill>
          <a:latin typeface="+mn-lt"/>
          <a:cs typeface="+mn-cs"/>
        </a:defRPr>
      </a:lvl8pPr>
      <a:lvl9pPr marL="7772400" indent="-457200" algn="l" rtl="0" fontAlgn="base">
        <a:spcBef>
          <a:spcPct val="20000"/>
        </a:spcBef>
        <a:spcAft>
          <a:spcPct val="0"/>
        </a:spcAft>
        <a:buChar char="»"/>
        <a:defRPr sz="4000">
          <a:solidFill>
            <a:schemeClr val="tx1"/>
          </a:solidFill>
          <a:latin typeface="+mn-lt"/>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255637324"/>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7921782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359" y="549276"/>
            <a:ext cx="2194845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219359" y="3200401"/>
            <a:ext cx="21948458" cy="905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219359" y="12490450"/>
            <a:ext cx="56903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800">
                <a:latin typeface="+mn-lt"/>
              </a:defRPr>
            </a:lvl1pPr>
          </a:lstStyle>
          <a:p>
            <a:pPr defTabSz="1828800"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8332285" y="12490450"/>
            <a:ext cx="772260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800">
                <a:latin typeface="+mn-lt"/>
              </a:defRPr>
            </a:lvl1pPr>
          </a:lstStyle>
          <a:p>
            <a:pPr defTabSz="1828800"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17477475" y="12490450"/>
            <a:ext cx="56903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800">
                <a:latin typeface="+mn-lt"/>
              </a:defRPr>
            </a:lvl1pPr>
          </a:lstStyle>
          <a:p>
            <a:pPr defTabSz="1828800" fontAlgn="base">
              <a:spcBef>
                <a:spcPct val="0"/>
              </a:spcBef>
              <a:spcAft>
                <a:spcPct val="0"/>
              </a:spcAft>
            </a:pPr>
            <a:fld id="{9D59FFF9-004D-49E1-9748-EE4E4B5094B6}"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78532182"/>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27">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27">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27">
                                            <p:txEl>
                                              <p:pRg st="2" end="2"/>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027">
                                            <p:txEl>
                                              <p:pRg st="3" end="3"/>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027">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childTnLst>
                  <p:subTnLst>
                    <p:animClr clrSpc="rgb" dir="cw">
                      <p:cBhvr override="childStyle">
                        <p:cTn dur="1" fill="hold" display="0" masterRel="nextClick" afterEffect="1"/>
                        <p:tgtEl>
                          <p:spTgt spid="1027"/>
                        </p:tgtEl>
                        <p:attrNameLst>
                          <p:attrName>ppt_c</p:attrName>
                        </p:attrNameLst>
                      </p:cBhvr>
                      <p:to>
                        <a:schemeClr val="bg2"/>
                      </p:to>
                    </p:animClr>
                  </p:sub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subTnLst>
                    <p:animClr clrSpc="rgb" dir="cw">
                      <p:cBhvr override="childStyle">
                        <p:cTn dur="1" fill="hold" display="0" masterRel="nextClick" afterEffect="1"/>
                        <p:tgtEl>
                          <p:spTgt spid="1027"/>
                        </p:tgtEl>
                        <p:attrNameLst>
                          <p:attrName>ppt_c</p:attrName>
                        </p:attrNameLst>
                      </p:cBhvr>
                      <p:to>
                        <a:schemeClr val="bg2"/>
                      </p:to>
                    </p:animClr>
                  </p:sub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subTnLst>
                    <p:animClr clrSpc="rgb" dir="cw">
                      <p:cBhvr override="childStyle">
                        <p:cTn dur="1" fill="hold" display="0" masterRel="nextClick" afterEffect="1"/>
                        <p:tgtEl>
                          <p:spTgt spid="1027"/>
                        </p:tgtEl>
                        <p:attrNameLst>
                          <p:attrName>ppt_c</p:attrName>
                        </p:attrNameLst>
                      </p:cBhvr>
                      <p:to>
                        <a:schemeClr val="bg2"/>
                      </p:to>
                    </p:animClr>
                  </p:sub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subTnLst>
                    <p:animClr clrSpc="rgb" dir="cw">
                      <p:cBhvr override="childStyle">
                        <p:cTn dur="1" fill="hold" display="0" masterRel="nextClick" afterEffect="1"/>
                        <p:tgtEl>
                          <p:spTgt spid="1027"/>
                        </p:tgtEl>
                        <p:attrNameLst>
                          <p:attrName>ppt_c</p:attrName>
                        </p:attrNameLst>
                      </p:cBhvr>
                      <p:to>
                        <a:schemeClr val="bg2"/>
                      </p:to>
                    </p:animClr>
                  </p:sub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subTnLst>
                    <p:animClr clrSpc="rgb" dir="cw">
                      <p:cBhvr override="childStyle">
                        <p:cTn dur="1" fill="hold" display="0" masterRel="nextClick" afterEffect="1"/>
                        <p:tgtEl>
                          <p:spTgt spid="1027"/>
                        </p:tgtEl>
                        <p:attrNameLst>
                          <p:attrName>ppt_c</p:attrName>
                        </p:attrNameLst>
                      </p:cBhvr>
                      <p:to>
                        <a:schemeClr val="bg2"/>
                      </p:to>
                    </p:animClr>
                  </p:subTnLst>
                </p:cTn>
              </p:par>
            </p:tnLst>
          </p:tmpl>
        </p:tmplLst>
      </p:bldP>
    </p:bldLst>
  </p:timing>
  <p:txStyles>
    <p:titleStyle>
      <a:lvl1pPr algn="ctr" rtl="0" fontAlgn="base">
        <a:spcBef>
          <a:spcPct val="0"/>
        </a:spcBef>
        <a:spcAft>
          <a:spcPct val="0"/>
        </a:spcAft>
        <a:defRPr sz="8800" kern="1200">
          <a:solidFill>
            <a:schemeClr val="tx2"/>
          </a:solidFill>
          <a:latin typeface="+mj-lt"/>
          <a:ea typeface="+mj-ea"/>
          <a:cs typeface="+mj-cs"/>
        </a:defRPr>
      </a:lvl1pPr>
      <a:lvl2pPr algn="ctr" rtl="0" fontAlgn="base">
        <a:spcBef>
          <a:spcPct val="0"/>
        </a:spcBef>
        <a:spcAft>
          <a:spcPct val="0"/>
        </a:spcAft>
        <a:defRPr sz="88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88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88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8800">
          <a:solidFill>
            <a:schemeClr val="tx2"/>
          </a:solidFill>
          <a:latin typeface="Arial" panose="020B0604020202020204" pitchFamily="34" charset="0"/>
          <a:cs typeface="Arial" panose="020B0604020202020204" pitchFamily="34" charset="0"/>
        </a:defRPr>
      </a:lvl5pPr>
      <a:lvl6pPr marL="914400" algn="ctr" rtl="0" fontAlgn="base">
        <a:spcBef>
          <a:spcPct val="0"/>
        </a:spcBef>
        <a:spcAft>
          <a:spcPct val="0"/>
        </a:spcAft>
        <a:defRPr sz="8800">
          <a:solidFill>
            <a:schemeClr val="tx2"/>
          </a:solidFill>
          <a:latin typeface="Arial" panose="020B0604020202020204" pitchFamily="34" charset="0"/>
          <a:cs typeface="Arial" panose="020B0604020202020204" pitchFamily="34" charset="0"/>
        </a:defRPr>
      </a:lvl6pPr>
      <a:lvl7pPr marL="1828800" algn="ctr" rtl="0" fontAlgn="base">
        <a:spcBef>
          <a:spcPct val="0"/>
        </a:spcBef>
        <a:spcAft>
          <a:spcPct val="0"/>
        </a:spcAft>
        <a:defRPr sz="8800">
          <a:solidFill>
            <a:schemeClr val="tx2"/>
          </a:solidFill>
          <a:latin typeface="Arial" panose="020B0604020202020204" pitchFamily="34" charset="0"/>
          <a:cs typeface="Arial" panose="020B0604020202020204" pitchFamily="34" charset="0"/>
        </a:defRPr>
      </a:lvl7pPr>
      <a:lvl8pPr marL="2743200" algn="ctr" rtl="0" fontAlgn="base">
        <a:spcBef>
          <a:spcPct val="0"/>
        </a:spcBef>
        <a:spcAft>
          <a:spcPct val="0"/>
        </a:spcAft>
        <a:defRPr sz="8800">
          <a:solidFill>
            <a:schemeClr val="tx2"/>
          </a:solidFill>
          <a:latin typeface="Arial" panose="020B0604020202020204" pitchFamily="34" charset="0"/>
          <a:cs typeface="Arial" panose="020B0604020202020204" pitchFamily="34" charset="0"/>
        </a:defRPr>
      </a:lvl8pPr>
      <a:lvl9pPr marL="3657600" algn="ctr" rtl="0" fontAlgn="base">
        <a:spcBef>
          <a:spcPct val="0"/>
        </a:spcBef>
        <a:spcAft>
          <a:spcPct val="0"/>
        </a:spcAft>
        <a:defRPr sz="8800">
          <a:solidFill>
            <a:schemeClr val="tx2"/>
          </a:solidFill>
          <a:latin typeface="Arial" panose="020B0604020202020204" pitchFamily="34" charset="0"/>
          <a:cs typeface="Arial" panose="020B0604020202020204" pitchFamily="34" charset="0"/>
        </a:defRPr>
      </a:lvl9pPr>
    </p:titleStyle>
    <p:bodyStyle>
      <a:lvl1pPr marL="685800" indent="-685800" algn="l" rtl="0" fontAlgn="base">
        <a:spcBef>
          <a:spcPct val="20000"/>
        </a:spcBef>
        <a:spcAft>
          <a:spcPct val="0"/>
        </a:spcAft>
        <a:buChar char="•"/>
        <a:defRPr sz="6400" kern="1200">
          <a:solidFill>
            <a:schemeClr val="tx1"/>
          </a:solidFill>
          <a:latin typeface="+mn-lt"/>
          <a:ea typeface="+mn-ea"/>
          <a:cs typeface="+mn-cs"/>
        </a:defRPr>
      </a:lvl1pPr>
      <a:lvl2pPr marL="1485900" indent="-571500" algn="l" rtl="0" fontAlgn="base">
        <a:spcBef>
          <a:spcPct val="20000"/>
        </a:spcBef>
        <a:spcAft>
          <a:spcPct val="0"/>
        </a:spcAft>
        <a:buChar char="–"/>
        <a:defRPr sz="5600" kern="1200">
          <a:solidFill>
            <a:schemeClr val="tx1"/>
          </a:solidFill>
          <a:latin typeface="+mn-lt"/>
          <a:ea typeface="+mn-ea"/>
          <a:cs typeface="+mn-cs"/>
        </a:defRPr>
      </a:lvl2pPr>
      <a:lvl3pPr marL="2286000" indent="-457200" algn="l" rtl="0" fontAlgn="base">
        <a:spcBef>
          <a:spcPct val="20000"/>
        </a:spcBef>
        <a:spcAft>
          <a:spcPct val="0"/>
        </a:spcAft>
        <a:buChar char="•"/>
        <a:defRPr sz="4800" kern="1200">
          <a:solidFill>
            <a:schemeClr val="tx1"/>
          </a:solidFill>
          <a:latin typeface="+mn-lt"/>
          <a:ea typeface="+mn-ea"/>
          <a:cs typeface="+mn-cs"/>
        </a:defRPr>
      </a:lvl3pPr>
      <a:lvl4pPr marL="3200400" indent="-457200" algn="l" rtl="0" fontAlgn="base">
        <a:spcBef>
          <a:spcPct val="20000"/>
        </a:spcBef>
        <a:spcAft>
          <a:spcPct val="0"/>
        </a:spcAft>
        <a:buChar char="–"/>
        <a:defRPr sz="4000" kern="1200">
          <a:solidFill>
            <a:schemeClr val="tx1"/>
          </a:solidFill>
          <a:latin typeface="+mn-lt"/>
          <a:ea typeface="+mn-ea"/>
          <a:cs typeface="+mn-cs"/>
        </a:defRPr>
      </a:lvl4pPr>
      <a:lvl5pPr marL="4114800" indent="-457200" algn="l" rtl="0" fontAlgn="base">
        <a:spcBef>
          <a:spcPct val="20000"/>
        </a:spcBef>
        <a:spcAft>
          <a:spcPct val="0"/>
        </a:spcAft>
        <a:buChar char="»"/>
        <a:defRPr sz="4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96C69321-35DD-4BC7-953A-DC16A57A483D}" type="datetimeFigureOut">
              <a:rPr lang="en-GB" smtClean="0">
                <a:solidFill>
                  <a:prstClr val="black">
                    <a:tint val="75000"/>
                  </a:prstClr>
                </a:solidFill>
              </a:rPr>
              <a:pPr defTabSz="1828800"/>
              <a:t>18/08/2023</a:t>
            </a:fld>
            <a:endParaRPr lang="en-GB">
              <a:solidFill>
                <a:prstClr val="black">
                  <a:tint val="75000"/>
                </a:prstClr>
              </a:solidFill>
            </a:endParaRPr>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GB">
              <a:solidFill>
                <a:prstClr val="black">
                  <a:tint val="75000"/>
                </a:prstClr>
              </a:solidFill>
            </a:endParaRPr>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EDF5074B-1D8C-4FBF-B643-29DBF83DE07B}" type="slidenum">
              <a:rPr lang="en-GB" smtClean="0">
                <a:solidFill>
                  <a:prstClr val="black">
                    <a:tint val="75000"/>
                  </a:prstClr>
                </a:solidFill>
              </a:rPr>
              <a:pPr defTabSz="1828800"/>
              <a:t>‹#›</a:t>
            </a:fld>
            <a:endParaRPr lang="en-GB">
              <a:solidFill>
                <a:prstClr val="black">
                  <a:tint val="75000"/>
                </a:prstClr>
              </a:solidFill>
            </a:endParaRPr>
          </a:p>
        </p:txBody>
      </p:sp>
    </p:spTree>
    <p:extLst>
      <p:ext uri="{BB962C8B-B14F-4D97-AF65-F5344CB8AC3E}">
        <p14:creationId xmlns:p14="http://schemas.microsoft.com/office/powerpoint/2010/main" val="3654549180"/>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1189259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262350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defRPr/>
            </a:pPr>
            <a:fld id="{06ABD190-56AD-4C55-BBCA-1554B872117B}"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defRPr/>
            </a:pPr>
            <a:fld id="{B8F674BA-2DE0-4D90-8561-25BA31F62F13}" type="slidenum">
              <a:rPr lang="en-US" smtClean="0">
                <a:solidFill>
                  <a:prstClr val="black">
                    <a:tint val="75000"/>
                  </a:prstClr>
                </a:solidFill>
              </a:rPr>
              <a:pPr defTabSz="1828800">
                <a:defRPr/>
              </a:pPr>
              <a:t>‹#›</a:t>
            </a:fld>
            <a:endParaRPr lang="en-US">
              <a:solidFill>
                <a:prstClr val="black">
                  <a:tint val="75000"/>
                </a:prstClr>
              </a:solidFill>
            </a:endParaRPr>
          </a:p>
        </p:txBody>
      </p:sp>
    </p:spTree>
    <p:extLst>
      <p:ext uri="{BB962C8B-B14F-4D97-AF65-F5344CB8AC3E}">
        <p14:creationId xmlns:p14="http://schemas.microsoft.com/office/powerpoint/2010/main" val="36975063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359" y="549276"/>
            <a:ext cx="2194845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219359" y="3200401"/>
            <a:ext cx="21948458" cy="905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219359" y="12712701"/>
            <a:ext cx="5690341" cy="730250"/>
          </a:xfrm>
          <a:prstGeom prst="rect">
            <a:avLst/>
          </a:prstGeom>
        </p:spPr>
        <p:txBody>
          <a:bodyPr vert="horz" lIns="91440" tIns="45720" rIns="91440" bIns="45720" rtlCol="0" anchor="ctr"/>
          <a:lstStyle>
            <a:lvl1pPr algn="l" fontAlgn="auto">
              <a:spcBef>
                <a:spcPts val="0"/>
              </a:spcBef>
              <a:spcAft>
                <a:spcPts val="0"/>
              </a:spcAft>
              <a:defRPr sz="2400">
                <a:solidFill>
                  <a:schemeClr val="tx1">
                    <a:tint val="75000"/>
                  </a:schemeClr>
                </a:solidFill>
                <a:latin typeface="+mn-lt"/>
                <a:cs typeface="+mn-cs"/>
              </a:defRPr>
            </a:lvl1pPr>
          </a:lstStyle>
          <a:p>
            <a:pPr defTabSz="1828800">
              <a:defRPr/>
            </a:pPr>
            <a:fld id="{5BBBB1B5-395B-4758-899B-04EF3757CFC2}"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01"/>
            <a:ext cx="7722605" cy="730250"/>
          </a:xfrm>
          <a:prstGeom prst="rect">
            <a:avLst/>
          </a:prstGeom>
        </p:spPr>
        <p:txBody>
          <a:bodyPr vert="horz" lIns="91440" tIns="45720" rIns="91440" bIns="45720" rtlCol="0" anchor="ctr"/>
          <a:lstStyle>
            <a:lvl1pPr algn="ctr" fontAlgn="auto">
              <a:spcBef>
                <a:spcPts val="0"/>
              </a:spcBef>
              <a:spcAft>
                <a:spcPts val="0"/>
              </a:spcAft>
              <a:defRPr sz="2400">
                <a:solidFill>
                  <a:schemeClr val="tx1">
                    <a:tint val="75000"/>
                  </a:schemeClr>
                </a:solidFill>
                <a:latin typeface="+mn-lt"/>
                <a:cs typeface="+mn-cs"/>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01"/>
            <a:ext cx="5690341" cy="730250"/>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898989"/>
                </a:solidFill>
                <a:latin typeface="Calibri" panose="020F0502020204030204" pitchFamily="34" charset="0"/>
              </a:defRPr>
            </a:lvl1pPr>
          </a:lstStyle>
          <a:p>
            <a:pPr defTabSz="1828800" fontAlgn="base">
              <a:spcBef>
                <a:spcPct val="0"/>
              </a:spcBef>
              <a:spcAft>
                <a:spcPct val="0"/>
              </a:spcAft>
            </a:pPr>
            <a:fld id="{A5EEBCAA-F849-4BE2-97EE-CA87F3C5677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66931204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8800" kern="1200">
          <a:solidFill>
            <a:schemeClr val="tx1"/>
          </a:solidFill>
          <a:latin typeface="+mj-lt"/>
          <a:ea typeface="+mj-ea"/>
          <a:cs typeface="+mj-cs"/>
        </a:defRPr>
      </a:lvl1pPr>
      <a:lvl2pPr algn="ctr" rtl="0" eaLnBrk="0" fontAlgn="base" hangingPunct="0">
        <a:spcBef>
          <a:spcPct val="0"/>
        </a:spcBef>
        <a:spcAft>
          <a:spcPct val="0"/>
        </a:spcAft>
        <a:defRPr sz="8800">
          <a:solidFill>
            <a:schemeClr val="tx1"/>
          </a:solidFill>
          <a:latin typeface="Calibri" pitchFamily="34" charset="0"/>
        </a:defRPr>
      </a:lvl2pPr>
      <a:lvl3pPr algn="ctr" rtl="0" eaLnBrk="0" fontAlgn="base" hangingPunct="0">
        <a:spcBef>
          <a:spcPct val="0"/>
        </a:spcBef>
        <a:spcAft>
          <a:spcPct val="0"/>
        </a:spcAft>
        <a:defRPr sz="8800">
          <a:solidFill>
            <a:schemeClr val="tx1"/>
          </a:solidFill>
          <a:latin typeface="Calibri" pitchFamily="34" charset="0"/>
        </a:defRPr>
      </a:lvl3pPr>
      <a:lvl4pPr algn="ctr" rtl="0" eaLnBrk="0" fontAlgn="base" hangingPunct="0">
        <a:spcBef>
          <a:spcPct val="0"/>
        </a:spcBef>
        <a:spcAft>
          <a:spcPct val="0"/>
        </a:spcAft>
        <a:defRPr sz="8800">
          <a:solidFill>
            <a:schemeClr val="tx1"/>
          </a:solidFill>
          <a:latin typeface="Calibri" pitchFamily="34" charset="0"/>
        </a:defRPr>
      </a:lvl4pPr>
      <a:lvl5pPr algn="ctr" rtl="0" eaLnBrk="0" fontAlgn="base" hangingPunct="0">
        <a:spcBef>
          <a:spcPct val="0"/>
        </a:spcBef>
        <a:spcAft>
          <a:spcPct val="0"/>
        </a:spcAft>
        <a:defRPr sz="8800">
          <a:solidFill>
            <a:schemeClr val="tx1"/>
          </a:solidFill>
          <a:latin typeface="Calibri" pitchFamily="34" charset="0"/>
        </a:defRPr>
      </a:lvl5pPr>
      <a:lvl6pPr marL="914400" algn="ctr" rtl="0" fontAlgn="base">
        <a:spcBef>
          <a:spcPct val="0"/>
        </a:spcBef>
        <a:spcAft>
          <a:spcPct val="0"/>
        </a:spcAft>
        <a:defRPr sz="8800">
          <a:solidFill>
            <a:schemeClr val="tx1"/>
          </a:solidFill>
          <a:latin typeface="Calibri" pitchFamily="34" charset="0"/>
        </a:defRPr>
      </a:lvl6pPr>
      <a:lvl7pPr marL="1828800" algn="ctr" rtl="0" fontAlgn="base">
        <a:spcBef>
          <a:spcPct val="0"/>
        </a:spcBef>
        <a:spcAft>
          <a:spcPct val="0"/>
        </a:spcAft>
        <a:defRPr sz="8800">
          <a:solidFill>
            <a:schemeClr val="tx1"/>
          </a:solidFill>
          <a:latin typeface="Calibri" pitchFamily="34" charset="0"/>
        </a:defRPr>
      </a:lvl7pPr>
      <a:lvl8pPr marL="2743200" algn="ctr" rtl="0" fontAlgn="base">
        <a:spcBef>
          <a:spcPct val="0"/>
        </a:spcBef>
        <a:spcAft>
          <a:spcPct val="0"/>
        </a:spcAft>
        <a:defRPr sz="8800">
          <a:solidFill>
            <a:schemeClr val="tx1"/>
          </a:solidFill>
          <a:latin typeface="Calibri" pitchFamily="34" charset="0"/>
        </a:defRPr>
      </a:lvl8pPr>
      <a:lvl9pPr marL="3657600" algn="ctr" rtl="0" fontAlgn="base">
        <a:spcBef>
          <a:spcPct val="0"/>
        </a:spcBef>
        <a:spcAft>
          <a:spcPct val="0"/>
        </a:spcAft>
        <a:defRPr sz="8800">
          <a:solidFill>
            <a:schemeClr val="tx1"/>
          </a:solidFill>
          <a:latin typeface="Calibri" pitchFamily="34" charset="0"/>
        </a:defRPr>
      </a:lvl9pPr>
    </p:titleStyle>
    <p:bodyStyle>
      <a:lvl1pPr marL="685800" indent="-685800" algn="l"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n-ea"/>
          <a:cs typeface="+mn-cs"/>
        </a:defRPr>
      </a:lvl1pPr>
      <a:lvl2pPr marL="1485900" indent="-571500" algn="l" rtl="0" eaLnBrk="0" fontAlgn="base" hangingPunct="0">
        <a:spcBef>
          <a:spcPct val="20000"/>
        </a:spcBef>
        <a:spcAft>
          <a:spcPct val="0"/>
        </a:spcAft>
        <a:buFont typeface="Arial" panose="020B0604020202020204" pitchFamily="34" charset="0"/>
        <a:buChar char="–"/>
        <a:defRPr sz="5600" kern="1200">
          <a:solidFill>
            <a:schemeClr val="tx1"/>
          </a:solidFill>
          <a:latin typeface="+mn-lt"/>
          <a:ea typeface="+mn-ea"/>
          <a:cs typeface="+mn-cs"/>
        </a:defRPr>
      </a:lvl2pPr>
      <a:lvl3pPr marL="2286000" indent="-45720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3pPr>
      <a:lvl4pPr marL="32004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4pPr>
      <a:lvl5pPr marL="41148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359" y="549276"/>
            <a:ext cx="2194845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219359" y="3200401"/>
            <a:ext cx="21948458" cy="905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219359" y="12712701"/>
            <a:ext cx="5690341" cy="730250"/>
          </a:xfrm>
          <a:prstGeom prst="rect">
            <a:avLst/>
          </a:prstGeom>
        </p:spPr>
        <p:txBody>
          <a:bodyPr vert="horz" lIns="91440" tIns="45720" rIns="91440" bIns="45720" rtlCol="0" anchor="ctr"/>
          <a:lstStyle>
            <a:lvl1pPr algn="l" fontAlgn="auto">
              <a:spcBef>
                <a:spcPts val="0"/>
              </a:spcBef>
              <a:spcAft>
                <a:spcPts val="0"/>
              </a:spcAft>
              <a:defRPr sz="2400">
                <a:solidFill>
                  <a:schemeClr val="tx1">
                    <a:tint val="75000"/>
                  </a:schemeClr>
                </a:solidFill>
                <a:latin typeface="+mn-lt"/>
                <a:cs typeface="+mn-cs"/>
              </a:defRPr>
            </a:lvl1pPr>
          </a:lstStyle>
          <a:p>
            <a:pPr defTabSz="1828800">
              <a:defRPr/>
            </a:pPr>
            <a:fld id="{5BBBB1B5-395B-4758-899B-04EF3757CFC2}" type="datetimeFigureOut">
              <a:rPr lang="en-US" smtClean="0">
                <a:solidFill>
                  <a:prstClr val="black">
                    <a:tint val="75000"/>
                  </a:prstClr>
                </a:solidFill>
              </a:rPr>
              <a:pPr defTabSz="1828800">
                <a:defRPr/>
              </a:pPr>
              <a:t>8/18/2023</a:t>
            </a:fld>
            <a:endParaRPr lang="en-US">
              <a:solidFill>
                <a:prstClr val="black">
                  <a:tint val="75000"/>
                </a:prstClr>
              </a:solidFill>
            </a:endParaRPr>
          </a:p>
        </p:txBody>
      </p:sp>
      <p:sp>
        <p:nvSpPr>
          <p:cNvPr id="5" name="Footer Placeholder 4"/>
          <p:cNvSpPr>
            <a:spLocks noGrp="1"/>
          </p:cNvSpPr>
          <p:nvPr>
            <p:ph type="ftr" sz="quarter" idx="3"/>
          </p:nvPr>
        </p:nvSpPr>
        <p:spPr>
          <a:xfrm>
            <a:off x="8332285" y="12712701"/>
            <a:ext cx="7722605" cy="730250"/>
          </a:xfrm>
          <a:prstGeom prst="rect">
            <a:avLst/>
          </a:prstGeom>
        </p:spPr>
        <p:txBody>
          <a:bodyPr vert="horz" lIns="91440" tIns="45720" rIns="91440" bIns="45720" rtlCol="0" anchor="ctr"/>
          <a:lstStyle>
            <a:lvl1pPr algn="ctr" fontAlgn="auto">
              <a:spcBef>
                <a:spcPts val="0"/>
              </a:spcBef>
              <a:spcAft>
                <a:spcPts val="0"/>
              </a:spcAft>
              <a:defRPr sz="2400">
                <a:solidFill>
                  <a:schemeClr val="tx1">
                    <a:tint val="75000"/>
                  </a:schemeClr>
                </a:solidFill>
                <a:latin typeface="+mn-lt"/>
                <a:cs typeface="+mn-cs"/>
              </a:defRPr>
            </a:lvl1pPr>
          </a:lstStyle>
          <a:p>
            <a:pPr defTabSz="1828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7477475" y="12712701"/>
            <a:ext cx="5690341" cy="730250"/>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898989"/>
                </a:solidFill>
                <a:latin typeface="Calibri" panose="020F0502020204030204" pitchFamily="34" charset="0"/>
              </a:defRPr>
            </a:lvl1pPr>
          </a:lstStyle>
          <a:p>
            <a:pPr defTabSz="1828800" fontAlgn="base">
              <a:spcBef>
                <a:spcPct val="0"/>
              </a:spcBef>
              <a:spcAft>
                <a:spcPct val="0"/>
              </a:spcAft>
            </a:pPr>
            <a:fld id="{A5EEBCAA-F849-4BE2-97EE-CA87F3C5677D}" type="slidenum">
              <a:rPr lang="en-US" altLang="en-US" smtClean="0">
                <a:cs typeface="Arial" panose="020B0604020202020204" pitchFamily="34" charset="0"/>
              </a:rPr>
              <a:pPr defTabSz="18288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83880448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8800" kern="1200">
          <a:solidFill>
            <a:schemeClr val="tx1"/>
          </a:solidFill>
          <a:latin typeface="+mj-lt"/>
          <a:ea typeface="+mj-ea"/>
          <a:cs typeface="+mj-cs"/>
        </a:defRPr>
      </a:lvl1pPr>
      <a:lvl2pPr algn="ctr" rtl="0" eaLnBrk="0" fontAlgn="base" hangingPunct="0">
        <a:spcBef>
          <a:spcPct val="0"/>
        </a:spcBef>
        <a:spcAft>
          <a:spcPct val="0"/>
        </a:spcAft>
        <a:defRPr sz="8800">
          <a:solidFill>
            <a:schemeClr val="tx1"/>
          </a:solidFill>
          <a:latin typeface="Calibri" pitchFamily="34" charset="0"/>
        </a:defRPr>
      </a:lvl2pPr>
      <a:lvl3pPr algn="ctr" rtl="0" eaLnBrk="0" fontAlgn="base" hangingPunct="0">
        <a:spcBef>
          <a:spcPct val="0"/>
        </a:spcBef>
        <a:spcAft>
          <a:spcPct val="0"/>
        </a:spcAft>
        <a:defRPr sz="8800">
          <a:solidFill>
            <a:schemeClr val="tx1"/>
          </a:solidFill>
          <a:latin typeface="Calibri" pitchFamily="34" charset="0"/>
        </a:defRPr>
      </a:lvl3pPr>
      <a:lvl4pPr algn="ctr" rtl="0" eaLnBrk="0" fontAlgn="base" hangingPunct="0">
        <a:spcBef>
          <a:spcPct val="0"/>
        </a:spcBef>
        <a:spcAft>
          <a:spcPct val="0"/>
        </a:spcAft>
        <a:defRPr sz="8800">
          <a:solidFill>
            <a:schemeClr val="tx1"/>
          </a:solidFill>
          <a:latin typeface="Calibri" pitchFamily="34" charset="0"/>
        </a:defRPr>
      </a:lvl4pPr>
      <a:lvl5pPr algn="ctr" rtl="0" eaLnBrk="0" fontAlgn="base" hangingPunct="0">
        <a:spcBef>
          <a:spcPct val="0"/>
        </a:spcBef>
        <a:spcAft>
          <a:spcPct val="0"/>
        </a:spcAft>
        <a:defRPr sz="8800">
          <a:solidFill>
            <a:schemeClr val="tx1"/>
          </a:solidFill>
          <a:latin typeface="Calibri" pitchFamily="34" charset="0"/>
        </a:defRPr>
      </a:lvl5pPr>
      <a:lvl6pPr marL="914400" algn="ctr" rtl="0" fontAlgn="base">
        <a:spcBef>
          <a:spcPct val="0"/>
        </a:spcBef>
        <a:spcAft>
          <a:spcPct val="0"/>
        </a:spcAft>
        <a:defRPr sz="8800">
          <a:solidFill>
            <a:schemeClr val="tx1"/>
          </a:solidFill>
          <a:latin typeface="Calibri" pitchFamily="34" charset="0"/>
        </a:defRPr>
      </a:lvl6pPr>
      <a:lvl7pPr marL="1828800" algn="ctr" rtl="0" fontAlgn="base">
        <a:spcBef>
          <a:spcPct val="0"/>
        </a:spcBef>
        <a:spcAft>
          <a:spcPct val="0"/>
        </a:spcAft>
        <a:defRPr sz="8800">
          <a:solidFill>
            <a:schemeClr val="tx1"/>
          </a:solidFill>
          <a:latin typeface="Calibri" pitchFamily="34" charset="0"/>
        </a:defRPr>
      </a:lvl7pPr>
      <a:lvl8pPr marL="2743200" algn="ctr" rtl="0" fontAlgn="base">
        <a:spcBef>
          <a:spcPct val="0"/>
        </a:spcBef>
        <a:spcAft>
          <a:spcPct val="0"/>
        </a:spcAft>
        <a:defRPr sz="8800">
          <a:solidFill>
            <a:schemeClr val="tx1"/>
          </a:solidFill>
          <a:latin typeface="Calibri" pitchFamily="34" charset="0"/>
        </a:defRPr>
      </a:lvl8pPr>
      <a:lvl9pPr marL="3657600" algn="ctr" rtl="0" fontAlgn="base">
        <a:spcBef>
          <a:spcPct val="0"/>
        </a:spcBef>
        <a:spcAft>
          <a:spcPct val="0"/>
        </a:spcAft>
        <a:defRPr sz="8800">
          <a:solidFill>
            <a:schemeClr val="tx1"/>
          </a:solidFill>
          <a:latin typeface="Calibri" pitchFamily="34" charset="0"/>
        </a:defRPr>
      </a:lvl9pPr>
    </p:titleStyle>
    <p:bodyStyle>
      <a:lvl1pPr marL="685800" indent="-685800" algn="l"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n-ea"/>
          <a:cs typeface="+mn-cs"/>
        </a:defRPr>
      </a:lvl1pPr>
      <a:lvl2pPr marL="1485900" indent="-571500" algn="l" rtl="0" eaLnBrk="0" fontAlgn="base" hangingPunct="0">
        <a:spcBef>
          <a:spcPct val="20000"/>
        </a:spcBef>
        <a:spcAft>
          <a:spcPct val="0"/>
        </a:spcAft>
        <a:buFont typeface="Arial" panose="020B0604020202020204" pitchFamily="34" charset="0"/>
        <a:buChar char="–"/>
        <a:defRPr sz="5600" kern="1200">
          <a:solidFill>
            <a:schemeClr val="tx1"/>
          </a:solidFill>
          <a:latin typeface="+mn-lt"/>
          <a:ea typeface="+mn-ea"/>
          <a:cs typeface="+mn-cs"/>
        </a:defRPr>
      </a:lvl2pPr>
      <a:lvl3pPr marL="2286000" indent="-45720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3pPr>
      <a:lvl4pPr marL="32004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4pPr>
      <a:lvl5pPr marL="4114800" indent="-45720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359" y="549276"/>
            <a:ext cx="2194845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219359" y="3200401"/>
            <a:ext cx="21948458" cy="905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219359" y="12490450"/>
            <a:ext cx="56903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800">
                <a:latin typeface="Arial" charset="0"/>
                <a:cs typeface="Arial" charset="0"/>
              </a:defRPr>
            </a:lvl1pPr>
          </a:lstStyle>
          <a:p>
            <a:pPr defTabSz="1828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8332285" y="12490450"/>
            <a:ext cx="772260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800">
                <a:latin typeface="Arial" charset="0"/>
                <a:cs typeface="Arial" charset="0"/>
              </a:defRPr>
            </a:lvl1pPr>
          </a:lstStyle>
          <a:p>
            <a:pPr defTabSz="1828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7477475" y="12490450"/>
            <a:ext cx="569034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800"/>
            </a:lvl1pPr>
          </a:lstStyle>
          <a:p>
            <a:pPr defTabSz="1828800" fontAlgn="base">
              <a:spcBef>
                <a:spcPct val="0"/>
              </a:spcBef>
              <a:spcAft>
                <a:spcPct val="0"/>
              </a:spcAft>
            </a:pPr>
            <a:fld id="{8AF6AF13-87EA-4317-8AF7-90B339248D78}" type="slidenum">
              <a:rPr lang="en-US" altLang="en-US" smtClean="0">
                <a:solidFill>
                  <a:srgbClr val="000000"/>
                </a:solidFill>
              </a:rPr>
              <a:pPr defTabSz="1828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4873658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rtl="0" eaLnBrk="0" fontAlgn="base" hangingPunct="0">
        <a:spcBef>
          <a:spcPct val="0"/>
        </a:spcBef>
        <a:spcAft>
          <a:spcPct val="0"/>
        </a:spcAft>
        <a:defRPr sz="8800">
          <a:solidFill>
            <a:schemeClr val="tx2"/>
          </a:solidFill>
          <a:latin typeface="+mj-lt"/>
          <a:ea typeface="+mj-ea"/>
          <a:cs typeface="+mj-cs"/>
        </a:defRPr>
      </a:lvl1pPr>
      <a:lvl2pPr algn="ctr" rtl="0" eaLnBrk="0" fontAlgn="base" hangingPunct="0">
        <a:spcBef>
          <a:spcPct val="0"/>
        </a:spcBef>
        <a:spcAft>
          <a:spcPct val="0"/>
        </a:spcAft>
        <a:defRPr sz="8800">
          <a:solidFill>
            <a:schemeClr val="tx2"/>
          </a:solidFill>
          <a:latin typeface="Arial" charset="0"/>
          <a:cs typeface="Arial" charset="0"/>
        </a:defRPr>
      </a:lvl2pPr>
      <a:lvl3pPr algn="ctr" rtl="0" eaLnBrk="0" fontAlgn="base" hangingPunct="0">
        <a:spcBef>
          <a:spcPct val="0"/>
        </a:spcBef>
        <a:spcAft>
          <a:spcPct val="0"/>
        </a:spcAft>
        <a:defRPr sz="8800">
          <a:solidFill>
            <a:schemeClr val="tx2"/>
          </a:solidFill>
          <a:latin typeface="Arial" charset="0"/>
          <a:cs typeface="Arial" charset="0"/>
        </a:defRPr>
      </a:lvl3pPr>
      <a:lvl4pPr algn="ctr" rtl="0" eaLnBrk="0" fontAlgn="base" hangingPunct="0">
        <a:spcBef>
          <a:spcPct val="0"/>
        </a:spcBef>
        <a:spcAft>
          <a:spcPct val="0"/>
        </a:spcAft>
        <a:defRPr sz="8800">
          <a:solidFill>
            <a:schemeClr val="tx2"/>
          </a:solidFill>
          <a:latin typeface="Arial" charset="0"/>
          <a:cs typeface="Arial" charset="0"/>
        </a:defRPr>
      </a:lvl4pPr>
      <a:lvl5pPr algn="ctr" rtl="0" eaLnBrk="0" fontAlgn="base" hangingPunct="0">
        <a:spcBef>
          <a:spcPct val="0"/>
        </a:spcBef>
        <a:spcAft>
          <a:spcPct val="0"/>
        </a:spcAft>
        <a:defRPr sz="8800">
          <a:solidFill>
            <a:schemeClr val="tx2"/>
          </a:solidFill>
          <a:latin typeface="Arial" charset="0"/>
          <a:cs typeface="Arial" charset="0"/>
        </a:defRPr>
      </a:lvl5pPr>
      <a:lvl6pPr marL="914400" algn="ctr" rtl="0" fontAlgn="base">
        <a:spcBef>
          <a:spcPct val="0"/>
        </a:spcBef>
        <a:spcAft>
          <a:spcPct val="0"/>
        </a:spcAft>
        <a:defRPr sz="8800">
          <a:solidFill>
            <a:schemeClr val="tx2"/>
          </a:solidFill>
          <a:latin typeface="Arial" charset="0"/>
          <a:cs typeface="Arial" charset="0"/>
        </a:defRPr>
      </a:lvl6pPr>
      <a:lvl7pPr marL="1828800" algn="ctr" rtl="0" fontAlgn="base">
        <a:spcBef>
          <a:spcPct val="0"/>
        </a:spcBef>
        <a:spcAft>
          <a:spcPct val="0"/>
        </a:spcAft>
        <a:defRPr sz="8800">
          <a:solidFill>
            <a:schemeClr val="tx2"/>
          </a:solidFill>
          <a:latin typeface="Arial" charset="0"/>
          <a:cs typeface="Arial" charset="0"/>
        </a:defRPr>
      </a:lvl7pPr>
      <a:lvl8pPr marL="2743200" algn="ctr" rtl="0" fontAlgn="base">
        <a:spcBef>
          <a:spcPct val="0"/>
        </a:spcBef>
        <a:spcAft>
          <a:spcPct val="0"/>
        </a:spcAft>
        <a:defRPr sz="8800">
          <a:solidFill>
            <a:schemeClr val="tx2"/>
          </a:solidFill>
          <a:latin typeface="Arial" charset="0"/>
          <a:cs typeface="Arial" charset="0"/>
        </a:defRPr>
      </a:lvl8pPr>
      <a:lvl9pPr marL="3657600" algn="ctr" rtl="0" fontAlgn="base">
        <a:spcBef>
          <a:spcPct val="0"/>
        </a:spcBef>
        <a:spcAft>
          <a:spcPct val="0"/>
        </a:spcAft>
        <a:defRPr sz="8800">
          <a:solidFill>
            <a:schemeClr val="tx2"/>
          </a:solidFill>
          <a:latin typeface="Arial" charset="0"/>
          <a:cs typeface="Arial" charset="0"/>
        </a:defRPr>
      </a:lvl9pPr>
    </p:titleStyle>
    <p:bodyStyle>
      <a:lvl1pPr marL="685800" indent="-685800" algn="l" rtl="0" eaLnBrk="0" fontAlgn="base" hangingPunct="0">
        <a:spcBef>
          <a:spcPct val="20000"/>
        </a:spcBef>
        <a:spcAft>
          <a:spcPct val="0"/>
        </a:spcAft>
        <a:buChar char="•"/>
        <a:defRPr sz="6400">
          <a:solidFill>
            <a:schemeClr val="tx1"/>
          </a:solidFill>
          <a:latin typeface="+mn-lt"/>
          <a:ea typeface="+mn-ea"/>
          <a:cs typeface="+mn-cs"/>
        </a:defRPr>
      </a:lvl1pPr>
      <a:lvl2pPr marL="1485900" indent="-571500" algn="l" rtl="0" eaLnBrk="0" fontAlgn="base" hangingPunct="0">
        <a:spcBef>
          <a:spcPct val="20000"/>
        </a:spcBef>
        <a:spcAft>
          <a:spcPct val="0"/>
        </a:spcAft>
        <a:buChar char="–"/>
        <a:defRPr sz="5600">
          <a:solidFill>
            <a:schemeClr val="tx1"/>
          </a:solidFill>
          <a:latin typeface="+mn-lt"/>
          <a:cs typeface="+mn-cs"/>
        </a:defRPr>
      </a:lvl2pPr>
      <a:lvl3pPr marL="2286000" indent="-457200" algn="l" rtl="0" eaLnBrk="0" fontAlgn="base" hangingPunct="0">
        <a:spcBef>
          <a:spcPct val="20000"/>
        </a:spcBef>
        <a:spcAft>
          <a:spcPct val="0"/>
        </a:spcAft>
        <a:buChar char="•"/>
        <a:defRPr sz="4800">
          <a:solidFill>
            <a:schemeClr val="tx1"/>
          </a:solidFill>
          <a:latin typeface="+mn-lt"/>
          <a:cs typeface="+mn-cs"/>
        </a:defRPr>
      </a:lvl3pPr>
      <a:lvl4pPr marL="3200400" indent="-457200" algn="l" rtl="0" eaLnBrk="0" fontAlgn="base" hangingPunct="0">
        <a:spcBef>
          <a:spcPct val="20000"/>
        </a:spcBef>
        <a:spcAft>
          <a:spcPct val="0"/>
        </a:spcAft>
        <a:buChar char="–"/>
        <a:defRPr sz="4000">
          <a:solidFill>
            <a:schemeClr val="tx1"/>
          </a:solidFill>
          <a:latin typeface="+mn-lt"/>
          <a:cs typeface="+mn-cs"/>
        </a:defRPr>
      </a:lvl4pPr>
      <a:lvl5pPr marL="4114800" indent="-457200" algn="l" rtl="0" eaLnBrk="0" fontAlgn="base" hangingPunct="0">
        <a:spcBef>
          <a:spcPct val="20000"/>
        </a:spcBef>
        <a:spcAft>
          <a:spcPct val="0"/>
        </a:spcAft>
        <a:buChar char="»"/>
        <a:defRPr sz="4000">
          <a:solidFill>
            <a:schemeClr val="tx1"/>
          </a:solidFill>
          <a:latin typeface="+mn-lt"/>
          <a:cs typeface="+mn-cs"/>
        </a:defRPr>
      </a:lvl5pPr>
      <a:lvl6pPr marL="5029200" indent="-457200" algn="l" rtl="0" fontAlgn="base">
        <a:spcBef>
          <a:spcPct val="20000"/>
        </a:spcBef>
        <a:spcAft>
          <a:spcPct val="0"/>
        </a:spcAft>
        <a:buChar char="»"/>
        <a:defRPr sz="4000">
          <a:solidFill>
            <a:schemeClr val="tx1"/>
          </a:solidFill>
          <a:latin typeface="+mn-lt"/>
          <a:cs typeface="+mn-cs"/>
        </a:defRPr>
      </a:lvl6pPr>
      <a:lvl7pPr marL="5943600" indent="-457200" algn="l" rtl="0" fontAlgn="base">
        <a:spcBef>
          <a:spcPct val="20000"/>
        </a:spcBef>
        <a:spcAft>
          <a:spcPct val="0"/>
        </a:spcAft>
        <a:buChar char="»"/>
        <a:defRPr sz="4000">
          <a:solidFill>
            <a:schemeClr val="tx1"/>
          </a:solidFill>
          <a:latin typeface="+mn-lt"/>
          <a:cs typeface="+mn-cs"/>
        </a:defRPr>
      </a:lvl7pPr>
      <a:lvl8pPr marL="6858000" indent="-457200" algn="l" rtl="0" fontAlgn="base">
        <a:spcBef>
          <a:spcPct val="20000"/>
        </a:spcBef>
        <a:spcAft>
          <a:spcPct val="0"/>
        </a:spcAft>
        <a:buChar char="»"/>
        <a:defRPr sz="4000">
          <a:solidFill>
            <a:schemeClr val="tx1"/>
          </a:solidFill>
          <a:latin typeface="+mn-lt"/>
          <a:cs typeface="+mn-cs"/>
        </a:defRPr>
      </a:lvl8pPr>
      <a:lvl9pPr marL="7772400" indent="-457200" algn="l" rtl="0" fontAlgn="base">
        <a:spcBef>
          <a:spcPct val="20000"/>
        </a:spcBef>
        <a:spcAft>
          <a:spcPct val="0"/>
        </a:spcAft>
        <a:buChar char="»"/>
        <a:defRPr sz="4000">
          <a:solidFill>
            <a:schemeClr val="tx1"/>
          </a:solidFill>
          <a:latin typeface="+mn-lt"/>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4.png"/><Relationship Id="rId3" Type="http://schemas.openxmlformats.org/officeDocument/2006/relationships/slideLayout" Target="../slideLayouts/slideLayout10.xml"/><Relationship Id="rId7" Type="http://schemas.openxmlformats.org/officeDocument/2006/relationships/image" Target="../media/image9.gif"/><Relationship Id="rId12" Type="http://schemas.openxmlformats.org/officeDocument/2006/relationships/image" Target="../media/image13.png"/><Relationship Id="rId17" Type="http://schemas.openxmlformats.org/officeDocument/2006/relationships/slide" Target="slide5.xml"/><Relationship Id="rId2" Type="http://schemas.openxmlformats.org/officeDocument/2006/relationships/audio" Target="../media/media1.wma"/><Relationship Id="rId16" Type="http://schemas.openxmlformats.org/officeDocument/2006/relationships/slide" Target="slide4.xml"/><Relationship Id="rId1" Type="http://schemas.microsoft.com/office/2007/relationships/media" Target="../media/media1.wma"/><Relationship Id="rId6" Type="http://schemas.openxmlformats.org/officeDocument/2006/relationships/image" Target="../media/image8.gif"/><Relationship Id="rId11" Type="http://schemas.openxmlformats.org/officeDocument/2006/relationships/slide" Target="slide6.xml"/><Relationship Id="rId5" Type="http://schemas.openxmlformats.org/officeDocument/2006/relationships/image" Target="../media/image7.png"/><Relationship Id="rId15" Type="http://schemas.openxmlformats.org/officeDocument/2006/relationships/slide" Target="slide3.xml"/><Relationship Id="rId10" Type="http://schemas.openxmlformats.org/officeDocument/2006/relationships/image" Target="../media/image12.gif"/><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20.gif"/><Relationship Id="rId18" Type="http://schemas.openxmlformats.org/officeDocument/2006/relationships/slide" Target="slide19.xml"/><Relationship Id="rId3" Type="http://schemas.openxmlformats.org/officeDocument/2006/relationships/slideLayout" Target="../slideLayouts/slideLayout3.xml"/><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18.xml"/><Relationship Id="rId2" Type="http://schemas.openxmlformats.org/officeDocument/2006/relationships/audio" Target="../media/media2.wav"/><Relationship Id="rId16" Type="http://schemas.openxmlformats.org/officeDocument/2006/relationships/image" Target="../media/image14.png"/><Relationship Id="rId1" Type="http://schemas.microsoft.com/office/2007/relationships/media" Target="../media/media2.wav"/><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image" Target="../media/image19.png"/><Relationship Id="rId15" Type="http://schemas.openxmlformats.org/officeDocument/2006/relationships/image" Target="../media/image22.gif"/><Relationship Id="rId10" Type="http://schemas.openxmlformats.org/officeDocument/2006/relationships/slide" Target="slide15.xml"/><Relationship Id="rId4" Type="http://schemas.openxmlformats.org/officeDocument/2006/relationships/notesSlide" Target="../notesSlides/notesSlide10.xml"/><Relationship Id="rId9" Type="http://schemas.openxmlformats.org/officeDocument/2006/relationships/slide" Target="slide14.xml"/><Relationship Id="rId14" Type="http://schemas.openxmlformats.org/officeDocument/2006/relationships/image" Target="../media/image21.gif"/></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10.xml"/><Relationship Id="rId10" Type="http://schemas.openxmlformats.org/officeDocument/2006/relationships/image" Target="../media/image25.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10.xml"/><Relationship Id="rId10" Type="http://schemas.openxmlformats.org/officeDocument/2006/relationships/image" Target="../media/image25.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10.xml"/><Relationship Id="rId10" Type="http://schemas.openxmlformats.org/officeDocument/2006/relationships/image" Target="../media/image25.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10.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audio" Target="../media/audio2.wav"/><Relationship Id="rId10" Type="http://schemas.openxmlformats.org/officeDocument/2006/relationships/image" Target="../media/image25.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10.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10.xml"/><Relationship Id="rId10" Type="http://schemas.openxmlformats.org/officeDocument/2006/relationships/image" Target="../media/image25.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10.xml"/><Relationship Id="rId10" Type="http://schemas.openxmlformats.org/officeDocument/2006/relationships/image" Target="../media/image25.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19.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2.xml"/><Relationship Id="rId1" Type="http://schemas.openxmlformats.org/officeDocument/2006/relationships/slideLayout" Target="../slideLayouts/slideLayout65.xml"/><Relationship Id="rId5" Type="http://schemas.openxmlformats.org/officeDocument/2006/relationships/image" Target="../media/image31.gif"/><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slideLayout" Target="../slideLayouts/slideLayout187.xml"/><Relationship Id="rId7" Type="http://schemas.microsoft.com/office/2007/relationships/hdphoto" Target="../media/hdphoto4.wdp"/><Relationship Id="rId12" Type="http://schemas.openxmlformats.org/officeDocument/2006/relationships/image" Target="../media/image38.png"/><Relationship Id="rId17" Type="http://schemas.openxmlformats.org/officeDocument/2006/relationships/image" Target="../media/image43.png"/><Relationship Id="rId2" Type="http://schemas.microsoft.com/office/2007/relationships/media" Target="../media/media3.mp3"/><Relationship Id="rId16" Type="http://schemas.openxmlformats.org/officeDocument/2006/relationships/image" Target="../media/image42.png"/><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gif"/><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notesSlide" Target="../notesSlides/notesSlide23.xml"/><Relationship Id="rId9" Type="http://schemas.openxmlformats.org/officeDocument/2006/relationships/image" Target="../media/image35.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332.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04.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0.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1.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2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5.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26.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8.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9.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7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8.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5.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21.xml"/><Relationship Id="rId1" Type="http://schemas.openxmlformats.org/officeDocument/2006/relationships/tags" Target="../tags/tag1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www.google.com.vn/imgres?q=anh+lang+que&amp;hl=vi&amp;sa=X&amp;rlz=1R2GZEV_viVN464&amp;biw=1366&amp;bih=493&amp;tbm=isch&amp;prmd=imvns&amp;tbnid=_zigNUOHv6GiKM:&amp;imgrefurl=http://eway.vn/product/445798/lang-que.html&amp;docid=FMbY1UfYSmTArM&amp;imgurl=http://static.eway.vn/public/ware/pictures_fullsize/iuj1227273742.JPG&amp;w=514&amp;h=386&amp;ei=QzUOT7r_N4iQiAe_iIgL&amp;zoom=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2863" y="2392860"/>
            <a:ext cx="13887699" cy="9226441"/>
          </a:xfrm>
          <a:prstGeom prst="rect">
            <a:avLst/>
          </a:prstGeom>
          <a:noFill/>
          <a:ln w="76200" cmpd="tri">
            <a:solidFill>
              <a:srgbClr val="99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14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85526" y="2202907"/>
            <a:ext cx="2337190" cy="2337190"/>
          </a:xfrm>
          <a:prstGeom prst="rect">
            <a:avLst/>
          </a:prstGeom>
        </p:spPr>
      </p:pic>
      <p:pic>
        <p:nvPicPr>
          <p:cNvPr id="147" name="Picture 1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18" y="1767953"/>
            <a:ext cx="2122214" cy="2122214"/>
          </a:xfrm>
          <a:prstGeom prst="rect">
            <a:avLst/>
          </a:prstGeom>
        </p:spPr>
      </p:pic>
      <p:pic>
        <p:nvPicPr>
          <p:cNvPr id="148" name="Picture 14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78090" y="3476339"/>
            <a:ext cx="2255142" cy="2255142"/>
          </a:xfrm>
          <a:prstGeom prst="rect">
            <a:avLst/>
          </a:prstGeom>
        </p:spPr>
      </p:pic>
      <p:pic>
        <p:nvPicPr>
          <p:cNvPr id="149" name="Picture 1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0974" y="-1949665"/>
            <a:ext cx="3523794" cy="12119898"/>
          </a:xfrm>
          <a:prstGeom prst="rect">
            <a:avLst/>
          </a:prstGeom>
        </p:spPr>
      </p:pic>
      <p:pic>
        <p:nvPicPr>
          <p:cNvPr id="150" name="Picture 1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7465" y="10170235"/>
            <a:ext cx="1295400" cy="1809750"/>
          </a:xfrm>
          <a:prstGeom prst="rect">
            <a:avLst/>
          </a:prstGeom>
        </p:spPr>
      </p:pic>
      <p:pic>
        <p:nvPicPr>
          <p:cNvPr id="159" name="Picture 15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08428" y="11704322"/>
            <a:ext cx="2361642" cy="199644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819" y="-1343098"/>
            <a:ext cx="1219200" cy="1219200"/>
          </a:xfrm>
          <a:prstGeom prst="rect">
            <a:avLst/>
          </a:prstGeom>
        </p:spPr>
      </p:pic>
      <p:sp>
        <p:nvSpPr>
          <p:cNvPr id="3" name="Rectangle 2">
            <a:extLst>
              <a:ext uri="{FF2B5EF4-FFF2-40B4-BE49-F238E27FC236}">
                <a16:creationId xmlns:a16="http://schemas.microsoft.com/office/drawing/2014/main" id="{9BF649C7-DF10-47D6-8BCE-28D21EA21818}"/>
              </a:ext>
            </a:extLst>
          </p:cNvPr>
          <p:cNvSpPr>
            <a:spLocks noChangeArrowheads="1"/>
          </p:cNvSpPr>
          <p:nvPr/>
        </p:nvSpPr>
        <p:spPr bwMode="auto">
          <a:xfrm>
            <a:off x="8613508" y="1313045"/>
            <a:ext cx="51138442" cy="82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43840" tIns="121920" rIns="243840" bIns="121920" numCol="1" anchor="ctr" anchorCtr="0" compatLnSpc="1">
            <a:prstTxWarp prst="textNoShape">
              <a:avLst/>
            </a:prstTxWarp>
            <a:spAutoFit/>
          </a:bodyPr>
          <a:lstStyle/>
          <a:p>
            <a:pPr defTabSz="2438340">
              <a:buClr>
                <a:srgbClr val="000000"/>
              </a:buClr>
              <a:defRPr/>
            </a:pPr>
            <a:endParaRPr lang="en-US" sz="3734" kern="0">
              <a:solidFill>
                <a:srgbClr val="000000"/>
              </a:solidFill>
              <a:latin typeface="Arial"/>
              <a:cs typeface="Arial"/>
              <a:sym typeface="Arial"/>
            </a:endParaRPr>
          </a:p>
        </p:txBody>
      </p:sp>
      <p:sp>
        <p:nvSpPr>
          <p:cNvPr id="2" name="Rectangle: Rounded Corners 1">
            <a:hlinkClick r:id="rId11" action="ppaction://hlinksldjump"/>
            <a:extLst>
              <a:ext uri="{FF2B5EF4-FFF2-40B4-BE49-F238E27FC236}">
                <a16:creationId xmlns:a16="http://schemas.microsoft.com/office/drawing/2014/main" id="{CC92F461-2588-4956-957E-EE1F0978239A}"/>
              </a:ext>
            </a:extLst>
          </p:cNvPr>
          <p:cNvSpPr/>
          <p:nvPr/>
        </p:nvSpPr>
        <p:spPr>
          <a:xfrm>
            <a:off x="10292863" y="25832"/>
            <a:ext cx="11183548" cy="1968060"/>
          </a:xfrm>
          <a:prstGeom prst="roundRect">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8340">
              <a:buClr>
                <a:srgbClr val="000000"/>
              </a:buClr>
              <a:defRPr/>
            </a:pPr>
            <a:r>
              <a:rPr lang="en-US" sz="6400" b="1" kern="0" dirty="0" err="1">
                <a:solidFill>
                  <a:prstClr val="black"/>
                </a:solidFill>
                <a:latin typeface="Times New Roman" panose="02020603050405020304" pitchFamily="18" charset="0"/>
                <a:cs typeface="Times New Roman" panose="02020603050405020304" pitchFamily="18" charset="0"/>
                <a:sym typeface="Arial"/>
              </a:rPr>
              <a:t>Bức</a:t>
            </a:r>
            <a:r>
              <a:rPr lang="en-US" sz="6400" b="1" kern="0" dirty="0">
                <a:solidFill>
                  <a:prstClr val="black"/>
                </a:solidFill>
                <a:latin typeface="Times New Roman" panose="02020603050405020304" pitchFamily="18" charset="0"/>
                <a:cs typeface="Times New Roman" panose="02020603050405020304" pitchFamily="18" charset="0"/>
                <a:sym typeface="Arial"/>
              </a:rPr>
              <a:t> </a:t>
            </a:r>
            <a:r>
              <a:rPr lang="en-US" sz="6400" b="1" kern="0" dirty="0" err="1">
                <a:solidFill>
                  <a:prstClr val="black"/>
                </a:solidFill>
                <a:latin typeface="Times New Roman" panose="02020603050405020304" pitchFamily="18" charset="0"/>
                <a:cs typeface="Times New Roman" panose="02020603050405020304" pitchFamily="18" charset="0"/>
                <a:sym typeface="Arial"/>
              </a:rPr>
              <a:t>tranh</a:t>
            </a:r>
            <a:r>
              <a:rPr lang="en-US" sz="6400" b="1" kern="0" dirty="0">
                <a:solidFill>
                  <a:prstClr val="black"/>
                </a:solidFill>
                <a:latin typeface="Times New Roman" panose="02020603050405020304" pitchFamily="18" charset="0"/>
                <a:cs typeface="Times New Roman" panose="02020603050405020304" pitchFamily="18" charset="0"/>
                <a:sym typeface="Arial"/>
              </a:rPr>
              <a:t> </a:t>
            </a:r>
            <a:r>
              <a:rPr lang="en-US" sz="6400" b="1" kern="0" dirty="0" err="1">
                <a:solidFill>
                  <a:prstClr val="black"/>
                </a:solidFill>
                <a:latin typeface="Times New Roman" panose="02020603050405020304" pitchFamily="18" charset="0"/>
                <a:cs typeface="Times New Roman" panose="02020603050405020304" pitchFamily="18" charset="0"/>
                <a:sym typeface="Arial"/>
              </a:rPr>
              <a:t>bí</a:t>
            </a:r>
            <a:r>
              <a:rPr lang="en-US" sz="6400" b="1" kern="0" dirty="0">
                <a:solidFill>
                  <a:prstClr val="black"/>
                </a:solidFill>
                <a:latin typeface="Times New Roman" panose="02020603050405020304" pitchFamily="18" charset="0"/>
                <a:cs typeface="Times New Roman" panose="02020603050405020304" pitchFamily="18" charset="0"/>
                <a:sym typeface="Arial"/>
              </a:rPr>
              <a:t> </a:t>
            </a:r>
            <a:r>
              <a:rPr lang="en-US" sz="6400" b="1" kern="0" dirty="0" err="1">
                <a:solidFill>
                  <a:prstClr val="black"/>
                </a:solidFill>
                <a:latin typeface="Times New Roman" panose="02020603050405020304" pitchFamily="18" charset="0"/>
                <a:cs typeface="Times New Roman" panose="02020603050405020304" pitchFamily="18" charset="0"/>
                <a:sym typeface="Arial"/>
              </a:rPr>
              <a:t>ẩn</a:t>
            </a:r>
            <a:endParaRPr lang="en-US" sz="6400" b="1"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9" name="Rectangle 8">
            <a:hlinkClick r:id="rId14" action="ppaction://hlinksldjump"/>
          </p:cNvPr>
          <p:cNvSpPr/>
          <p:nvPr/>
        </p:nvSpPr>
        <p:spPr>
          <a:xfrm>
            <a:off x="10292862" y="2307839"/>
            <a:ext cx="6671489" cy="462222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8800" b="1" dirty="0">
                <a:solidFill>
                  <a:prstClr val="black"/>
                </a:solidFill>
                <a:latin typeface="Calibri" panose="020F0502020204030204"/>
              </a:rPr>
              <a:t>1</a:t>
            </a:r>
          </a:p>
        </p:txBody>
      </p:sp>
      <p:sp>
        <p:nvSpPr>
          <p:cNvPr id="31" name="Rectangle 30">
            <a:hlinkClick r:id="rId15" action="ppaction://hlinksldjump"/>
          </p:cNvPr>
          <p:cNvSpPr/>
          <p:nvPr/>
        </p:nvSpPr>
        <p:spPr>
          <a:xfrm>
            <a:off x="16992600" y="2336947"/>
            <a:ext cx="7187962" cy="462222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8800" b="1" dirty="0">
                <a:solidFill>
                  <a:prstClr val="white"/>
                </a:solidFill>
                <a:latin typeface="Calibri" panose="020F0502020204030204"/>
              </a:rPr>
              <a:t>2</a:t>
            </a:r>
          </a:p>
        </p:txBody>
      </p:sp>
      <p:sp>
        <p:nvSpPr>
          <p:cNvPr id="32" name="Rectangle 31">
            <a:hlinkClick r:id="rId16" action="ppaction://hlinksldjump"/>
          </p:cNvPr>
          <p:cNvSpPr/>
          <p:nvPr/>
        </p:nvSpPr>
        <p:spPr>
          <a:xfrm>
            <a:off x="10270667" y="6943807"/>
            <a:ext cx="6698921" cy="462222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8800" b="1" dirty="0">
                <a:solidFill>
                  <a:prstClr val="white"/>
                </a:solidFill>
                <a:latin typeface="Calibri" panose="020F0502020204030204"/>
              </a:rPr>
              <a:t>3</a:t>
            </a:r>
          </a:p>
        </p:txBody>
      </p:sp>
      <p:sp>
        <p:nvSpPr>
          <p:cNvPr id="33" name="Rectangle 32">
            <a:hlinkClick r:id="rId17" action="ppaction://hlinksldjump"/>
          </p:cNvPr>
          <p:cNvSpPr/>
          <p:nvPr/>
        </p:nvSpPr>
        <p:spPr>
          <a:xfrm>
            <a:off x="16964352" y="6942077"/>
            <a:ext cx="7194014" cy="462222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8800" b="1" dirty="0">
                <a:solidFill>
                  <a:prstClr val="white"/>
                </a:solidFill>
                <a:latin typeface="Calibri" panose="020F0502020204030204"/>
              </a:rPr>
              <a:t>4</a:t>
            </a:r>
          </a:p>
        </p:txBody>
      </p:sp>
    </p:spTree>
    <p:extLst>
      <p:ext uri="{BB962C8B-B14F-4D97-AF65-F5344CB8AC3E}">
        <p14:creationId xmlns:p14="http://schemas.microsoft.com/office/powerpoint/2010/main" val="46947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par>
                          <p:cTn id="13" fill="hold">
                            <p:stCondLst>
                              <p:cond delay="6058"/>
                            </p:stCondLst>
                            <p:childTnLst>
                              <p:par>
                                <p:cTn id="14" presetID="21"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4)">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9" grpId="0" animBg="1"/>
      <p:bldP spid="31" grpId="0" animBg="1"/>
      <p:bldP spid="32" grpId="0" animBg="1"/>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11653555" y="1497938"/>
            <a:ext cx="10084251" cy="10073709"/>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95997"/>
              <a:ext cx="2025648" cy="623239"/>
            </a:xfrm>
            <a:prstGeom prst="rect">
              <a:avLst/>
            </a:prstGeom>
            <a:noFill/>
            <a:ln>
              <a:noFill/>
            </a:ln>
          </p:spPr>
          <p:txBody>
            <a:bodyPr wrap="square" rtlCol="0">
              <a:spAutoFit/>
            </a:bodyPr>
            <a:lstStyle/>
            <a:p>
              <a:pPr algn="ctr" defTabSz="1828823">
                <a:defRPr/>
              </a:pPr>
              <a:r>
                <a:rPr lang="en-GB" sz="6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6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211584"/>
              <a:ext cx="2025648" cy="623239"/>
            </a:xfrm>
            <a:prstGeom prst="rect">
              <a:avLst/>
            </a:prstGeom>
            <a:noFill/>
            <a:ln>
              <a:noFill/>
            </a:ln>
          </p:spPr>
          <p:txBody>
            <a:bodyPr wrap="square" rtlCol="0">
              <a:spAutoFit/>
            </a:bodyPr>
            <a:lstStyle/>
            <a:p>
              <a:pPr algn="ctr" defTabSz="1828823">
                <a:defRPr/>
              </a:pPr>
              <a:r>
                <a:rPr lang="en-GB" sz="6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7</a:t>
              </a:r>
              <a:endParaRPr lang="vi-VN" sz="6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93071"/>
              <a:ext cx="2025648" cy="623239"/>
            </a:xfrm>
            <a:prstGeom prst="rect">
              <a:avLst/>
            </a:prstGeom>
            <a:noFill/>
            <a:ln>
              <a:noFill/>
            </a:ln>
          </p:spPr>
          <p:txBody>
            <a:bodyPr wrap="square" rtlCol="0">
              <a:spAutoFit/>
            </a:bodyPr>
            <a:lstStyle/>
            <a:p>
              <a:pPr algn="ctr" defTabSz="1828823">
                <a:defRPr/>
              </a:pPr>
              <a:r>
                <a:rPr lang="en-GB" sz="6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7</a:t>
              </a:r>
              <a:endParaRPr lang="vi-VN" sz="6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1931279"/>
              <a:ext cx="2025648" cy="1193057"/>
            </a:xfrm>
            <a:prstGeom prst="rect">
              <a:avLst/>
            </a:prstGeom>
            <a:noFill/>
            <a:ln>
              <a:noFill/>
            </a:ln>
          </p:spPr>
          <p:txBody>
            <a:bodyPr wrap="square" rtlCol="0">
              <a:spAutoFit/>
            </a:bodyPr>
            <a:lstStyle/>
            <a:p>
              <a:pPr algn="ctr" defTabSz="1828823">
                <a:defRPr/>
              </a:pPr>
              <a:r>
                <a:rPr lang="en-GB" sz="6400" b="1" dirty="0" smtClean="0">
                  <a:solidFill>
                    <a:prstClr val="black"/>
                  </a:solidFill>
                  <a:latin typeface="Tahoma" panose="020B0604030504040204" pitchFamily="34" charset="0"/>
                  <a:ea typeface="Tahoma" panose="020B0604030504040204" pitchFamily="34" charset="0"/>
                  <a:cs typeface="Tahoma" panose="020B0604030504040204" pitchFamily="34" charset="0"/>
                  <a:sym typeface="Arial"/>
                </a:rPr>
                <a:t>May </a:t>
              </a:r>
              <a:r>
                <a:rPr lang="en-GB" sz="6400" b="1" dirty="0" err="1" smtClean="0">
                  <a:solidFill>
                    <a:prstClr val="black"/>
                  </a:solidFill>
                  <a:latin typeface="Tahoma" panose="020B0604030504040204" pitchFamily="34" charset="0"/>
                  <a:ea typeface="Tahoma" panose="020B0604030504040204" pitchFamily="34" charset="0"/>
                  <a:cs typeface="Tahoma" panose="020B0604030504040204" pitchFamily="34" charset="0"/>
                  <a:sym typeface="Arial"/>
                </a:rPr>
                <a:t>mắn</a:t>
              </a:r>
              <a:endParaRPr lang="vi-VN" sz="6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266467"/>
              <a:ext cx="2025648" cy="1193057"/>
            </a:xfrm>
            <a:prstGeom prst="rect">
              <a:avLst/>
            </a:prstGeom>
            <a:noFill/>
            <a:ln>
              <a:noFill/>
            </a:ln>
          </p:spPr>
          <p:txBody>
            <a:bodyPr wrap="square" rtlCol="0">
              <a:spAutoFit/>
            </a:bodyPr>
            <a:lstStyle/>
            <a:p>
              <a:pPr algn="ctr" defTabSz="1828823">
                <a:defRPr/>
              </a:pPr>
              <a:r>
                <a:rPr lang="en-GB" sz="6400" b="1" dirty="0" smtClean="0">
                  <a:solidFill>
                    <a:prstClr val="black"/>
                  </a:solidFill>
                  <a:latin typeface="Tahoma" panose="020B0604030504040204" pitchFamily="34" charset="0"/>
                  <a:ea typeface="Tahoma" panose="020B0604030504040204" pitchFamily="34" charset="0"/>
                  <a:cs typeface="Tahoma" panose="020B0604030504040204" pitchFamily="34" charset="0"/>
                  <a:sym typeface="Arial"/>
                </a:rPr>
                <a:t>may </a:t>
              </a:r>
              <a:r>
                <a:rPr lang="en-GB" sz="6400" b="1" dirty="0" err="1" smtClean="0">
                  <a:solidFill>
                    <a:prstClr val="black"/>
                  </a:solidFill>
                  <a:latin typeface="Tahoma" panose="020B0604030504040204" pitchFamily="34" charset="0"/>
                  <a:ea typeface="Tahoma" panose="020B0604030504040204" pitchFamily="34" charset="0"/>
                  <a:cs typeface="Tahoma" panose="020B0604030504040204" pitchFamily="34" charset="0"/>
                  <a:sym typeface="Arial"/>
                </a:rPr>
                <a:t>mắn</a:t>
              </a:r>
              <a:endParaRPr lang="vi-VN" sz="6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7" y="4234798"/>
              <a:ext cx="2025648" cy="1193057"/>
            </a:xfrm>
            <a:prstGeom prst="rect">
              <a:avLst/>
            </a:prstGeom>
            <a:noFill/>
            <a:ln>
              <a:noFill/>
            </a:ln>
          </p:spPr>
          <p:txBody>
            <a:bodyPr wrap="square" rtlCol="0">
              <a:spAutoFit/>
            </a:bodyPr>
            <a:lstStyle/>
            <a:p>
              <a:pPr algn="ctr" defTabSz="1828823">
                <a:defRPr/>
              </a:pPr>
              <a:r>
                <a:rPr lang="en-GB" sz="6400" b="1" dirty="0" smtClean="0">
                  <a:solidFill>
                    <a:prstClr val="white"/>
                  </a:solidFill>
                  <a:latin typeface="Tahoma" panose="020B0604030504040204" pitchFamily="34" charset="0"/>
                  <a:ea typeface="Tahoma" panose="020B0604030504040204" pitchFamily="34" charset="0"/>
                  <a:cs typeface="Tahoma" panose="020B0604030504040204" pitchFamily="34" charset="0"/>
                  <a:sym typeface="Arial"/>
                </a:rPr>
                <a:t>May </a:t>
              </a:r>
              <a:r>
                <a:rPr lang="en-GB" sz="6400" b="1" dirty="0" err="1" smtClean="0">
                  <a:solidFill>
                    <a:prstClr val="white"/>
                  </a:solidFill>
                  <a:latin typeface="Tahoma" panose="020B0604030504040204" pitchFamily="34" charset="0"/>
                  <a:ea typeface="Tahoma" panose="020B0604030504040204" pitchFamily="34" charset="0"/>
                  <a:cs typeface="Tahoma" panose="020B0604030504040204" pitchFamily="34" charset="0"/>
                  <a:sym typeface="Arial"/>
                </a:rPr>
                <a:t>mắn</a:t>
              </a:r>
              <a:endParaRPr lang="vi-VN" sz="6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511800"/>
              <a:ext cx="2025648" cy="623239"/>
            </a:xfrm>
            <a:prstGeom prst="rect">
              <a:avLst/>
            </a:prstGeom>
            <a:noFill/>
            <a:ln>
              <a:noFill/>
            </a:ln>
          </p:spPr>
          <p:txBody>
            <a:bodyPr wrap="square" rtlCol="0">
              <a:spAutoFit/>
            </a:bodyPr>
            <a:lstStyle/>
            <a:p>
              <a:pPr algn="ctr" defTabSz="1828823">
                <a:defRPr/>
              </a:pPr>
              <a:r>
                <a:rPr lang="en-GB" sz="6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64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82886"/>
              <a:ext cx="2025648" cy="623239"/>
            </a:xfrm>
            <a:prstGeom prst="rect">
              <a:avLst/>
            </a:prstGeom>
            <a:noFill/>
            <a:ln>
              <a:noFill/>
            </a:ln>
          </p:spPr>
          <p:txBody>
            <a:bodyPr wrap="square" rtlCol="0">
              <a:spAutoFit/>
            </a:bodyPr>
            <a:lstStyle/>
            <a:p>
              <a:pPr algn="ctr" defTabSz="1828823">
                <a:defRPr/>
              </a:pPr>
              <a:r>
                <a:rPr lang="en-GB" sz="6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9</a:t>
              </a:r>
              <a:endParaRPr lang="vi-VN" sz="64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25" name="quay dung"/>
          <p:cNvSpPr/>
          <p:nvPr/>
        </p:nvSpPr>
        <p:spPr>
          <a:xfrm>
            <a:off x="19440395" y="11550507"/>
            <a:ext cx="3499227" cy="2045333"/>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rPr>
              <a:t>QUAY</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6" action="ppaction://hlinksldjump"/>
          </p:cNvPr>
          <p:cNvSpPr/>
          <p:nvPr/>
        </p:nvSpPr>
        <p:spPr>
          <a:xfrm>
            <a:off x="1717198" y="4373952"/>
            <a:ext cx="2675376" cy="267537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828823">
              <a:defRPr/>
            </a:pPr>
            <a:r>
              <a:rPr lang="en-GB"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a:t>
            </a:r>
            <a:endParaRPr lang="vi-VN"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7" action="ppaction://hlinksldjump"/>
          </p:cNvPr>
          <p:cNvSpPr/>
          <p:nvPr/>
        </p:nvSpPr>
        <p:spPr>
          <a:xfrm>
            <a:off x="4713032" y="4373952"/>
            <a:ext cx="2675376" cy="267537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828823">
              <a:defRPr/>
            </a:pPr>
            <a:r>
              <a:rPr lang="en-GB"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2</a:t>
            </a:r>
            <a:endParaRPr lang="vi-VN"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8" action="ppaction://hlinksldjump"/>
          </p:cNvPr>
          <p:cNvSpPr/>
          <p:nvPr/>
        </p:nvSpPr>
        <p:spPr>
          <a:xfrm>
            <a:off x="7708864" y="4373952"/>
            <a:ext cx="2675376" cy="267537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828823">
              <a:defRPr/>
            </a:pPr>
            <a:r>
              <a:rPr lang="en-GB"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3</a:t>
            </a:r>
            <a:endParaRPr lang="vi-VN"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9" action="ppaction://hlinksldjump"/>
          </p:cNvPr>
          <p:cNvSpPr/>
          <p:nvPr/>
        </p:nvSpPr>
        <p:spPr>
          <a:xfrm>
            <a:off x="1718712" y="7466099"/>
            <a:ext cx="2675376" cy="267537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828823">
              <a:defRPr/>
            </a:pPr>
            <a:r>
              <a:rPr lang="en-GB"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4</a:t>
            </a:r>
            <a:endParaRPr lang="vi-VN"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Rounded Rectangle 35">
            <a:hlinkClick r:id="rId10" action="ppaction://hlinksldjump"/>
          </p:cNvPr>
          <p:cNvSpPr/>
          <p:nvPr/>
        </p:nvSpPr>
        <p:spPr>
          <a:xfrm>
            <a:off x="4714547" y="7466099"/>
            <a:ext cx="2675376" cy="267537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828823">
              <a:defRPr/>
            </a:pPr>
            <a:r>
              <a:rPr lang="en-GB"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5</a:t>
            </a:r>
            <a:endParaRPr lang="vi-VN"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rId11" action="ppaction://hlinksldjump"/>
          </p:cNvPr>
          <p:cNvSpPr/>
          <p:nvPr/>
        </p:nvSpPr>
        <p:spPr>
          <a:xfrm>
            <a:off x="7710379" y="7466099"/>
            <a:ext cx="2675376" cy="267537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828823">
              <a:defRPr/>
            </a:pPr>
            <a:r>
              <a:rPr lang="en-GB"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6</a:t>
            </a:r>
            <a:endParaRPr lang="vi-VN"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8" name="Rounded Rectangle 37">
            <a:hlinkClick r:id="rId12" action="ppaction://hlinksldjump"/>
          </p:cNvPr>
          <p:cNvSpPr/>
          <p:nvPr/>
        </p:nvSpPr>
        <p:spPr>
          <a:xfrm>
            <a:off x="4713032" y="10575336"/>
            <a:ext cx="2675376" cy="267537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828823">
              <a:defRPr/>
            </a:pPr>
            <a:r>
              <a:rPr lang="en-GB"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7</a:t>
            </a:r>
            <a:endParaRPr lang="vi-VN"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812053" y="190221"/>
            <a:ext cx="10232609" cy="3877985"/>
          </a:xfrm>
          <a:prstGeom prst="rect">
            <a:avLst/>
          </a:prstGeom>
          <a:noFill/>
        </p:spPr>
        <p:txBody>
          <a:bodyPr wrap="none" lIns="182880" tIns="91440" rIns="182880" bIns="91440">
            <a:spAutoFit/>
          </a:bodyPr>
          <a:lstStyle/>
          <a:p>
            <a:pPr algn="ctr" defTabSz="1828823">
              <a:defRPr/>
            </a:pPr>
            <a:r>
              <a:rPr lang="en-US" sz="12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VÒNG QUAY </a:t>
            </a:r>
          </a:p>
          <a:p>
            <a:pPr algn="ctr" defTabSz="1828823">
              <a:defRPr/>
            </a:pPr>
            <a:r>
              <a:rPr lang="en-US" sz="12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VĂN HỌC</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51202" y="1691063"/>
            <a:ext cx="990600" cy="876301"/>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61066" y="2414946"/>
            <a:ext cx="990600" cy="876301"/>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39890" y="1360556"/>
            <a:ext cx="990600" cy="876301"/>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245555" y="61301"/>
            <a:ext cx="3614507" cy="2791792"/>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93975" y="5335608"/>
            <a:ext cx="2708429" cy="231012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429891" y="-1387467"/>
            <a:ext cx="1219200" cy="1219200"/>
          </a:xfrm>
          <a:prstGeom prst="rect">
            <a:avLst/>
          </a:prstGeom>
        </p:spPr>
      </p:pic>
      <p:sp>
        <p:nvSpPr>
          <p:cNvPr id="31" name="Isosceles Triangle 30"/>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32" name="Isosceles Triangle 31"/>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33" name="Isosceles Triangle 32"/>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34" name="Isosceles Triangle 33"/>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2" name="Isosceles Triangle 41"/>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3" name="Isosceles Triangle 42"/>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8" name="Isosceles Triangle 47"/>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9" name="Isosceles Triangle 48"/>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50" name="Isosceles Triangle 49"/>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51" name="Isosceles Triangle 50"/>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52" name="Isosceles Triangle 51"/>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53" name="Isosceles Triangle 52"/>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54" name="Isosceles Triangle 53"/>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55" name="Isosceles Triangle 54"/>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56" name="Isosceles Triangle 55"/>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57" name="Isosceles Triangle 56"/>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58" name="Isosceles Triangle 57"/>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59" name="Isosceles Triangle 58"/>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60" name="Isosceles Triangle 59"/>
          <p:cNvSpPr/>
          <p:nvPr/>
        </p:nvSpPr>
        <p:spPr>
          <a:xfrm rot="16200000">
            <a:off x="21682663" y="4661295"/>
            <a:ext cx="1211432" cy="264014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61" name="Isosceles Triangle 60"/>
          <p:cNvSpPr/>
          <p:nvPr/>
        </p:nvSpPr>
        <p:spPr>
          <a:xfrm rot="16200000">
            <a:off x="21682663" y="4661295"/>
            <a:ext cx="1211432" cy="264014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24" name="Heart 23">
            <a:hlinkClick r:id="" action="ppaction://noaction"/>
          </p:cNvPr>
          <p:cNvSpPr/>
          <p:nvPr/>
        </p:nvSpPr>
        <p:spPr>
          <a:xfrm rot="5400000">
            <a:off x="22704831" y="5172899"/>
            <a:ext cx="1567544" cy="156754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pic>
        <p:nvPicPr>
          <p:cNvPr id="62" name="Picture 6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519534" y="11464496"/>
            <a:ext cx="2498821" cy="2131344"/>
          </a:xfrm>
          <a:prstGeom prst="rect">
            <a:avLst/>
          </a:prstGeom>
        </p:spPr>
      </p:pic>
      <p:sp>
        <p:nvSpPr>
          <p:cNvPr id="6" name="Rounded Rectangle 5"/>
          <p:cNvSpPr/>
          <p:nvPr/>
        </p:nvSpPr>
        <p:spPr>
          <a:xfrm>
            <a:off x="12030910" y="11550507"/>
            <a:ext cx="3263067" cy="2045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r>
              <a:rPr lang="en-US" sz="7467" b="1" dirty="0">
                <a:solidFill>
                  <a:prstClr val="white"/>
                </a:solidFill>
                <a:latin typeface="Times New Roman" pitchFamily="18" charset="0"/>
                <a:cs typeface="Times New Roman" pitchFamily="18" charset="0"/>
                <a:sym typeface="Arial"/>
              </a:rPr>
              <a:t>STOP</a:t>
            </a:r>
          </a:p>
        </p:txBody>
      </p:sp>
      <p:sp>
        <p:nvSpPr>
          <p:cNvPr id="63" name="Rounded Rectangle 62">
            <a:hlinkClick r:id="rId17" action="ppaction://hlinksldjump"/>
          </p:cNvPr>
          <p:cNvSpPr/>
          <p:nvPr/>
        </p:nvSpPr>
        <p:spPr>
          <a:xfrm>
            <a:off x="7659814" y="10447221"/>
            <a:ext cx="2675376" cy="267537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828823">
              <a:defRPr/>
            </a:pPr>
            <a:r>
              <a:rPr lang="en-GB"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8</a:t>
            </a:r>
            <a:endParaRPr lang="vi-VN" sz="88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5" name="Right Arrow 4">
            <a:hlinkClick r:id="rId18" action="ppaction://hlinksldjump"/>
          </p:cNvPr>
          <p:cNvSpPr/>
          <p:nvPr/>
        </p:nvSpPr>
        <p:spPr>
          <a:xfrm>
            <a:off x="18697659" y="-50637"/>
            <a:ext cx="3057018" cy="2177129"/>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30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audio>
              <p:cMediaNode vol="80000">
                <p:cTn id="207" fill="hold" display="0">
                  <p:stCondLst>
                    <p:cond delay="indefinite"/>
                  </p:stCondLst>
                  <p:endCondLst>
                    <p:cond evt="onStopAudio" delay="0">
                      <p:tgtEl>
                        <p:sldTgt/>
                      </p:tgtEl>
                    </p:cond>
                  </p:endCondLst>
                </p:cTn>
                <p:tgtEl>
                  <p:spTgt spid="3"/>
                </p:tgtEl>
              </p:cMediaNode>
            </p:audio>
            <p:seq concurrent="1" nextAc="seek">
              <p:cTn id="208" restart="whenNotActive" fill="hold" evtFilter="cancelBubble" nodeType="interactiveSeq">
                <p:stCondLst>
                  <p:cond evt="onClick" delay="0">
                    <p:tgtEl>
                      <p:spTgt spid="63"/>
                    </p:tgtEl>
                  </p:cond>
                </p:stCondLst>
                <p:endSync evt="end" delay="0">
                  <p:rtn val="all"/>
                </p:endSync>
                <p:childTnLst>
                  <p:par>
                    <p:cTn id="209" fill="hold">
                      <p:stCondLst>
                        <p:cond delay="0"/>
                      </p:stCondLst>
                      <p:childTnLst>
                        <p:par>
                          <p:cTn id="210" fill="hold">
                            <p:stCondLst>
                              <p:cond delay="0"/>
                            </p:stCondLst>
                            <p:childTnLst>
                              <p:par>
                                <p:cTn id="211" presetID="1" presetClass="emph" presetSubtype="2" fill="hold" nodeType="clickEffect">
                                  <p:stCondLst>
                                    <p:cond delay="0"/>
                                  </p:stCondLst>
                                  <p:childTnLst>
                                    <p:animClr clrSpc="rgb" dir="cw">
                                      <p:cBhvr>
                                        <p:cTn id="212" dur="500" fill="hold"/>
                                        <p:tgtEl>
                                          <p:spTgt spid="63"/>
                                        </p:tgtEl>
                                        <p:attrNameLst>
                                          <p:attrName>fillcolor</p:attrName>
                                        </p:attrNameLst>
                                      </p:cBhvr>
                                      <p:to>
                                        <a:srgbClr val="000000"/>
                                      </p:to>
                                    </p:animClr>
                                    <p:set>
                                      <p:cBhvr>
                                        <p:cTn id="213" dur="500" fill="hold"/>
                                        <p:tgtEl>
                                          <p:spTgt spid="63"/>
                                        </p:tgtEl>
                                        <p:attrNameLst>
                                          <p:attrName>fill.type</p:attrName>
                                        </p:attrNameLst>
                                      </p:cBhvr>
                                      <p:to>
                                        <p:strVal val="solid"/>
                                      </p:to>
                                    </p:set>
                                    <p:set>
                                      <p:cBhvr>
                                        <p:cTn id="214"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989914" y="7538263"/>
            <a:ext cx="2173000" cy="2365853"/>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555463" y="9031709"/>
            <a:ext cx="1625779" cy="177006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725546" y="10260780"/>
            <a:ext cx="1040781" cy="1133149"/>
          </a:xfrm>
          <a:prstGeom prst="rect">
            <a:avLst/>
          </a:prstGeom>
        </p:spPr>
      </p:pic>
      <p:sp>
        <p:nvSpPr>
          <p:cNvPr id="4" name="Snip Diagonal Corner Rectangle 3"/>
          <p:cNvSpPr/>
          <p:nvPr/>
        </p:nvSpPr>
        <p:spPr>
          <a:xfrm>
            <a:off x="1666859" y="399739"/>
            <a:ext cx="21053456" cy="3209195"/>
          </a:xfrm>
          <a:prstGeom prst="snip2DiagRect">
            <a:avLst/>
          </a:prstGeo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err="1" smtClean="0">
                <a:solidFill>
                  <a:schemeClr val="tx1"/>
                </a:solidFill>
              </a:rPr>
              <a:t>Câu</a:t>
            </a:r>
            <a:r>
              <a:rPr lang="en-US" sz="5400" b="1" dirty="0" smtClean="0">
                <a:solidFill>
                  <a:schemeClr val="tx1"/>
                </a:solidFill>
              </a:rPr>
              <a:t> 1: </a:t>
            </a:r>
            <a:r>
              <a:rPr lang="en-US" sz="5400" b="1" dirty="0" err="1" smtClean="0">
                <a:solidFill>
                  <a:schemeClr val="tx1"/>
                </a:solidFill>
              </a:rPr>
              <a:t>Văn</a:t>
            </a:r>
            <a:r>
              <a:rPr lang="en-US" sz="5400" b="1" dirty="0" smtClean="0">
                <a:solidFill>
                  <a:schemeClr val="tx1"/>
                </a:solidFill>
              </a:rPr>
              <a:t> </a:t>
            </a:r>
            <a:r>
              <a:rPr lang="en-US" sz="5400" b="1" dirty="0" err="1">
                <a:solidFill>
                  <a:schemeClr val="tx1"/>
                </a:solidFill>
              </a:rPr>
              <a:t>học</a:t>
            </a:r>
            <a:r>
              <a:rPr lang="en-US" sz="5400" b="1" dirty="0">
                <a:solidFill>
                  <a:schemeClr val="tx1"/>
                </a:solidFill>
              </a:rPr>
              <a:t> </a:t>
            </a:r>
            <a:r>
              <a:rPr lang="en-US" sz="5400" b="1" dirty="0" err="1">
                <a:solidFill>
                  <a:schemeClr val="tx1"/>
                </a:solidFill>
              </a:rPr>
              <a:t>trung</a:t>
            </a:r>
            <a:r>
              <a:rPr lang="en-US" sz="5400" b="1" dirty="0">
                <a:solidFill>
                  <a:schemeClr val="tx1"/>
                </a:solidFill>
              </a:rPr>
              <a:t> </a:t>
            </a:r>
            <a:r>
              <a:rPr lang="en-US" sz="5400" b="1" dirty="0" err="1">
                <a:solidFill>
                  <a:schemeClr val="tx1"/>
                </a:solidFill>
              </a:rPr>
              <a:t>đại</a:t>
            </a:r>
            <a:r>
              <a:rPr lang="en-US" sz="5400" b="1" dirty="0">
                <a:solidFill>
                  <a:schemeClr val="tx1"/>
                </a:solidFill>
              </a:rPr>
              <a:t> </a:t>
            </a:r>
            <a:r>
              <a:rPr lang="en-US" sz="5400" b="1" dirty="0" err="1">
                <a:solidFill>
                  <a:schemeClr val="tx1"/>
                </a:solidFill>
              </a:rPr>
              <a:t>Việt</a:t>
            </a:r>
            <a:r>
              <a:rPr lang="en-US" sz="5400" b="1" dirty="0">
                <a:solidFill>
                  <a:schemeClr val="tx1"/>
                </a:solidFill>
              </a:rPr>
              <a:t> </a:t>
            </a:r>
            <a:r>
              <a:rPr lang="en-US" sz="5400" b="1" dirty="0" smtClean="0">
                <a:solidFill>
                  <a:schemeClr val="tx1"/>
                </a:solidFill>
              </a:rPr>
              <a:t>Nam </a:t>
            </a:r>
            <a:r>
              <a:rPr lang="en-US" sz="5400" b="1" dirty="0" err="1" smtClean="0">
                <a:solidFill>
                  <a:schemeClr val="tx1"/>
                </a:solidFill>
              </a:rPr>
              <a:t>chủ</a:t>
            </a:r>
            <a:r>
              <a:rPr lang="en-US" sz="5400" b="1" dirty="0" smtClean="0">
                <a:solidFill>
                  <a:schemeClr val="tx1"/>
                </a:solidFill>
              </a:rPr>
              <a:t> </a:t>
            </a:r>
            <a:r>
              <a:rPr lang="en-US" sz="5400" b="1" dirty="0" err="1" smtClean="0">
                <a:solidFill>
                  <a:schemeClr val="tx1"/>
                </a:solidFill>
              </a:rPr>
              <a:t>yếu</a:t>
            </a:r>
            <a:r>
              <a:rPr lang="en-US" sz="5400" b="1" dirty="0" smtClean="0">
                <a:solidFill>
                  <a:schemeClr val="tx1"/>
                </a:solidFill>
              </a:rPr>
              <a:t> </a:t>
            </a:r>
            <a:r>
              <a:rPr lang="en-US" sz="5400" b="1" dirty="0" err="1" smtClean="0">
                <a:solidFill>
                  <a:schemeClr val="tx1"/>
                </a:solidFill>
              </a:rPr>
              <a:t>chịu</a:t>
            </a:r>
            <a:r>
              <a:rPr lang="en-US" sz="5400" b="1" dirty="0" smtClean="0">
                <a:solidFill>
                  <a:schemeClr val="tx1"/>
                </a:solidFill>
              </a:rPr>
              <a:t> </a:t>
            </a:r>
            <a:r>
              <a:rPr lang="en-US" sz="5400" b="1" dirty="0" err="1" smtClean="0">
                <a:solidFill>
                  <a:schemeClr val="tx1"/>
                </a:solidFill>
              </a:rPr>
              <a:t>sự</a:t>
            </a:r>
            <a:r>
              <a:rPr lang="en-US" sz="5400" b="1" dirty="0" smtClean="0">
                <a:solidFill>
                  <a:schemeClr val="tx1"/>
                </a:solidFill>
              </a:rPr>
              <a:t> </a:t>
            </a:r>
            <a:r>
              <a:rPr lang="en-US" sz="5400" b="1" dirty="0" err="1" smtClean="0">
                <a:solidFill>
                  <a:schemeClr val="tx1"/>
                </a:solidFill>
              </a:rPr>
              <a:t>ảnh</a:t>
            </a:r>
            <a:r>
              <a:rPr lang="en-US" sz="5400" b="1" dirty="0" smtClean="0">
                <a:solidFill>
                  <a:schemeClr val="tx1"/>
                </a:solidFill>
              </a:rPr>
              <a:t> </a:t>
            </a:r>
            <a:r>
              <a:rPr lang="en-US" sz="5400" b="1" dirty="0" err="1" smtClean="0">
                <a:solidFill>
                  <a:schemeClr val="tx1"/>
                </a:solidFill>
              </a:rPr>
              <a:t>hưởng</a:t>
            </a:r>
            <a:r>
              <a:rPr lang="en-US" sz="5400" b="1" dirty="0" smtClean="0">
                <a:solidFill>
                  <a:schemeClr val="tx1"/>
                </a:solidFill>
              </a:rPr>
              <a:t>, </a:t>
            </a:r>
            <a:r>
              <a:rPr lang="en-US" sz="5400" b="1" dirty="0" err="1" smtClean="0">
                <a:solidFill>
                  <a:schemeClr val="tx1"/>
                </a:solidFill>
              </a:rPr>
              <a:t>giao</a:t>
            </a:r>
            <a:r>
              <a:rPr lang="en-US" sz="5400" b="1" dirty="0" smtClean="0">
                <a:solidFill>
                  <a:schemeClr val="tx1"/>
                </a:solidFill>
              </a:rPr>
              <a:t> </a:t>
            </a:r>
            <a:r>
              <a:rPr lang="en-US" sz="5400" b="1" dirty="0" err="1" smtClean="0">
                <a:solidFill>
                  <a:schemeClr val="tx1"/>
                </a:solidFill>
              </a:rPr>
              <a:t>thoa</a:t>
            </a:r>
            <a:r>
              <a:rPr lang="en-US" sz="5400" b="1" dirty="0" smtClean="0">
                <a:solidFill>
                  <a:schemeClr val="tx1"/>
                </a:solidFill>
              </a:rPr>
              <a:t> </a:t>
            </a:r>
            <a:r>
              <a:rPr lang="en-US" sz="5400" b="1" dirty="0" err="1" smtClean="0">
                <a:solidFill>
                  <a:schemeClr val="tx1"/>
                </a:solidFill>
              </a:rPr>
              <a:t>của</a:t>
            </a:r>
            <a:r>
              <a:rPr lang="en-US" sz="5400" b="1" dirty="0" smtClean="0">
                <a:solidFill>
                  <a:schemeClr val="tx1"/>
                </a:solidFill>
              </a:rPr>
              <a:t> </a:t>
            </a:r>
            <a:r>
              <a:rPr lang="en-US" sz="5400" b="1" dirty="0" err="1" smtClean="0">
                <a:solidFill>
                  <a:schemeClr val="tx1"/>
                </a:solidFill>
              </a:rPr>
              <a:t>nền</a:t>
            </a:r>
            <a:r>
              <a:rPr lang="en-US" sz="5400" b="1" dirty="0" smtClean="0">
                <a:solidFill>
                  <a:schemeClr val="tx1"/>
                </a:solidFill>
              </a:rPr>
              <a:t> </a:t>
            </a:r>
            <a:r>
              <a:rPr lang="en-US" sz="5400" b="1" dirty="0" err="1" smtClean="0">
                <a:solidFill>
                  <a:schemeClr val="tx1"/>
                </a:solidFill>
              </a:rPr>
              <a:t>văn</a:t>
            </a:r>
            <a:r>
              <a:rPr lang="en-US" sz="5400" b="1" dirty="0" smtClean="0">
                <a:solidFill>
                  <a:schemeClr val="tx1"/>
                </a:solidFill>
              </a:rPr>
              <a:t> </a:t>
            </a:r>
            <a:r>
              <a:rPr lang="en-US" sz="5400" b="1" dirty="0" err="1" smtClean="0">
                <a:solidFill>
                  <a:schemeClr val="tx1"/>
                </a:solidFill>
              </a:rPr>
              <a:t>học</a:t>
            </a:r>
            <a:r>
              <a:rPr lang="en-US" sz="5400" b="1" dirty="0" smtClean="0">
                <a:solidFill>
                  <a:schemeClr val="tx1"/>
                </a:solidFill>
              </a:rPr>
              <a:t> </a:t>
            </a:r>
            <a:r>
              <a:rPr lang="en-US" sz="5400" b="1" dirty="0" err="1" smtClean="0">
                <a:solidFill>
                  <a:schemeClr val="tx1"/>
                </a:solidFill>
              </a:rPr>
              <a:t>nước</a:t>
            </a:r>
            <a:r>
              <a:rPr lang="en-US" sz="5400" b="1" dirty="0" smtClean="0">
                <a:solidFill>
                  <a:schemeClr val="tx1"/>
                </a:solidFill>
              </a:rPr>
              <a:t> </a:t>
            </a:r>
            <a:r>
              <a:rPr lang="en-US" sz="5400" b="1" dirty="0" err="1" smtClean="0">
                <a:solidFill>
                  <a:schemeClr val="tx1"/>
                </a:solidFill>
              </a:rPr>
              <a:t>ngoài</a:t>
            </a:r>
            <a:r>
              <a:rPr lang="en-US" sz="5400" b="1" dirty="0" smtClean="0">
                <a:solidFill>
                  <a:schemeClr val="tx1"/>
                </a:solidFill>
              </a:rPr>
              <a:t> </a:t>
            </a:r>
            <a:r>
              <a:rPr lang="en-US" sz="5400" b="1" dirty="0" err="1" smtClean="0">
                <a:solidFill>
                  <a:schemeClr val="tx1"/>
                </a:solidFill>
              </a:rPr>
              <a:t>nào</a:t>
            </a:r>
            <a:r>
              <a:rPr lang="en-US" sz="5400" b="1" dirty="0" smtClean="0">
                <a:solidFill>
                  <a:schemeClr val="tx1"/>
                </a:solidFill>
              </a:rPr>
              <a:t>?</a:t>
            </a:r>
            <a:endParaRPr lang="en-US" sz="5400" b="1" dirty="0">
              <a:solidFill>
                <a:schemeClr val="tx1"/>
              </a:solidFill>
            </a:endParaRPr>
          </a:p>
        </p:txBody>
      </p:sp>
      <p:sp>
        <p:nvSpPr>
          <p:cNvPr id="26" name="Rectangle 25"/>
          <p:cNvSpPr/>
          <p:nvPr/>
        </p:nvSpPr>
        <p:spPr>
          <a:xfrm>
            <a:off x="2312429" y="3690482"/>
            <a:ext cx="9851149" cy="177521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endParaRPr lang="en-US" sz="6400" b="1" dirty="0">
              <a:solidFill>
                <a:schemeClr val="tx1"/>
              </a:solidFill>
              <a:latin typeface="Times New Roman" pitchFamily="18" charset="0"/>
              <a:cs typeface="Times New Roman" pitchFamily="18" charset="0"/>
              <a:sym typeface="Arial"/>
            </a:endParaRPr>
          </a:p>
          <a:p>
            <a:pPr defTabSz="1828823">
              <a:defRPr/>
            </a:pPr>
            <a:r>
              <a:rPr lang="en-US" sz="6400" b="1" dirty="0">
                <a:solidFill>
                  <a:schemeClr val="tx1"/>
                </a:solidFill>
                <a:latin typeface="Times New Roman" pitchFamily="18" charset="0"/>
                <a:cs typeface="Times New Roman" pitchFamily="18" charset="0"/>
                <a:sym typeface="Arial"/>
              </a:rPr>
              <a:t>A. </a:t>
            </a:r>
            <a:endParaRPr lang="vi-VN" sz="6400" b="1" dirty="0">
              <a:solidFill>
                <a:schemeClr val="tx1"/>
              </a:solidFill>
              <a:latin typeface="Times New Roman" pitchFamily="18" charset="0"/>
              <a:cs typeface="Times New Roman" pitchFamily="18" charset="0"/>
              <a:sym typeface="Arial"/>
            </a:endParaRPr>
          </a:p>
        </p:txBody>
      </p:sp>
      <p:sp>
        <p:nvSpPr>
          <p:cNvPr id="40" name="Cloud 39"/>
          <p:cNvSpPr/>
          <p:nvPr/>
        </p:nvSpPr>
        <p:spPr>
          <a:xfrm>
            <a:off x="-1366690" y="9804392"/>
            <a:ext cx="1134229" cy="69842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1" name="Cloud 40"/>
          <p:cNvSpPr/>
          <p:nvPr/>
        </p:nvSpPr>
        <p:spPr>
          <a:xfrm>
            <a:off x="27268378" y="9405000"/>
            <a:ext cx="1782840" cy="10978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2" name="Rectangle 41"/>
          <p:cNvSpPr/>
          <p:nvPr/>
        </p:nvSpPr>
        <p:spPr>
          <a:xfrm>
            <a:off x="12213198" y="3690482"/>
            <a:ext cx="9813597" cy="1541632"/>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endParaRPr lang="en-US" sz="6400" b="1" dirty="0">
              <a:solidFill>
                <a:schemeClr val="tx1"/>
              </a:solidFill>
              <a:latin typeface="Times New Roman" panose="02020603050405020304" pitchFamily="18" charset="0"/>
              <a:sym typeface="Arial"/>
            </a:endParaRPr>
          </a:p>
          <a:p>
            <a:pPr defTabSz="1828823">
              <a:defRPr/>
            </a:pPr>
            <a:r>
              <a:rPr lang="vi-VN" sz="6000" b="1" dirty="0">
                <a:solidFill>
                  <a:schemeClr val="tx1"/>
                </a:solidFill>
                <a:latin typeface="+mj-lt"/>
                <a:sym typeface="Arial"/>
              </a:rPr>
              <a:t>B.</a:t>
            </a:r>
            <a:r>
              <a:rPr lang="en-US" sz="6000" b="1" dirty="0">
                <a:solidFill>
                  <a:schemeClr val="tx1"/>
                </a:solidFill>
                <a:latin typeface="+mj-lt"/>
              </a:rPr>
              <a:t> </a:t>
            </a:r>
            <a:r>
              <a:rPr lang="en-US" sz="6000" b="1" dirty="0" err="1" smtClean="0">
                <a:solidFill>
                  <a:schemeClr val="tx1"/>
                </a:solidFill>
                <a:latin typeface="+mj-lt"/>
              </a:rPr>
              <a:t>Mỹ</a:t>
            </a:r>
            <a:r>
              <a:rPr lang="en-US" sz="6000" b="1" dirty="0" smtClean="0">
                <a:solidFill>
                  <a:schemeClr val="tx1"/>
                </a:solidFill>
                <a:latin typeface="+mj-lt"/>
              </a:rPr>
              <a:t> </a:t>
            </a:r>
            <a:r>
              <a:rPr lang="en-US" sz="6000" b="1" dirty="0" err="1" smtClean="0">
                <a:solidFill>
                  <a:schemeClr val="tx1"/>
                </a:solidFill>
                <a:latin typeface="+mj-lt"/>
              </a:rPr>
              <a:t>và</a:t>
            </a:r>
            <a:r>
              <a:rPr lang="en-US" sz="6000" b="1" dirty="0" smtClean="0">
                <a:solidFill>
                  <a:schemeClr val="tx1"/>
                </a:solidFill>
                <a:latin typeface="+mj-lt"/>
              </a:rPr>
              <a:t> </a:t>
            </a:r>
            <a:r>
              <a:rPr lang="en-US" sz="6000" b="1" dirty="0" err="1" smtClean="0">
                <a:solidFill>
                  <a:schemeClr val="tx1"/>
                </a:solidFill>
                <a:latin typeface="+mj-lt"/>
              </a:rPr>
              <a:t>Pháp</a:t>
            </a:r>
            <a:endParaRPr lang="en-US" sz="6000" b="1" kern="0" dirty="0">
              <a:solidFill>
                <a:schemeClr val="tx1"/>
              </a:solidFill>
              <a:latin typeface="+mj-lt"/>
              <a:sym typeface="Arial"/>
            </a:endParaRPr>
          </a:p>
          <a:p>
            <a:pPr defTabSz="1828823">
              <a:defRPr/>
            </a:pPr>
            <a:endParaRPr lang="vi-VN" sz="6400" b="1" dirty="0">
              <a:solidFill>
                <a:schemeClr val="tx1"/>
              </a:solidFill>
              <a:latin typeface="Times New Roman" panose="02020603050405020304" pitchFamily="18" charset="0"/>
              <a:sym typeface="Arial"/>
            </a:endParaRPr>
          </a:p>
        </p:txBody>
      </p:sp>
      <p:sp>
        <p:nvSpPr>
          <p:cNvPr id="43" name="Rectangle 42"/>
          <p:cNvSpPr/>
          <p:nvPr/>
        </p:nvSpPr>
        <p:spPr>
          <a:xfrm>
            <a:off x="2312429" y="5680891"/>
            <a:ext cx="9851149" cy="1533924"/>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Trung</a:t>
            </a: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Hoa</a:t>
            </a: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và</a:t>
            </a: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Ấn</a:t>
            </a: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Độ</a:t>
            </a:r>
            <a:r>
              <a:rPr lang="en-US" sz="6000" b="1" dirty="0" smtClean="0">
                <a:solidFill>
                  <a:schemeClr val="tx1"/>
                </a:solidFill>
                <a:latin typeface="Times New Roman" panose="02020603050405020304" pitchFamily="18" charset="0"/>
                <a:cs typeface="Times New Roman" panose="02020603050405020304" pitchFamily="18" charset="0"/>
              </a:rPr>
              <a:t> </a:t>
            </a:r>
            <a:endParaRPr lang="en-US" sz="6000" b="1" dirty="0">
              <a:solidFill>
                <a:schemeClr val="tx1"/>
              </a:solidFill>
              <a:latin typeface="Times New Roman" panose="02020603050405020304" pitchFamily="18" charset="0"/>
              <a:cs typeface="Times New Roman" pitchFamily="18" charset="0"/>
              <a:sym typeface="Arial"/>
            </a:endParaRPr>
          </a:p>
          <a:p>
            <a:pPr defTabSz="1828823">
              <a:defRPr/>
            </a:pPr>
            <a:r>
              <a:rPr lang="vi-VN" sz="6000" b="1" dirty="0">
                <a:solidFill>
                  <a:schemeClr val="tx1"/>
                </a:solidFill>
                <a:latin typeface="+mj-lt"/>
                <a:cs typeface="Times New Roman" pitchFamily="18" charset="0"/>
                <a:sym typeface="Arial"/>
              </a:rPr>
              <a:t>C.</a:t>
            </a:r>
            <a:r>
              <a:rPr lang="en-US" sz="6000" b="1" dirty="0">
                <a:solidFill>
                  <a:schemeClr val="tx1"/>
                </a:solidFill>
                <a:latin typeface="+mj-lt"/>
                <a:cs typeface="Times New Roman" pitchFamily="18" charset="0"/>
                <a:sym typeface="Arial"/>
              </a:rPr>
              <a:t> </a:t>
            </a:r>
            <a:r>
              <a:rPr lang="en-US" sz="6000" b="1" dirty="0" err="1" smtClean="0">
                <a:solidFill>
                  <a:schemeClr val="tx1"/>
                </a:solidFill>
                <a:latin typeface="+mj-lt"/>
              </a:rPr>
              <a:t>Trung</a:t>
            </a:r>
            <a:r>
              <a:rPr lang="en-US" sz="6000" b="1" dirty="0" smtClean="0">
                <a:solidFill>
                  <a:schemeClr val="tx1"/>
                </a:solidFill>
                <a:latin typeface="+mj-lt"/>
              </a:rPr>
              <a:t> </a:t>
            </a:r>
            <a:r>
              <a:rPr lang="en-US" sz="6000" b="1" dirty="0" err="1" smtClean="0">
                <a:solidFill>
                  <a:schemeClr val="tx1"/>
                </a:solidFill>
                <a:latin typeface="+mj-lt"/>
              </a:rPr>
              <a:t>Hoa</a:t>
            </a:r>
            <a:r>
              <a:rPr lang="en-US" sz="6000" b="1" dirty="0" smtClean="0">
                <a:solidFill>
                  <a:schemeClr val="tx1"/>
                </a:solidFill>
                <a:latin typeface="+mj-lt"/>
              </a:rPr>
              <a:t> </a:t>
            </a:r>
            <a:r>
              <a:rPr lang="en-US" sz="6000" b="1" dirty="0" err="1" smtClean="0">
                <a:solidFill>
                  <a:schemeClr val="tx1"/>
                </a:solidFill>
                <a:latin typeface="+mj-lt"/>
              </a:rPr>
              <a:t>và</a:t>
            </a:r>
            <a:r>
              <a:rPr lang="en-US" sz="6000" b="1" dirty="0" smtClean="0">
                <a:solidFill>
                  <a:schemeClr val="tx1"/>
                </a:solidFill>
                <a:latin typeface="+mj-lt"/>
              </a:rPr>
              <a:t> </a:t>
            </a:r>
            <a:r>
              <a:rPr lang="en-US" sz="6000" b="1" dirty="0" err="1" smtClean="0">
                <a:solidFill>
                  <a:schemeClr val="tx1"/>
                </a:solidFill>
                <a:latin typeface="+mj-lt"/>
              </a:rPr>
              <a:t>Thái</a:t>
            </a:r>
            <a:r>
              <a:rPr lang="en-US" sz="6000" b="1" dirty="0" smtClean="0">
                <a:solidFill>
                  <a:schemeClr val="tx1"/>
                </a:solidFill>
                <a:latin typeface="+mj-lt"/>
              </a:rPr>
              <a:t> Lan</a:t>
            </a:r>
            <a:endParaRPr lang="en-US" sz="6000" b="1" dirty="0">
              <a:solidFill>
                <a:schemeClr val="tx1"/>
              </a:solidFill>
              <a:latin typeface="+mj-lt"/>
            </a:endParaRPr>
          </a:p>
          <a:p>
            <a:pPr defTabSz="1828823">
              <a:defRPr/>
            </a:pPr>
            <a:r>
              <a:rPr lang="vi-VN" sz="4267" b="1" kern="0" dirty="0">
                <a:solidFill>
                  <a:schemeClr val="tx1"/>
                </a:solidFill>
                <a:latin typeface="Arial" panose="020B0604020202020204" pitchFamily="34" charset="0"/>
                <a:sym typeface="Arial"/>
              </a:rPr>
              <a:t/>
            </a:r>
            <a:br>
              <a:rPr lang="vi-VN" sz="4267" b="1" kern="0" dirty="0">
                <a:solidFill>
                  <a:schemeClr val="tx1"/>
                </a:solidFill>
                <a:latin typeface="Arial" panose="020B0604020202020204" pitchFamily="34" charset="0"/>
                <a:sym typeface="Arial"/>
              </a:rPr>
            </a:br>
            <a:endParaRPr lang="vi-VN" sz="7467"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12180332" y="5346469"/>
            <a:ext cx="9813597" cy="187137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vi-VN" sz="6400" b="1" dirty="0">
                <a:solidFill>
                  <a:schemeClr val="tx1"/>
                </a:solidFill>
                <a:latin typeface="Times New Roman" panose="02020603050405020304" pitchFamily="18" charset="0"/>
                <a:cs typeface="Times New Roman" pitchFamily="18" charset="0"/>
                <a:sym typeface="Arial"/>
              </a:rPr>
              <a:t>D</a:t>
            </a:r>
            <a:r>
              <a:rPr lang="vi-VN" sz="6400" b="1" dirty="0" smtClean="0">
                <a:solidFill>
                  <a:schemeClr val="tx1"/>
                </a:solidFill>
                <a:latin typeface="Times New Roman" panose="02020603050405020304" pitchFamily="18" charset="0"/>
                <a:cs typeface="Times New Roman" pitchFamily="18" charset="0"/>
                <a:sym typeface="Arial"/>
              </a:rPr>
              <a:t>.</a:t>
            </a:r>
            <a:r>
              <a:rPr lang="en-US" sz="6400" b="1" dirty="0" smtClean="0">
                <a:solidFill>
                  <a:schemeClr val="tx1"/>
                </a:solidFill>
                <a:latin typeface="Times New Roman" panose="02020603050405020304" pitchFamily="18" charset="0"/>
                <a:cs typeface="Times New Roman" pitchFamily="18" charset="0"/>
                <a:sym typeface="Arial"/>
              </a:rPr>
              <a:t> </a:t>
            </a:r>
            <a:r>
              <a:rPr lang="en-US" sz="6400" b="1" dirty="0" err="1" smtClean="0">
                <a:solidFill>
                  <a:schemeClr val="tx1"/>
                </a:solidFill>
                <a:latin typeface="Times New Roman" panose="02020603050405020304" pitchFamily="18" charset="0"/>
                <a:cs typeface="Times New Roman" pitchFamily="18" charset="0"/>
                <a:sym typeface="Arial"/>
              </a:rPr>
              <a:t>Nhật</a:t>
            </a:r>
            <a:r>
              <a:rPr lang="en-US" sz="6400" b="1" dirty="0" smtClean="0">
                <a:solidFill>
                  <a:schemeClr val="tx1"/>
                </a:solidFill>
                <a:latin typeface="Times New Roman" panose="02020603050405020304" pitchFamily="18" charset="0"/>
                <a:cs typeface="Times New Roman" pitchFamily="18" charset="0"/>
                <a:sym typeface="Arial"/>
              </a:rPr>
              <a:t> </a:t>
            </a:r>
            <a:r>
              <a:rPr lang="en-US" sz="6400" b="1" dirty="0" err="1" smtClean="0">
                <a:solidFill>
                  <a:schemeClr val="tx1"/>
                </a:solidFill>
                <a:latin typeface="Times New Roman" panose="02020603050405020304" pitchFamily="18" charset="0"/>
                <a:cs typeface="Times New Roman" pitchFamily="18" charset="0"/>
                <a:sym typeface="Arial"/>
              </a:rPr>
              <a:t>Bản</a:t>
            </a:r>
            <a:r>
              <a:rPr lang="en-US" sz="6400" b="1" dirty="0" smtClean="0">
                <a:solidFill>
                  <a:schemeClr val="tx1"/>
                </a:solidFill>
                <a:latin typeface="Times New Roman" panose="02020603050405020304" pitchFamily="18" charset="0"/>
                <a:cs typeface="Times New Roman" pitchFamily="18" charset="0"/>
                <a:sym typeface="Arial"/>
              </a:rPr>
              <a:t> </a:t>
            </a:r>
            <a:r>
              <a:rPr lang="en-US" sz="6400" b="1" dirty="0" err="1" smtClean="0">
                <a:solidFill>
                  <a:schemeClr val="tx1"/>
                </a:solidFill>
                <a:latin typeface="Times New Roman" panose="02020603050405020304" pitchFamily="18" charset="0"/>
                <a:cs typeface="Times New Roman" pitchFamily="18" charset="0"/>
                <a:sym typeface="Arial"/>
              </a:rPr>
              <a:t>và</a:t>
            </a:r>
            <a:r>
              <a:rPr lang="en-US" sz="6400" b="1" dirty="0" smtClean="0">
                <a:solidFill>
                  <a:schemeClr val="tx1"/>
                </a:solidFill>
                <a:latin typeface="Times New Roman" panose="02020603050405020304" pitchFamily="18" charset="0"/>
                <a:cs typeface="Times New Roman" pitchFamily="18" charset="0"/>
                <a:sym typeface="Arial"/>
              </a:rPr>
              <a:t> </a:t>
            </a:r>
            <a:r>
              <a:rPr lang="en-US" sz="6400" b="1" dirty="0" err="1" smtClean="0">
                <a:solidFill>
                  <a:schemeClr val="tx1"/>
                </a:solidFill>
                <a:latin typeface="Times New Roman" panose="02020603050405020304" pitchFamily="18" charset="0"/>
                <a:cs typeface="Times New Roman" pitchFamily="18" charset="0"/>
                <a:sym typeface="Arial"/>
              </a:rPr>
              <a:t>Anh</a:t>
            </a:r>
            <a:endParaRPr lang="vi-VN" sz="6400" b="1" dirty="0">
              <a:solidFill>
                <a:schemeClr val="tx1"/>
              </a:solidFill>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265351" y="3949643"/>
            <a:ext cx="1770275" cy="1416117"/>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26552" y="5743765"/>
            <a:ext cx="1609072" cy="1408176"/>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66930" y="5766960"/>
            <a:ext cx="1609485" cy="1414395"/>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66930" y="3989584"/>
            <a:ext cx="1609485" cy="1414395"/>
          </a:xfrm>
          <a:prstGeom prst="rect">
            <a:avLst/>
          </a:prstGeom>
        </p:spPr>
      </p:pic>
      <p:sp>
        <p:nvSpPr>
          <p:cNvPr id="57" name="Cloud 56">
            <a:hlinkClick r:id="rId15" action="ppaction://hlinksldjump"/>
          </p:cNvPr>
          <p:cNvSpPr/>
          <p:nvPr/>
        </p:nvSpPr>
        <p:spPr>
          <a:xfrm>
            <a:off x="9336577" y="9404999"/>
            <a:ext cx="4718421" cy="2209800"/>
          </a:xfrm>
          <a:prstGeom prst="cloud">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r>
              <a:rPr lang="en-US" sz="4800" dirty="0">
                <a:solidFill>
                  <a:schemeClr val="tx1"/>
                </a:solidFill>
                <a:latin typeface="Arial" panose="020B0604020202020204" pitchFamily="34" charset="0"/>
                <a:sym typeface="Arial"/>
              </a:rPr>
              <a:t>QUAY VỀ</a:t>
            </a:r>
            <a:endParaRPr lang="vi-VN" sz="4800" dirty="0">
              <a:solidFill>
                <a:schemeClr val="tx1"/>
              </a:solidFill>
              <a:latin typeface="Arial" panose="020B0604020202020204" pitchFamily="34" charset="0"/>
              <a:sym typeface="Arial"/>
            </a:endParaRPr>
          </a:p>
        </p:txBody>
      </p:sp>
      <p:sp>
        <p:nvSpPr>
          <p:cNvPr id="17" name="TextBox 16"/>
          <p:cNvSpPr txBox="1"/>
          <p:nvPr/>
        </p:nvSpPr>
        <p:spPr>
          <a:xfrm>
            <a:off x="20725544" y="12989860"/>
            <a:ext cx="345385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1828823">
              <a:defRPr/>
            </a:pPr>
            <a:endParaRPr lang="en-US" sz="3600" dirty="0">
              <a:solidFill>
                <a:prstClr val="black"/>
              </a:solidFill>
              <a:latin typeface="Calibri"/>
              <a:sym typeface="Arial"/>
            </a:endParaRPr>
          </a:p>
        </p:txBody>
      </p:sp>
    </p:spTree>
    <p:extLst>
      <p:ext uri="{BB962C8B-B14F-4D97-AF65-F5344CB8AC3E}">
        <p14:creationId xmlns:p14="http://schemas.microsoft.com/office/powerpoint/2010/main" val="20861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989914" y="7538263"/>
            <a:ext cx="2173000" cy="2365853"/>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555463" y="9031709"/>
            <a:ext cx="1625779" cy="177006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725546" y="10260780"/>
            <a:ext cx="1040781" cy="1133149"/>
          </a:xfrm>
          <a:prstGeom prst="rect">
            <a:avLst/>
          </a:prstGeom>
        </p:spPr>
      </p:pic>
      <p:sp>
        <p:nvSpPr>
          <p:cNvPr id="4" name="Snip Diagonal Corner Rectangle 3"/>
          <p:cNvSpPr/>
          <p:nvPr/>
        </p:nvSpPr>
        <p:spPr>
          <a:xfrm>
            <a:off x="754623" y="575274"/>
            <a:ext cx="22408291" cy="2365853"/>
          </a:xfrm>
          <a:prstGeom prst="snip2DiagRect">
            <a:avLst/>
          </a:prstGeo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smtClean="0">
                <a:solidFill>
                  <a:schemeClr val="tx1"/>
                </a:solidFill>
              </a:rPr>
              <a:t>Câu</a:t>
            </a:r>
            <a:r>
              <a:rPr lang="en-US" b="1" dirty="0" smtClean="0">
                <a:solidFill>
                  <a:schemeClr val="tx1"/>
                </a:solidFill>
              </a:rPr>
              <a:t> 2: </a:t>
            </a:r>
            <a:r>
              <a:rPr lang="en-US" b="1" dirty="0" err="1" smtClean="0">
                <a:solidFill>
                  <a:schemeClr val="tx1"/>
                </a:solidFill>
              </a:rPr>
              <a:t>Phương</a:t>
            </a:r>
            <a:r>
              <a:rPr lang="en-US" b="1" dirty="0" smtClean="0">
                <a:solidFill>
                  <a:schemeClr val="tx1"/>
                </a:solidFill>
              </a:rPr>
              <a:t> </a:t>
            </a:r>
            <a:r>
              <a:rPr lang="en-US" b="1" dirty="0" err="1">
                <a:solidFill>
                  <a:schemeClr val="tx1"/>
                </a:solidFill>
              </a:rPr>
              <a:t>diện</a:t>
            </a:r>
            <a:r>
              <a:rPr lang="en-US" b="1" dirty="0">
                <a:solidFill>
                  <a:schemeClr val="tx1"/>
                </a:solidFill>
              </a:rPr>
              <a:t> </a:t>
            </a:r>
            <a:r>
              <a:rPr lang="en-US" b="1" dirty="0" err="1" smtClean="0">
                <a:solidFill>
                  <a:schemeClr val="tx1"/>
                </a:solidFill>
              </a:rPr>
              <a:t>nào</a:t>
            </a:r>
            <a:r>
              <a:rPr lang="en-US" b="1" dirty="0" smtClean="0">
                <a:solidFill>
                  <a:schemeClr val="tx1"/>
                </a:solidFill>
              </a:rPr>
              <a:t> </a:t>
            </a:r>
            <a:r>
              <a:rPr lang="en-US" b="1" dirty="0" err="1" smtClean="0">
                <a:solidFill>
                  <a:schemeClr val="tx1"/>
                </a:solidFill>
              </a:rPr>
              <a:t>dưới</a:t>
            </a:r>
            <a:r>
              <a:rPr lang="en-US" b="1" dirty="0" smtClean="0">
                <a:solidFill>
                  <a:schemeClr val="tx1"/>
                </a:solidFill>
              </a:rPr>
              <a:t> </a:t>
            </a:r>
            <a:r>
              <a:rPr lang="en-US" b="1" dirty="0" err="1" smtClean="0">
                <a:solidFill>
                  <a:schemeClr val="tx1"/>
                </a:solidFill>
              </a:rPr>
              <a:t>đây</a:t>
            </a:r>
            <a:r>
              <a:rPr lang="en-US" b="1" dirty="0" smtClean="0">
                <a:solidFill>
                  <a:schemeClr val="tx1"/>
                </a:solidFill>
              </a:rPr>
              <a:t> </a:t>
            </a:r>
            <a:r>
              <a:rPr lang="en-US" b="1" dirty="0" err="1" smtClean="0">
                <a:solidFill>
                  <a:schemeClr val="tx1"/>
                </a:solidFill>
              </a:rPr>
              <a:t>thể</a:t>
            </a:r>
            <a:r>
              <a:rPr lang="en-US" b="1" dirty="0" smtClean="0">
                <a:solidFill>
                  <a:schemeClr val="tx1"/>
                </a:solidFill>
              </a:rPr>
              <a:t> </a:t>
            </a:r>
            <a:r>
              <a:rPr lang="en-US" b="1" dirty="0" err="1" smtClean="0">
                <a:solidFill>
                  <a:schemeClr val="tx1"/>
                </a:solidFill>
              </a:rPr>
              <a:t>hiện</a:t>
            </a:r>
            <a:r>
              <a:rPr lang="en-US" b="1" dirty="0" smtClean="0">
                <a:solidFill>
                  <a:schemeClr val="tx1"/>
                </a:solidFill>
              </a:rPr>
              <a:t> </a:t>
            </a:r>
            <a:r>
              <a:rPr lang="en-US" b="1" dirty="0" err="1">
                <a:solidFill>
                  <a:schemeClr val="tx1"/>
                </a:solidFill>
              </a:rPr>
              <a:t>sự</a:t>
            </a:r>
            <a:r>
              <a:rPr lang="en-US" b="1" dirty="0">
                <a:solidFill>
                  <a:schemeClr val="tx1"/>
                </a:solidFill>
              </a:rPr>
              <a:t> </a:t>
            </a:r>
            <a:r>
              <a:rPr lang="en-US" b="1" dirty="0" err="1">
                <a:solidFill>
                  <a:schemeClr val="tx1"/>
                </a:solidFill>
              </a:rPr>
              <a:t>giao</a:t>
            </a:r>
            <a:r>
              <a:rPr lang="en-US" b="1" dirty="0">
                <a:solidFill>
                  <a:schemeClr val="tx1"/>
                </a:solidFill>
              </a:rPr>
              <a:t> </a:t>
            </a:r>
            <a:r>
              <a:rPr lang="en-US" b="1" dirty="0" err="1">
                <a:solidFill>
                  <a:schemeClr val="tx1"/>
                </a:solidFill>
              </a:rPr>
              <a:t>lưu</a:t>
            </a:r>
            <a:r>
              <a:rPr lang="en-US" b="1" dirty="0">
                <a:solidFill>
                  <a:schemeClr val="tx1"/>
                </a:solidFill>
              </a:rPr>
              <a:t>, </a:t>
            </a:r>
            <a:r>
              <a:rPr lang="en-US" b="1" dirty="0" err="1">
                <a:solidFill>
                  <a:schemeClr val="tx1"/>
                </a:solidFill>
              </a:rPr>
              <a:t>sáng</a:t>
            </a:r>
            <a:r>
              <a:rPr lang="en-US" b="1" dirty="0">
                <a:solidFill>
                  <a:schemeClr val="tx1"/>
                </a:solidFill>
              </a:rPr>
              <a:t> </a:t>
            </a:r>
            <a:r>
              <a:rPr lang="en-US" b="1" dirty="0" err="1">
                <a:solidFill>
                  <a:schemeClr val="tx1"/>
                </a:solidFill>
              </a:rPr>
              <a:t>tạo</a:t>
            </a:r>
            <a:r>
              <a:rPr lang="en-US" b="1" dirty="0">
                <a:solidFill>
                  <a:schemeClr val="tx1"/>
                </a:solidFill>
              </a:rPr>
              <a:t> </a:t>
            </a:r>
            <a:r>
              <a:rPr lang="en-US" b="1" dirty="0" err="1" smtClean="0">
                <a:solidFill>
                  <a:schemeClr val="tx1"/>
                </a:solidFill>
              </a:rPr>
              <a:t>của</a:t>
            </a:r>
            <a:r>
              <a:rPr lang="en-US" b="1" dirty="0" smtClean="0">
                <a:solidFill>
                  <a:schemeClr val="tx1"/>
                </a:solidFill>
              </a:rPr>
              <a:t> </a:t>
            </a:r>
            <a:r>
              <a:rPr lang="en-US" b="1" dirty="0" err="1" smtClean="0">
                <a:solidFill>
                  <a:schemeClr val="tx1"/>
                </a:solidFill>
              </a:rPr>
              <a:t>văn</a:t>
            </a:r>
            <a:r>
              <a:rPr lang="en-US" b="1" dirty="0" smtClean="0">
                <a:solidFill>
                  <a:schemeClr val="tx1"/>
                </a:solidFill>
              </a:rPr>
              <a:t> </a:t>
            </a:r>
            <a:r>
              <a:rPr lang="en-US" b="1" dirty="0" err="1" smtClean="0">
                <a:solidFill>
                  <a:schemeClr val="tx1"/>
                </a:solidFill>
              </a:rPr>
              <a:t>học</a:t>
            </a:r>
            <a:r>
              <a:rPr lang="en-US" b="1" dirty="0" smtClean="0">
                <a:solidFill>
                  <a:schemeClr val="tx1"/>
                </a:solidFill>
              </a:rPr>
              <a:t> </a:t>
            </a:r>
            <a:r>
              <a:rPr lang="en-US" b="1" dirty="0" err="1" smtClean="0">
                <a:solidFill>
                  <a:schemeClr val="tx1"/>
                </a:solidFill>
              </a:rPr>
              <a:t>trung</a:t>
            </a:r>
            <a:r>
              <a:rPr lang="en-US" b="1" dirty="0" smtClean="0">
                <a:solidFill>
                  <a:schemeClr val="tx1"/>
                </a:solidFill>
              </a:rPr>
              <a:t> </a:t>
            </a:r>
            <a:r>
              <a:rPr lang="en-US" b="1" dirty="0" err="1" smtClean="0">
                <a:solidFill>
                  <a:schemeClr val="tx1"/>
                </a:solidFill>
              </a:rPr>
              <a:t>đại</a:t>
            </a:r>
            <a:r>
              <a:rPr lang="en-US" b="1" dirty="0" smtClean="0">
                <a:solidFill>
                  <a:schemeClr val="tx1"/>
                </a:solidFill>
              </a:rPr>
              <a:t> </a:t>
            </a:r>
            <a:r>
              <a:rPr lang="en-US" b="1" dirty="0" err="1" smtClean="0">
                <a:solidFill>
                  <a:schemeClr val="tx1"/>
                </a:solidFill>
              </a:rPr>
              <a:t>Việt</a:t>
            </a:r>
            <a:r>
              <a:rPr lang="en-US" b="1" dirty="0" smtClean="0">
                <a:solidFill>
                  <a:schemeClr val="tx1"/>
                </a:solidFill>
              </a:rPr>
              <a:t> Nam </a:t>
            </a:r>
            <a:endParaRPr lang="en-US" sz="5400" b="1" dirty="0">
              <a:solidFill>
                <a:schemeClr val="tx1"/>
              </a:solidFill>
            </a:endParaRPr>
          </a:p>
        </p:txBody>
      </p:sp>
      <p:sp>
        <p:nvSpPr>
          <p:cNvPr id="26" name="Rectangle 25"/>
          <p:cNvSpPr/>
          <p:nvPr/>
        </p:nvSpPr>
        <p:spPr>
          <a:xfrm>
            <a:off x="677764" y="3314417"/>
            <a:ext cx="11281004" cy="264097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endParaRPr lang="en-US" sz="6400" b="1" dirty="0">
              <a:solidFill>
                <a:prstClr val="black"/>
              </a:solidFill>
              <a:latin typeface="Times New Roman" pitchFamily="18" charset="0"/>
              <a:cs typeface="Times New Roman" pitchFamily="18" charset="0"/>
              <a:sym typeface="Arial"/>
            </a:endParaRPr>
          </a:p>
          <a:p>
            <a:pPr defTabSz="1828823">
              <a:defRPr/>
            </a:pPr>
            <a:r>
              <a:rPr lang="en-US" sz="6400" b="1" dirty="0">
                <a:solidFill>
                  <a:schemeClr val="tx1"/>
                </a:solidFill>
                <a:latin typeface="Times New Roman" pitchFamily="18" charset="0"/>
                <a:cs typeface="Times New Roman" pitchFamily="18" charset="0"/>
                <a:sym typeface="Arial"/>
              </a:rPr>
              <a:t>A. </a:t>
            </a:r>
            <a:r>
              <a:rPr lang="en-US" b="1" dirty="0" err="1">
                <a:solidFill>
                  <a:schemeClr val="tx1"/>
                </a:solidFill>
              </a:rPr>
              <a:t>Chủ</a:t>
            </a:r>
            <a:r>
              <a:rPr lang="en-US" b="1" dirty="0">
                <a:solidFill>
                  <a:schemeClr val="tx1"/>
                </a:solidFill>
              </a:rPr>
              <a:t> </a:t>
            </a:r>
            <a:r>
              <a:rPr lang="en-US" b="1" dirty="0" err="1">
                <a:solidFill>
                  <a:schemeClr val="tx1"/>
                </a:solidFill>
              </a:rPr>
              <a:t>động</a:t>
            </a:r>
            <a:r>
              <a:rPr lang="en-US" b="1" dirty="0">
                <a:solidFill>
                  <a:schemeClr val="tx1"/>
                </a:solidFill>
              </a:rPr>
              <a:t> </a:t>
            </a:r>
            <a:r>
              <a:rPr lang="en-US" b="1" dirty="0" err="1">
                <a:solidFill>
                  <a:schemeClr val="tx1"/>
                </a:solidFill>
              </a:rPr>
              <a:t>tiếp</a:t>
            </a:r>
            <a:r>
              <a:rPr lang="en-US" b="1" dirty="0">
                <a:solidFill>
                  <a:schemeClr val="tx1"/>
                </a:solidFill>
              </a:rPr>
              <a:t> </a:t>
            </a:r>
            <a:r>
              <a:rPr lang="en-US" b="1" dirty="0" err="1">
                <a:solidFill>
                  <a:schemeClr val="tx1"/>
                </a:solidFill>
              </a:rPr>
              <a:t>nhận</a:t>
            </a:r>
            <a:r>
              <a:rPr lang="en-US" b="1" dirty="0">
                <a:solidFill>
                  <a:schemeClr val="tx1"/>
                </a:solidFill>
              </a:rPr>
              <a:t>  </a:t>
            </a:r>
            <a:r>
              <a:rPr lang="en-US" b="1" dirty="0" err="1">
                <a:solidFill>
                  <a:schemeClr val="tx1"/>
                </a:solidFill>
              </a:rPr>
              <a:t>các</a:t>
            </a:r>
            <a:r>
              <a:rPr lang="en-US" b="1" dirty="0">
                <a:solidFill>
                  <a:schemeClr val="tx1"/>
                </a:solidFill>
              </a:rPr>
              <a:t> </a:t>
            </a:r>
            <a:r>
              <a:rPr lang="en-US" b="1" dirty="0" err="1">
                <a:solidFill>
                  <a:schemeClr val="tx1"/>
                </a:solidFill>
              </a:rPr>
              <a:t>yếu</a:t>
            </a:r>
            <a:r>
              <a:rPr lang="en-US" b="1" dirty="0">
                <a:solidFill>
                  <a:schemeClr val="tx1"/>
                </a:solidFill>
              </a:rPr>
              <a:t> </a:t>
            </a:r>
            <a:r>
              <a:rPr lang="en-US" b="1" dirty="0" err="1">
                <a:solidFill>
                  <a:schemeClr val="tx1"/>
                </a:solidFill>
              </a:rPr>
              <a:t>tố</a:t>
            </a:r>
            <a:r>
              <a:rPr lang="en-US" b="1" dirty="0">
                <a:solidFill>
                  <a:schemeClr val="tx1"/>
                </a:solidFill>
              </a:rPr>
              <a:t> </a:t>
            </a:r>
            <a:r>
              <a:rPr lang="en-US" b="1" dirty="0" err="1">
                <a:solidFill>
                  <a:schemeClr val="tx1"/>
                </a:solidFill>
              </a:rPr>
              <a:t>ngôn</a:t>
            </a:r>
            <a:r>
              <a:rPr lang="en-US" b="1" dirty="0">
                <a:solidFill>
                  <a:schemeClr val="tx1"/>
                </a:solidFill>
              </a:rPr>
              <a:t> </a:t>
            </a:r>
            <a:r>
              <a:rPr lang="en-US" b="1" dirty="0" err="1">
                <a:solidFill>
                  <a:schemeClr val="tx1"/>
                </a:solidFill>
              </a:rPr>
              <a:t>ngữ</a:t>
            </a:r>
            <a:r>
              <a:rPr lang="en-US" b="1" dirty="0">
                <a:solidFill>
                  <a:schemeClr val="tx1"/>
                </a:solidFill>
              </a:rPr>
              <a:t> - </a:t>
            </a:r>
            <a:r>
              <a:rPr lang="en-US" b="1" dirty="0" err="1">
                <a:solidFill>
                  <a:schemeClr val="tx1"/>
                </a:solidFill>
              </a:rPr>
              <a:t>văn</a:t>
            </a:r>
            <a:r>
              <a:rPr lang="en-US" b="1" dirty="0">
                <a:solidFill>
                  <a:schemeClr val="tx1"/>
                </a:solidFill>
              </a:rPr>
              <a:t> </a:t>
            </a:r>
            <a:r>
              <a:rPr lang="en-US" b="1" dirty="0" err="1">
                <a:solidFill>
                  <a:schemeClr val="tx1"/>
                </a:solidFill>
              </a:rPr>
              <a:t>tự</a:t>
            </a:r>
            <a:r>
              <a:rPr lang="en-US" b="1" dirty="0">
                <a:solidFill>
                  <a:schemeClr val="tx1"/>
                </a:solidFill>
              </a:rPr>
              <a:t> </a:t>
            </a:r>
            <a:r>
              <a:rPr lang="en-US" b="1" dirty="0" err="1">
                <a:solidFill>
                  <a:schemeClr val="tx1"/>
                </a:solidFill>
              </a:rPr>
              <a:t>nước</a:t>
            </a:r>
            <a:r>
              <a:rPr lang="en-US" b="1" dirty="0">
                <a:solidFill>
                  <a:schemeClr val="tx1"/>
                </a:solidFill>
              </a:rPr>
              <a:t> </a:t>
            </a:r>
            <a:r>
              <a:rPr lang="en-US" b="1" dirty="0" err="1">
                <a:solidFill>
                  <a:schemeClr val="tx1"/>
                </a:solidFill>
              </a:rPr>
              <a:t>ngoài</a:t>
            </a:r>
            <a:endParaRPr lang="en-US" sz="4800" b="1" dirty="0">
              <a:solidFill>
                <a:schemeClr val="tx1"/>
              </a:solidFill>
            </a:endParaRPr>
          </a:p>
          <a:p>
            <a:pPr defTabSz="1828823">
              <a:defRPr/>
            </a:pPr>
            <a:endParaRPr lang="vi-VN" sz="6400" b="1" dirty="0">
              <a:solidFill>
                <a:prstClr val="black"/>
              </a:solidFill>
              <a:latin typeface="Times New Roman" pitchFamily="18" charset="0"/>
              <a:cs typeface="Times New Roman" pitchFamily="18" charset="0"/>
              <a:sym typeface="Arial"/>
            </a:endParaRPr>
          </a:p>
        </p:txBody>
      </p:sp>
      <p:sp>
        <p:nvSpPr>
          <p:cNvPr id="40" name="Cloud 39"/>
          <p:cNvSpPr/>
          <p:nvPr/>
        </p:nvSpPr>
        <p:spPr>
          <a:xfrm>
            <a:off x="-1366690" y="9804392"/>
            <a:ext cx="1134229" cy="69842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1" name="Cloud 40"/>
          <p:cNvSpPr/>
          <p:nvPr/>
        </p:nvSpPr>
        <p:spPr>
          <a:xfrm>
            <a:off x="27268378" y="9405000"/>
            <a:ext cx="1782840" cy="10978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2" name="Rectangle 41"/>
          <p:cNvSpPr/>
          <p:nvPr/>
        </p:nvSpPr>
        <p:spPr>
          <a:xfrm>
            <a:off x="12035624" y="5992758"/>
            <a:ext cx="12124358" cy="3055577"/>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endParaRPr lang="en-US" sz="6400" b="1" dirty="0">
              <a:solidFill>
                <a:prstClr val="black"/>
              </a:solidFill>
              <a:latin typeface="Times New Roman" pitchFamily="18" charset="0"/>
              <a:cs typeface="Times New Roman" pitchFamily="18" charset="0"/>
              <a:sym typeface="Arial"/>
            </a:endParaRPr>
          </a:p>
          <a:p>
            <a:pPr defTabSz="1828823">
              <a:defRPr/>
            </a:pPr>
            <a:r>
              <a:rPr lang="en-US" sz="4200" b="1" dirty="0" smtClean="0">
                <a:solidFill>
                  <a:prstClr val="black"/>
                </a:solidFill>
                <a:latin typeface="Times New Roman" panose="02020603050405020304" pitchFamily="18" charset="0"/>
                <a:cs typeface="Times New Roman" pitchFamily="18" charset="0"/>
                <a:sym typeface="Arial"/>
              </a:rPr>
              <a:t>D. </a:t>
            </a:r>
            <a:r>
              <a:rPr lang="en-US" sz="4200" b="1" dirty="0" err="1" smtClean="0">
                <a:solidFill>
                  <a:prstClr val="black"/>
                </a:solidFill>
                <a:latin typeface="Times New Roman" pitchFamily="18" charset="0"/>
                <a:cs typeface="Times New Roman" pitchFamily="18" charset="0"/>
                <a:sym typeface="Arial"/>
              </a:rPr>
              <a:t>Cả</a:t>
            </a:r>
            <a:r>
              <a:rPr lang="en-US" sz="4200" b="1" dirty="0" smtClean="0">
                <a:solidFill>
                  <a:prstClr val="black"/>
                </a:solidFill>
                <a:latin typeface="Times New Roman" pitchFamily="18" charset="0"/>
                <a:cs typeface="Times New Roman" pitchFamily="18" charset="0"/>
                <a:sym typeface="Arial"/>
              </a:rPr>
              <a:t> 3 </a:t>
            </a:r>
            <a:r>
              <a:rPr lang="en-US" sz="4200" b="1" dirty="0" err="1" smtClean="0">
                <a:solidFill>
                  <a:prstClr val="black"/>
                </a:solidFill>
                <a:latin typeface="Times New Roman" pitchFamily="18" charset="0"/>
                <a:cs typeface="Times New Roman" pitchFamily="18" charset="0"/>
                <a:sym typeface="Arial"/>
              </a:rPr>
              <a:t>đáp</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án</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trên</a:t>
            </a:r>
            <a:r>
              <a:rPr lang="en-US" sz="4200" b="1" dirty="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đều</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đúng</a:t>
            </a:r>
            <a:r>
              <a:rPr lang="en-US" sz="4200" dirty="0" smtClean="0">
                <a:solidFill>
                  <a:schemeClr val="tx1"/>
                </a:solidFill>
                <a:latin typeface="Times New Roman" panose="02020603050405020304" pitchFamily="18" charset="0"/>
                <a:cs typeface="Times New Roman" panose="02020603050405020304" pitchFamily="18" charset="0"/>
              </a:rPr>
              <a:t>.</a:t>
            </a:r>
            <a:endParaRPr lang="en-US" sz="4200" dirty="0">
              <a:solidFill>
                <a:schemeClr val="tx1"/>
              </a:solidFill>
              <a:latin typeface="Times New Roman" panose="02020603050405020304" pitchFamily="18" charset="0"/>
              <a:cs typeface="Times New Roman" panose="02020603050405020304" pitchFamily="18" charset="0"/>
            </a:endParaRPr>
          </a:p>
          <a:p>
            <a:pPr defTabSz="1828823">
              <a:defRPr/>
            </a:pPr>
            <a:endParaRPr lang="en-US" sz="6400" b="1" dirty="0">
              <a:solidFill>
                <a:prstClr val="black"/>
              </a:solidFill>
              <a:latin typeface="Times New Roman" pitchFamily="18" charset="0"/>
              <a:cs typeface="Times New Roman" pitchFamily="18" charset="0"/>
              <a:sym typeface="Arial"/>
            </a:endParaRPr>
          </a:p>
        </p:txBody>
      </p:sp>
      <p:sp>
        <p:nvSpPr>
          <p:cNvPr id="43" name="Rectangle 42"/>
          <p:cNvSpPr/>
          <p:nvPr/>
        </p:nvSpPr>
        <p:spPr>
          <a:xfrm>
            <a:off x="677765" y="5972200"/>
            <a:ext cx="11281003" cy="3059509"/>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en-US" sz="4400" b="1" dirty="0">
                <a:solidFill>
                  <a:schemeClr val="tx1"/>
                </a:solidFill>
                <a:latin typeface="Times New Roman" panose="02020603050405020304" pitchFamily="18" charset="0"/>
                <a:ea typeface="Arial" panose="020B0604020202020204" pitchFamily="34" charset="0"/>
              </a:rPr>
              <a:t>C</a:t>
            </a:r>
            <a:r>
              <a:rPr lang="en-US" sz="4400" b="1" dirty="0" smtClean="0">
                <a:solidFill>
                  <a:schemeClr val="tx1"/>
                </a:solidFill>
                <a:latin typeface="Times New Roman" panose="02020603050405020304" pitchFamily="18" charset="0"/>
                <a:ea typeface="Arial" panose="020B0604020202020204" pitchFamily="34" charset="0"/>
              </a:rPr>
              <a:t>. </a:t>
            </a:r>
            <a:r>
              <a:rPr lang="en-US" sz="4400" b="1" dirty="0" err="1" smtClean="0">
                <a:solidFill>
                  <a:schemeClr val="tx1"/>
                </a:solidFill>
                <a:latin typeface="Times New Roman" panose="02020603050405020304" pitchFamily="18" charset="0"/>
                <a:ea typeface="Arial" panose="020B0604020202020204" pitchFamily="34" charset="0"/>
              </a:rPr>
              <a:t>Tiếp</a:t>
            </a:r>
            <a:r>
              <a:rPr lang="en-US" sz="4400" b="1" dirty="0" smtClean="0">
                <a:solidFill>
                  <a:schemeClr val="tx1"/>
                </a:solidFill>
                <a:latin typeface="Times New Roman" panose="02020603050405020304" pitchFamily="18" charset="0"/>
                <a:ea typeface="Arial" panose="020B0604020202020204" pitchFamily="34" charset="0"/>
              </a:rPr>
              <a:t> </a:t>
            </a:r>
            <a:r>
              <a:rPr lang="en-US" sz="4400" b="1" dirty="0" err="1">
                <a:solidFill>
                  <a:schemeClr val="tx1"/>
                </a:solidFill>
                <a:latin typeface="Times New Roman" panose="02020603050405020304" pitchFamily="18" charset="0"/>
                <a:ea typeface="Arial" panose="020B0604020202020204" pitchFamily="34" charset="0"/>
              </a:rPr>
              <a:t>thu</a:t>
            </a:r>
            <a:r>
              <a:rPr lang="en-US" sz="4400" b="1" dirty="0">
                <a:solidFill>
                  <a:schemeClr val="tx1"/>
                </a:solidFill>
                <a:latin typeface="Times New Roman" panose="02020603050405020304" pitchFamily="18" charset="0"/>
                <a:ea typeface="Arial" panose="020B0604020202020204" pitchFamily="34" charset="0"/>
              </a:rPr>
              <a:t> </a:t>
            </a:r>
            <a:r>
              <a:rPr lang="en-US" sz="4400" b="1" dirty="0" err="1">
                <a:solidFill>
                  <a:schemeClr val="tx1"/>
                </a:solidFill>
                <a:latin typeface="Times New Roman" panose="02020603050405020304" pitchFamily="18" charset="0"/>
                <a:ea typeface="Arial" panose="020B0604020202020204" pitchFamily="34" charset="0"/>
              </a:rPr>
              <a:t>các</a:t>
            </a:r>
            <a:r>
              <a:rPr lang="en-US" sz="4400" b="1" dirty="0">
                <a:solidFill>
                  <a:schemeClr val="tx1"/>
                </a:solidFill>
                <a:latin typeface="Times New Roman" panose="02020603050405020304" pitchFamily="18" charset="0"/>
                <a:ea typeface="Arial" panose="020B0604020202020204" pitchFamily="34" charset="0"/>
              </a:rPr>
              <a:t> </a:t>
            </a:r>
            <a:r>
              <a:rPr lang="en-US" sz="4400" b="1" dirty="0" err="1">
                <a:solidFill>
                  <a:schemeClr val="tx1"/>
                </a:solidFill>
                <a:latin typeface="Times New Roman" panose="02020603050405020304" pitchFamily="18" charset="0"/>
                <a:ea typeface="Arial" panose="020B0604020202020204" pitchFamily="34" charset="0"/>
              </a:rPr>
              <a:t>hệ</a:t>
            </a:r>
            <a:r>
              <a:rPr lang="en-US" sz="4400" b="1" dirty="0">
                <a:solidFill>
                  <a:schemeClr val="tx1"/>
                </a:solidFill>
                <a:latin typeface="Times New Roman" panose="02020603050405020304" pitchFamily="18" charset="0"/>
                <a:ea typeface="Arial" panose="020B0604020202020204" pitchFamily="34" charset="0"/>
              </a:rPr>
              <a:t> </a:t>
            </a:r>
            <a:r>
              <a:rPr lang="en-US" sz="4400" b="1" dirty="0" err="1">
                <a:solidFill>
                  <a:schemeClr val="tx1"/>
                </a:solidFill>
                <a:latin typeface="Times New Roman" panose="02020603050405020304" pitchFamily="18" charset="0"/>
                <a:ea typeface="Arial" panose="020B0604020202020204" pitchFamily="34" charset="0"/>
              </a:rPr>
              <a:t>tư</a:t>
            </a:r>
            <a:r>
              <a:rPr lang="en-US" sz="4400" b="1" dirty="0">
                <a:solidFill>
                  <a:schemeClr val="tx1"/>
                </a:solidFill>
                <a:latin typeface="Times New Roman" panose="02020603050405020304" pitchFamily="18" charset="0"/>
                <a:ea typeface="Arial" panose="020B0604020202020204" pitchFamily="34" charset="0"/>
              </a:rPr>
              <a:t> </a:t>
            </a:r>
            <a:r>
              <a:rPr lang="en-US" sz="4400" b="1" dirty="0" err="1">
                <a:solidFill>
                  <a:schemeClr val="tx1"/>
                </a:solidFill>
                <a:latin typeface="Times New Roman" panose="02020603050405020304" pitchFamily="18" charset="0"/>
                <a:ea typeface="Arial" panose="020B0604020202020204" pitchFamily="34" charset="0"/>
              </a:rPr>
              <a:t>tưởng</a:t>
            </a:r>
            <a:r>
              <a:rPr lang="en-US" sz="4400" b="1" dirty="0">
                <a:solidFill>
                  <a:schemeClr val="tx1"/>
                </a:solidFill>
                <a:latin typeface="Times New Roman" panose="02020603050405020304" pitchFamily="18" charset="0"/>
                <a:ea typeface="Arial" panose="020B0604020202020204" pitchFamily="34" charset="0"/>
              </a:rPr>
              <a:t> </a:t>
            </a:r>
            <a:r>
              <a:rPr lang="en-US" sz="4400" b="1" dirty="0" err="1">
                <a:solidFill>
                  <a:schemeClr val="tx1"/>
                </a:solidFill>
                <a:latin typeface="Times New Roman" panose="02020603050405020304" pitchFamily="18" charset="0"/>
                <a:ea typeface="Arial" panose="020B0604020202020204" pitchFamily="34" charset="0"/>
              </a:rPr>
              <a:t>như</a:t>
            </a:r>
            <a:r>
              <a:rPr lang="en-US" sz="4400" b="1" dirty="0">
                <a:solidFill>
                  <a:schemeClr val="tx1"/>
                </a:solidFill>
                <a:latin typeface="Times New Roman" panose="02020603050405020304" pitchFamily="18" charset="0"/>
                <a:ea typeface="Arial" panose="020B0604020202020204" pitchFamily="34" charset="0"/>
              </a:rPr>
              <a:t> </a:t>
            </a:r>
            <a:r>
              <a:rPr lang="en-US" sz="4400" b="1" dirty="0" err="1">
                <a:solidFill>
                  <a:schemeClr val="tx1"/>
                </a:solidFill>
                <a:latin typeface="Times New Roman" panose="02020603050405020304" pitchFamily="18" charset="0"/>
                <a:ea typeface="Arial" panose="020B0604020202020204" pitchFamily="34" charset="0"/>
              </a:rPr>
              <a:t>Nho</a:t>
            </a:r>
            <a:r>
              <a:rPr lang="en-US" sz="4400" b="1" dirty="0">
                <a:solidFill>
                  <a:schemeClr val="tx1"/>
                </a:solidFill>
                <a:latin typeface="Times New Roman" panose="02020603050405020304" pitchFamily="18" charset="0"/>
                <a:ea typeface="Arial" panose="020B0604020202020204" pitchFamily="34" charset="0"/>
              </a:rPr>
              <a:t>, </a:t>
            </a:r>
            <a:r>
              <a:rPr lang="en-US" sz="4400" b="1" dirty="0" err="1">
                <a:solidFill>
                  <a:schemeClr val="tx1"/>
                </a:solidFill>
                <a:latin typeface="Times New Roman" panose="02020603050405020304" pitchFamily="18" charset="0"/>
                <a:ea typeface="Arial" panose="020B0604020202020204" pitchFamily="34" charset="0"/>
              </a:rPr>
              <a:t>Phật</a:t>
            </a:r>
            <a:r>
              <a:rPr lang="en-US" sz="4400" b="1" dirty="0">
                <a:solidFill>
                  <a:schemeClr val="tx1"/>
                </a:solidFill>
                <a:latin typeface="Times New Roman" panose="02020603050405020304" pitchFamily="18" charset="0"/>
                <a:ea typeface="Arial" panose="020B0604020202020204" pitchFamily="34" charset="0"/>
              </a:rPr>
              <a:t>, </a:t>
            </a:r>
            <a:r>
              <a:rPr lang="en-US" sz="4400" b="1" dirty="0" err="1" smtClean="0">
                <a:solidFill>
                  <a:schemeClr val="tx1"/>
                </a:solidFill>
                <a:latin typeface="Times New Roman" panose="02020603050405020304" pitchFamily="18" charset="0"/>
                <a:ea typeface="Arial" panose="020B0604020202020204" pitchFamily="34" charset="0"/>
              </a:rPr>
              <a:t>Đạo</a:t>
            </a:r>
            <a:r>
              <a:rPr lang="en-US" sz="4400" b="1" dirty="0" smtClean="0">
                <a:solidFill>
                  <a:schemeClr val="tx1"/>
                </a:solidFill>
                <a:latin typeface="Times New Roman" panose="02020603050405020304" pitchFamily="18" charset="0"/>
                <a:ea typeface="Arial" panose="020B0604020202020204" pitchFamily="34" charset="0"/>
              </a:rPr>
              <a:t>, </a:t>
            </a:r>
            <a:r>
              <a:rPr lang="en-US" sz="4400" b="1" dirty="0" err="1">
                <a:solidFill>
                  <a:schemeClr val="tx1"/>
                </a:solidFill>
              </a:rPr>
              <a:t>Tiếp</a:t>
            </a:r>
            <a:r>
              <a:rPr lang="en-US" sz="4400" b="1" dirty="0">
                <a:solidFill>
                  <a:schemeClr val="tx1"/>
                </a:solidFill>
              </a:rPr>
              <a:t> </a:t>
            </a:r>
            <a:r>
              <a:rPr lang="en-US" sz="4400" b="1" dirty="0" err="1">
                <a:solidFill>
                  <a:schemeClr val="tx1"/>
                </a:solidFill>
              </a:rPr>
              <a:t>nhận</a:t>
            </a:r>
            <a:r>
              <a:rPr lang="en-US" sz="4400" b="1" dirty="0">
                <a:solidFill>
                  <a:schemeClr val="tx1"/>
                </a:solidFill>
              </a:rPr>
              <a:t> </a:t>
            </a:r>
            <a:r>
              <a:rPr lang="en-US" sz="4400" b="1" dirty="0" err="1">
                <a:solidFill>
                  <a:schemeClr val="tx1"/>
                </a:solidFill>
              </a:rPr>
              <a:t>nhiều</a:t>
            </a:r>
            <a:r>
              <a:rPr lang="en-US" sz="4400" b="1" dirty="0">
                <a:solidFill>
                  <a:schemeClr val="tx1"/>
                </a:solidFill>
              </a:rPr>
              <a:t> </a:t>
            </a:r>
            <a:r>
              <a:rPr lang="en-US" sz="4400" b="1" dirty="0" err="1">
                <a:solidFill>
                  <a:schemeClr val="tx1"/>
                </a:solidFill>
              </a:rPr>
              <a:t>thể</a:t>
            </a:r>
            <a:r>
              <a:rPr lang="en-US" sz="4400" b="1" dirty="0">
                <a:solidFill>
                  <a:schemeClr val="tx1"/>
                </a:solidFill>
              </a:rPr>
              <a:t> </a:t>
            </a:r>
            <a:r>
              <a:rPr lang="en-US" sz="4400" b="1" dirty="0" err="1">
                <a:solidFill>
                  <a:schemeClr val="tx1"/>
                </a:solidFill>
              </a:rPr>
              <a:t>loại</a:t>
            </a:r>
            <a:r>
              <a:rPr lang="en-US" sz="4400" b="1" dirty="0">
                <a:solidFill>
                  <a:schemeClr val="tx1"/>
                </a:solidFill>
              </a:rPr>
              <a:t> </a:t>
            </a:r>
            <a:r>
              <a:rPr lang="en-US" sz="4400" b="1" dirty="0" err="1">
                <a:solidFill>
                  <a:schemeClr val="tx1"/>
                </a:solidFill>
              </a:rPr>
              <a:t>văn</a:t>
            </a:r>
            <a:r>
              <a:rPr lang="en-US" sz="4400" b="1" dirty="0">
                <a:solidFill>
                  <a:schemeClr val="tx1"/>
                </a:solidFill>
              </a:rPr>
              <a:t> </a:t>
            </a:r>
            <a:r>
              <a:rPr lang="en-US" sz="4400" b="1" dirty="0" err="1">
                <a:solidFill>
                  <a:schemeClr val="tx1"/>
                </a:solidFill>
              </a:rPr>
              <a:t>học</a:t>
            </a:r>
            <a:r>
              <a:rPr lang="en-US" sz="4400" b="1" dirty="0">
                <a:solidFill>
                  <a:schemeClr val="tx1"/>
                </a:solidFill>
              </a:rPr>
              <a:t> </a:t>
            </a:r>
            <a:r>
              <a:rPr lang="en-US" sz="4400" b="1" dirty="0" err="1">
                <a:solidFill>
                  <a:schemeClr val="tx1"/>
                </a:solidFill>
              </a:rPr>
              <a:t>nước</a:t>
            </a:r>
            <a:r>
              <a:rPr lang="en-US" sz="4400" b="1" dirty="0">
                <a:solidFill>
                  <a:schemeClr val="tx1"/>
                </a:solidFill>
              </a:rPr>
              <a:t> </a:t>
            </a:r>
            <a:r>
              <a:rPr lang="en-US" sz="4400" b="1" dirty="0" err="1">
                <a:solidFill>
                  <a:schemeClr val="tx1"/>
                </a:solidFill>
              </a:rPr>
              <a:t>ngoài</a:t>
            </a:r>
            <a:r>
              <a:rPr lang="en-US" sz="4400" b="1" dirty="0">
                <a:solidFill>
                  <a:schemeClr val="tx1"/>
                </a:solidFill>
              </a:rPr>
              <a:t> </a:t>
            </a:r>
            <a:r>
              <a:rPr lang="en-US" sz="4400" b="1" dirty="0" err="1">
                <a:solidFill>
                  <a:schemeClr val="tx1"/>
                </a:solidFill>
              </a:rPr>
              <a:t>để</a:t>
            </a:r>
            <a:r>
              <a:rPr lang="en-US" sz="4400" b="1" dirty="0">
                <a:solidFill>
                  <a:schemeClr val="tx1"/>
                </a:solidFill>
              </a:rPr>
              <a:t> </a:t>
            </a:r>
            <a:r>
              <a:rPr lang="en-US" sz="4400" b="1" dirty="0" err="1">
                <a:solidFill>
                  <a:schemeClr val="tx1"/>
                </a:solidFill>
              </a:rPr>
              <a:t>sáng</a:t>
            </a:r>
            <a:r>
              <a:rPr lang="en-US" sz="4400" b="1" dirty="0">
                <a:solidFill>
                  <a:schemeClr val="tx1"/>
                </a:solidFill>
              </a:rPr>
              <a:t> </a:t>
            </a:r>
            <a:r>
              <a:rPr lang="en-US" sz="4400" b="1" dirty="0" err="1">
                <a:solidFill>
                  <a:schemeClr val="tx1"/>
                </a:solidFill>
              </a:rPr>
              <a:t>tác</a:t>
            </a:r>
            <a:r>
              <a:rPr lang="en-US" sz="4400" b="1" dirty="0">
                <a:solidFill>
                  <a:schemeClr val="tx1"/>
                </a:solidFill>
              </a:rPr>
              <a:t> </a:t>
            </a:r>
            <a:r>
              <a:rPr lang="en-US" sz="4400" b="1" dirty="0" err="1">
                <a:solidFill>
                  <a:schemeClr val="tx1"/>
                </a:solidFill>
              </a:rPr>
              <a:t>văn</a:t>
            </a:r>
            <a:r>
              <a:rPr lang="en-US" sz="4400" b="1" dirty="0">
                <a:solidFill>
                  <a:schemeClr val="tx1"/>
                </a:solidFill>
              </a:rPr>
              <a:t> </a:t>
            </a:r>
            <a:r>
              <a:rPr lang="en-US" sz="4400" b="1" dirty="0" err="1" smtClean="0">
                <a:solidFill>
                  <a:schemeClr val="tx1"/>
                </a:solidFill>
              </a:rPr>
              <a:t>chương</a:t>
            </a:r>
            <a:r>
              <a:rPr lang="en-US" sz="4400" b="1" dirty="0" smtClean="0">
                <a:solidFill>
                  <a:schemeClr val="tx1"/>
                </a:solidFill>
              </a:rPr>
              <a:t>.  </a:t>
            </a:r>
            <a:endParaRPr lang="en-US" sz="4400" b="1" dirty="0">
              <a:solidFill>
                <a:schemeClr val="tx1"/>
              </a:solidFill>
            </a:endParaRPr>
          </a:p>
          <a:p>
            <a:pPr defTabSz="1828823">
              <a:defRPr/>
            </a:pPr>
            <a:endParaRPr lang="vi-VN" sz="44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12035624" y="3281589"/>
            <a:ext cx="12124358" cy="2571004"/>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endParaRPr lang="en-US" sz="6400" b="1" dirty="0">
              <a:solidFill>
                <a:prstClr val="black"/>
              </a:solidFill>
              <a:latin typeface="Times New Roman" pitchFamily="18" charset="0"/>
              <a:cs typeface="Times New Roman" pitchFamily="18" charset="0"/>
              <a:sym typeface="Arial"/>
            </a:endParaRPr>
          </a:p>
          <a:p>
            <a:r>
              <a:rPr lang="en-US" sz="6400" b="1" dirty="0">
                <a:solidFill>
                  <a:prstClr val="black"/>
                </a:solidFill>
                <a:latin typeface="Times New Roman" pitchFamily="18" charset="0"/>
                <a:cs typeface="Times New Roman" pitchFamily="18" charset="0"/>
                <a:sym typeface="Arial"/>
              </a:rPr>
              <a:t>B</a:t>
            </a:r>
            <a:r>
              <a:rPr lang="vi-VN" sz="6400" b="1" dirty="0" smtClean="0">
                <a:solidFill>
                  <a:prstClr val="black"/>
                </a:solidFill>
                <a:latin typeface="Times New Roman" pitchFamily="18" charset="0"/>
                <a:cs typeface="Times New Roman" pitchFamily="18" charset="0"/>
                <a:sym typeface="Arial"/>
              </a:rPr>
              <a:t>.</a:t>
            </a:r>
            <a:r>
              <a:rPr lang="en-US" sz="6400" b="1" dirty="0" smtClean="0">
                <a:solidFill>
                  <a:prstClr val="black"/>
                </a:solidFill>
                <a:latin typeface="Times New Roman" pitchFamily="18" charset="0"/>
                <a:cs typeface="Times New Roman" pitchFamily="18" charset="0"/>
                <a:sym typeface="Arial"/>
              </a:rPr>
              <a:t> </a:t>
            </a:r>
            <a:r>
              <a:rPr lang="en-US" sz="4200" b="1" dirty="0" err="1">
                <a:solidFill>
                  <a:schemeClr val="tx1"/>
                </a:solidFill>
              </a:rPr>
              <a:t>Sử</a:t>
            </a:r>
            <a:r>
              <a:rPr lang="en-US" sz="4200" b="1" dirty="0">
                <a:solidFill>
                  <a:schemeClr val="tx1"/>
                </a:solidFill>
              </a:rPr>
              <a:t> </a:t>
            </a:r>
            <a:r>
              <a:rPr lang="en-US" sz="4200" b="1" dirty="0" err="1">
                <a:solidFill>
                  <a:schemeClr val="tx1"/>
                </a:solidFill>
              </a:rPr>
              <a:t>dụng</a:t>
            </a:r>
            <a:r>
              <a:rPr lang="en-US" sz="4200" b="1" dirty="0">
                <a:solidFill>
                  <a:schemeClr val="tx1"/>
                </a:solidFill>
              </a:rPr>
              <a:t> </a:t>
            </a:r>
            <a:r>
              <a:rPr lang="en-US" sz="4200" b="1" dirty="0" err="1">
                <a:solidFill>
                  <a:schemeClr val="tx1"/>
                </a:solidFill>
              </a:rPr>
              <a:t>chất</a:t>
            </a:r>
            <a:r>
              <a:rPr lang="en-US" sz="4200" b="1" dirty="0">
                <a:solidFill>
                  <a:schemeClr val="tx1"/>
                </a:solidFill>
              </a:rPr>
              <a:t> </a:t>
            </a:r>
            <a:r>
              <a:rPr lang="en-US" sz="4200" b="1" dirty="0" err="1">
                <a:solidFill>
                  <a:schemeClr val="tx1"/>
                </a:solidFill>
              </a:rPr>
              <a:t>liệu</a:t>
            </a:r>
            <a:r>
              <a:rPr lang="en-US" sz="4200" b="1" dirty="0">
                <a:solidFill>
                  <a:schemeClr val="tx1"/>
                </a:solidFill>
              </a:rPr>
              <a:t> </a:t>
            </a:r>
            <a:r>
              <a:rPr lang="en-US" sz="4200" b="1" dirty="0" err="1">
                <a:solidFill>
                  <a:schemeClr val="tx1"/>
                </a:solidFill>
              </a:rPr>
              <a:t>thơ</a:t>
            </a:r>
            <a:r>
              <a:rPr lang="en-US" sz="4200" b="1" dirty="0">
                <a:solidFill>
                  <a:schemeClr val="tx1"/>
                </a:solidFill>
              </a:rPr>
              <a:t> </a:t>
            </a:r>
            <a:r>
              <a:rPr lang="en-US" sz="4200" b="1" dirty="0" err="1">
                <a:solidFill>
                  <a:schemeClr val="tx1"/>
                </a:solidFill>
              </a:rPr>
              <a:t>văn</a:t>
            </a:r>
            <a:r>
              <a:rPr lang="en-US" sz="4200" b="1" dirty="0">
                <a:solidFill>
                  <a:schemeClr val="tx1"/>
                </a:solidFill>
              </a:rPr>
              <a:t> </a:t>
            </a:r>
            <a:r>
              <a:rPr lang="en-US" sz="4200" b="1" dirty="0" err="1">
                <a:solidFill>
                  <a:schemeClr val="tx1"/>
                </a:solidFill>
              </a:rPr>
              <a:t>nước</a:t>
            </a:r>
            <a:r>
              <a:rPr lang="en-US" sz="4200" b="1" dirty="0">
                <a:solidFill>
                  <a:schemeClr val="tx1"/>
                </a:solidFill>
              </a:rPr>
              <a:t> </a:t>
            </a:r>
            <a:r>
              <a:rPr lang="en-US" sz="4200" b="1" dirty="0" err="1">
                <a:solidFill>
                  <a:schemeClr val="tx1"/>
                </a:solidFill>
              </a:rPr>
              <a:t>ngoài</a:t>
            </a:r>
            <a:r>
              <a:rPr lang="en-US" sz="4200" b="1" dirty="0">
                <a:solidFill>
                  <a:schemeClr val="tx1"/>
                </a:solidFill>
              </a:rPr>
              <a:t> </a:t>
            </a:r>
            <a:r>
              <a:rPr lang="en-US" sz="4200" b="1" dirty="0" err="1">
                <a:solidFill>
                  <a:schemeClr val="tx1"/>
                </a:solidFill>
              </a:rPr>
              <a:t>để</a:t>
            </a:r>
            <a:r>
              <a:rPr lang="en-US" sz="4200" b="1" dirty="0">
                <a:solidFill>
                  <a:schemeClr val="tx1"/>
                </a:solidFill>
              </a:rPr>
              <a:t> </a:t>
            </a:r>
            <a:r>
              <a:rPr lang="en-US" sz="4200" b="1" dirty="0" err="1">
                <a:solidFill>
                  <a:schemeClr val="tx1"/>
                </a:solidFill>
              </a:rPr>
              <a:t>sáng</a:t>
            </a:r>
            <a:r>
              <a:rPr lang="en-US" sz="4200" b="1" dirty="0">
                <a:solidFill>
                  <a:schemeClr val="tx1"/>
                </a:solidFill>
              </a:rPr>
              <a:t> </a:t>
            </a:r>
            <a:r>
              <a:rPr lang="en-US" sz="4200" b="1" dirty="0" err="1">
                <a:solidFill>
                  <a:schemeClr val="tx1"/>
                </a:solidFill>
              </a:rPr>
              <a:t>tạo</a:t>
            </a:r>
            <a:r>
              <a:rPr lang="en-US" sz="4200" b="1" dirty="0">
                <a:solidFill>
                  <a:schemeClr val="tx1"/>
                </a:solidFill>
              </a:rPr>
              <a:t> </a:t>
            </a:r>
            <a:r>
              <a:rPr lang="en-US" sz="4200" b="1" dirty="0" err="1">
                <a:solidFill>
                  <a:schemeClr val="tx1"/>
                </a:solidFill>
              </a:rPr>
              <a:t>nên</a:t>
            </a:r>
            <a:r>
              <a:rPr lang="en-US" sz="4200" b="1" dirty="0">
                <a:solidFill>
                  <a:schemeClr val="tx1"/>
                </a:solidFill>
              </a:rPr>
              <a:t> </a:t>
            </a:r>
            <a:r>
              <a:rPr lang="en-US" sz="4200" b="1" dirty="0" err="1">
                <a:solidFill>
                  <a:schemeClr val="tx1"/>
                </a:solidFill>
              </a:rPr>
              <a:t>nhiều</a:t>
            </a:r>
            <a:r>
              <a:rPr lang="en-US" sz="4200" b="1" dirty="0">
                <a:solidFill>
                  <a:schemeClr val="tx1"/>
                </a:solidFill>
              </a:rPr>
              <a:t> </a:t>
            </a:r>
            <a:r>
              <a:rPr lang="en-US" sz="4200" b="1" dirty="0" err="1">
                <a:solidFill>
                  <a:schemeClr val="tx1"/>
                </a:solidFill>
              </a:rPr>
              <a:t>tác</a:t>
            </a:r>
            <a:r>
              <a:rPr lang="en-US" sz="4200" b="1" dirty="0">
                <a:solidFill>
                  <a:schemeClr val="tx1"/>
                </a:solidFill>
              </a:rPr>
              <a:t> </a:t>
            </a:r>
            <a:r>
              <a:rPr lang="en-US" sz="4200" b="1" dirty="0" err="1">
                <a:solidFill>
                  <a:schemeClr val="tx1"/>
                </a:solidFill>
              </a:rPr>
              <a:t>phẩm</a:t>
            </a:r>
            <a:r>
              <a:rPr lang="en-US" sz="4200" b="1" dirty="0">
                <a:solidFill>
                  <a:schemeClr val="tx1"/>
                </a:solidFill>
              </a:rPr>
              <a:t> </a:t>
            </a:r>
            <a:r>
              <a:rPr lang="en-US" sz="4200" b="1" dirty="0" err="1">
                <a:solidFill>
                  <a:schemeClr val="tx1"/>
                </a:solidFill>
              </a:rPr>
              <a:t>có</a:t>
            </a:r>
            <a:r>
              <a:rPr lang="en-US" sz="4200" b="1" dirty="0">
                <a:solidFill>
                  <a:schemeClr val="tx1"/>
                </a:solidFill>
              </a:rPr>
              <a:t> </a:t>
            </a:r>
            <a:r>
              <a:rPr lang="en-US" sz="4200" b="1" dirty="0" err="1">
                <a:solidFill>
                  <a:schemeClr val="tx1"/>
                </a:solidFill>
              </a:rPr>
              <a:t>giá</a:t>
            </a:r>
            <a:r>
              <a:rPr lang="en-US" sz="4200" b="1" dirty="0">
                <a:solidFill>
                  <a:schemeClr val="tx1"/>
                </a:solidFill>
              </a:rPr>
              <a:t> </a:t>
            </a:r>
            <a:r>
              <a:rPr lang="en-US" sz="4200" b="1" dirty="0" err="1">
                <a:solidFill>
                  <a:schemeClr val="tx1"/>
                </a:solidFill>
              </a:rPr>
              <a:t>trị</a:t>
            </a:r>
            <a:r>
              <a:rPr lang="en-US" sz="4200" b="1" dirty="0">
                <a:solidFill>
                  <a:schemeClr val="tx1"/>
                </a:solidFill>
              </a:rPr>
              <a:t> </a:t>
            </a:r>
            <a:r>
              <a:rPr lang="en-US" sz="4200" b="1" dirty="0" err="1">
                <a:solidFill>
                  <a:schemeClr val="tx1"/>
                </a:solidFill>
              </a:rPr>
              <a:t>đặc</a:t>
            </a:r>
            <a:r>
              <a:rPr lang="en-US" sz="4200" b="1" dirty="0">
                <a:solidFill>
                  <a:schemeClr val="tx1"/>
                </a:solidFill>
              </a:rPr>
              <a:t> </a:t>
            </a:r>
            <a:r>
              <a:rPr lang="en-US" sz="4200" b="1" dirty="0" err="1">
                <a:solidFill>
                  <a:schemeClr val="tx1"/>
                </a:solidFill>
              </a:rPr>
              <a:t>sắc</a:t>
            </a:r>
            <a:r>
              <a:rPr lang="en-US" sz="4200" b="1" dirty="0">
                <a:solidFill>
                  <a:schemeClr val="tx1"/>
                </a:solidFill>
              </a:rPr>
              <a:t>.</a:t>
            </a:r>
          </a:p>
          <a:p>
            <a:r>
              <a:rPr lang="vi-VN" sz="6400" b="1" dirty="0" smtClean="0">
                <a:solidFill>
                  <a:prstClr val="black"/>
                </a:solidFill>
                <a:latin typeface="Times New Roman" pitchFamily="18" charset="0"/>
                <a:cs typeface="Times New Roman" pitchFamily="18" charset="0"/>
                <a:sym typeface="Arial"/>
              </a:rPr>
              <a:t> </a:t>
            </a:r>
            <a:endParaRPr lang="en-US" sz="4267" dirty="0">
              <a:solidFill>
                <a:schemeClr val="tx1"/>
              </a:solidFill>
            </a:endParaRPr>
          </a:p>
          <a:p>
            <a:pPr defTabSz="1828823">
              <a:defRPr/>
            </a:pPr>
            <a:endParaRPr lang="vi-VN" sz="6400" b="1" dirty="0">
              <a:solidFill>
                <a:prstClr val="black"/>
              </a:solidFill>
              <a:latin typeface="Times New Roman"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4179" y="3949643"/>
            <a:ext cx="1611445" cy="1416117"/>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817323" y="7326825"/>
            <a:ext cx="1609072" cy="1408176"/>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777690" y="3367910"/>
            <a:ext cx="1609485" cy="1414395"/>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05757" y="6039238"/>
            <a:ext cx="1609485" cy="1287587"/>
          </a:xfrm>
          <a:prstGeom prst="rect">
            <a:avLst/>
          </a:prstGeom>
        </p:spPr>
      </p:pic>
      <p:sp>
        <p:nvSpPr>
          <p:cNvPr id="18" name="Cloud 17">
            <a:hlinkClick r:id="rId15" action="ppaction://hlinksldjump"/>
          </p:cNvPr>
          <p:cNvSpPr/>
          <p:nvPr/>
        </p:nvSpPr>
        <p:spPr>
          <a:xfrm>
            <a:off x="9336577" y="9404999"/>
            <a:ext cx="4718421" cy="2209800"/>
          </a:xfrm>
          <a:prstGeom prst="cloud">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r>
              <a:rPr lang="en-US" sz="4800" dirty="0">
                <a:solidFill>
                  <a:prstClr val="white">
                    <a:lumMod val="50000"/>
                  </a:prstClr>
                </a:solidFill>
                <a:latin typeface="Arial" panose="020B0604020202020204" pitchFamily="34" charset="0"/>
                <a:sym typeface="Arial"/>
              </a:rPr>
              <a:t>QUAY VỀ</a:t>
            </a:r>
            <a:endParaRPr lang="vi-VN" sz="4800" dirty="0">
              <a:solidFill>
                <a:prstClr val="white">
                  <a:lumMod val="50000"/>
                </a:prstClr>
              </a:solidFill>
              <a:latin typeface="Arial" panose="020B0604020202020204" pitchFamily="34" charset="0"/>
              <a:sym typeface="Arial"/>
            </a:endParaRPr>
          </a:p>
        </p:txBody>
      </p:sp>
      <p:sp>
        <p:nvSpPr>
          <p:cNvPr id="17" name="TextBox 16"/>
          <p:cNvSpPr txBox="1"/>
          <p:nvPr/>
        </p:nvSpPr>
        <p:spPr>
          <a:xfrm>
            <a:off x="20725544" y="12962967"/>
            <a:ext cx="345385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1828823">
              <a:defRPr/>
            </a:pPr>
            <a:endParaRPr lang="en-US" sz="3600" dirty="0">
              <a:solidFill>
                <a:prstClr val="black"/>
              </a:solidFill>
              <a:latin typeface="Calibri"/>
              <a:sym typeface="Arial"/>
            </a:endParaRPr>
          </a:p>
        </p:txBody>
      </p:sp>
    </p:spTree>
    <p:extLst>
      <p:ext uri="{BB962C8B-B14F-4D97-AF65-F5344CB8AC3E}">
        <p14:creationId xmlns:p14="http://schemas.microsoft.com/office/powerpoint/2010/main" val="149623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989914" y="7538263"/>
            <a:ext cx="2173000" cy="2365853"/>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555463" y="9031709"/>
            <a:ext cx="1625779" cy="177006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725546" y="10260780"/>
            <a:ext cx="1040781" cy="1133149"/>
          </a:xfrm>
          <a:prstGeom prst="rect">
            <a:avLst/>
          </a:prstGeom>
        </p:spPr>
      </p:pic>
      <p:sp>
        <p:nvSpPr>
          <p:cNvPr id="4" name="Snip Diagonal Corner Rectangle 3"/>
          <p:cNvSpPr/>
          <p:nvPr/>
        </p:nvSpPr>
        <p:spPr>
          <a:xfrm>
            <a:off x="1666859" y="399739"/>
            <a:ext cx="21053456" cy="2569829"/>
          </a:xfrm>
          <a:prstGeom prst="snip2DiagRect">
            <a:avLst/>
          </a:prstGeo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err="1" smtClean="0">
                <a:solidFill>
                  <a:schemeClr val="tx1"/>
                </a:solidFill>
              </a:rPr>
              <a:t>Câu</a:t>
            </a:r>
            <a:r>
              <a:rPr lang="en-US" sz="5400" b="1" dirty="0" smtClean="0">
                <a:solidFill>
                  <a:schemeClr val="tx1"/>
                </a:solidFill>
              </a:rPr>
              <a:t> 3: </a:t>
            </a:r>
            <a:r>
              <a:rPr lang="en-US" sz="5400" b="1" dirty="0" err="1" smtClean="0">
                <a:solidFill>
                  <a:schemeClr val="tx1"/>
                </a:solidFill>
              </a:rPr>
              <a:t>Đâu</a:t>
            </a:r>
            <a:r>
              <a:rPr lang="en-US" sz="5400" b="1" dirty="0" smtClean="0">
                <a:solidFill>
                  <a:schemeClr val="tx1"/>
                </a:solidFill>
              </a:rPr>
              <a:t> </a:t>
            </a:r>
            <a:r>
              <a:rPr lang="en-US" sz="5400" b="1" dirty="0" err="1" smtClean="0">
                <a:solidFill>
                  <a:schemeClr val="tx1"/>
                </a:solidFill>
              </a:rPr>
              <a:t>là</a:t>
            </a:r>
            <a:r>
              <a:rPr lang="en-US" sz="5400" b="1" dirty="0" smtClean="0">
                <a:solidFill>
                  <a:schemeClr val="tx1"/>
                </a:solidFill>
              </a:rPr>
              <a:t> </a:t>
            </a:r>
            <a:r>
              <a:rPr lang="en-US" sz="5400" b="1" dirty="0" err="1" smtClean="0">
                <a:solidFill>
                  <a:schemeClr val="tx1"/>
                </a:solidFill>
              </a:rPr>
              <a:t>đặc</a:t>
            </a:r>
            <a:r>
              <a:rPr lang="en-US" sz="5400" b="1" dirty="0" smtClean="0">
                <a:solidFill>
                  <a:schemeClr val="tx1"/>
                </a:solidFill>
              </a:rPr>
              <a:t> </a:t>
            </a:r>
            <a:r>
              <a:rPr lang="en-US" sz="5400" b="1" dirty="0" err="1" smtClean="0">
                <a:solidFill>
                  <a:schemeClr val="tx1"/>
                </a:solidFill>
              </a:rPr>
              <a:t>điểm</a:t>
            </a:r>
            <a:r>
              <a:rPr lang="en-US" sz="5400" b="1" dirty="0" smtClean="0">
                <a:solidFill>
                  <a:schemeClr val="tx1"/>
                </a:solidFill>
              </a:rPr>
              <a:t> </a:t>
            </a:r>
            <a:r>
              <a:rPr lang="en-US" sz="5400" b="1" dirty="0" err="1" smtClean="0">
                <a:solidFill>
                  <a:schemeClr val="tx1"/>
                </a:solidFill>
              </a:rPr>
              <a:t>của</a:t>
            </a:r>
            <a:r>
              <a:rPr lang="en-US" sz="5400" b="1" dirty="0" smtClean="0">
                <a:solidFill>
                  <a:schemeClr val="tx1"/>
                </a:solidFill>
              </a:rPr>
              <a:t> </a:t>
            </a:r>
            <a:r>
              <a:rPr lang="en-US" sz="5400" b="1" dirty="0" err="1" smtClean="0">
                <a:solidFill>
                  <a:schemeClr val="tx1"/>
                </a:solidFill>
              </a:rPr>
              <a:t>truyện</a:t>
            </a:r>
            <a:r>
              <a:rPr lang="en-US" sz="5400" b="1" dirty="0" smtClean="0">
                <a:solidFill>
                  <a:schemeClr val="tx1"/>
                </a:solidFill>
              </a:rPr>
              <a:t> </a:t>
            </a:r>
            <a:r>
              <a:rPr lang="en-US" sz="5400" b="1" dirty="0" err="1" smtClean="0">
                <a:solidFill>
                  <a:schemeClr val="tx1"/>
                </a:solidFill>
              </a:rPr>
              <a:t>thơ</a:t>
            </a:r>
            <a:r>
              <a:rPr lang="en-US" sz="5400" b="1" dirty="0" smtClean="0">
                <a:solidFill>
                  <a:schemeClr val="tx1"/>
                </a:solidFill>
              </a:rPr>
              <a:t> </a:t>
            </a:r>
            <a:r>
              <a:rPr lang="en-US" sz="5400" b="1" dirty="0" err="1" smtClean="0">
                <a:solidFill>
                  <a:schemeClr val="tx1"/>
                </a:solidFill>
              </a:rPr>
              <a:t>Nôm</a:t>
            </a:r>
            <a:r>
              <a:rPr lang="en-US" sz="5400" b="1" dirty="0" smtClean="0">
                <a:solidFill>
                  <a:schemeClr val="tx1"/>
                </a:solidFill>
              </a:rPr>
              <a:t> </a:t>
            </a:r>
            <a:r>
              <a:rPr lang="en-US" sz="5400" b="1" dirty="0" err="1" smtClean="0">
                <a:solidFill>
                  <a:schemeClr val="tx1"/>
                </a:solidFill>
              </a:rPr>
              <a:t>Việt</a:t>
            </a:r>
            <a:r>
              <a:rPr lang="en-US" sz="5400" b="1" dirty="0" smtClean="0">
                <a:solidFill>
                  <a:schemeClr val="tx1"/>
                </a:solidFill>
              </a:rPr>
              <a:t> Nam? </a:t>
            </a:r>
            <a:r>
              <a:rPr lang="vi-VN" sz="5400" b="1" kern="0" dirty="0">
                <a:solidFill>
                  <a:schemeClr val="tx1"/>
                </a:solidFill>
                <a:latin typeface="Arial" panose="020B0604020202020204" pitchFamily="34" charset="0"/>
                <a:sym typeface="Arial"/>
              </a:rPr>
              <a:t/>
            </a:r>
            <a:br>
              <a:rPr lang="vi-VN" sz="5400" b="1" kern="0" dirty="0">
                <a:solidFill>
                  <a:schemeClr val="tx1"/>
                </a:solidFill>
                <a:latin typeface="Arial" panose="020B0604020202020204" pitchFamily="34" charset="0"/>
                <a:sym typeface="Arial"/>
              </a:rPr>
            </a:br>
            <a:endParaRPr lang="vi-VN" sz="5400" b="1" dirty="0">
              <a:solidFill>
                <a:schemeClr val="tx1"/>
              </a:solidFill>
              <a:latin typeface="Times New Roman" pitchFamily="18" charset="0"/>
              <a:cs typeface="Times New Roman" pitchFamily="18" charset="0"/>
              <a:sym typeface="Arial"/>
            </a:endParaRPr>
          </a:p>
        </p:txBody>
      </p:sp>
      <p:sp>
        <p:nvSpPr>
          <p:cNvPr id="26" name="Rectangle 25"/>
          <p:cNvSpPr/>
          <p:nvPr/>
        </p:nvSpPr>
        <p:spPr>
          <a:xfrm>
            <a:off x="-2" y="3617641"/>
            <a:ext cx="12035626" cy="3774502"/>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endParaRPr lang="en-US" sz="6400" b="1" dirty="0">
              <a:solidFill>
                <a:schemeClr val="tx1"/>
              </a:solidFill>
              <a:latin typeface="Times New Roman" pitchFamily="18" charset="0"/>
              <a:cs typeface="Times New Roman" pitchFamily="18" charset="0"/>
              <a:sym typeface="Arial"/>
            </a:endParaRPr>
          </a:p>
          <a:p>
            <a:pPr defTabSz="1828823">
              <a:defRPr/>
            </a:pPr>
            <a:r>
              <a:rPr lang="en-US" sz="6400" b="1" dirty="0">
                <a:solidFill>
                  <a:schemeClr val="tx1"/>
                </a:solidFill>
                <a:latin typeface="Times New Roman" pitchFamily="18" charset="0"/>
                <a:cs typeface="Times New Roman" pitchFamily="18" charset="0"/>
                <a:sym typeface="Arial"/>
              </a:rPr>
              <a:t>A. </a:t>
            </a:r>
            <a:r>
              <a:rPr lang="en-US" sz="4200" b="1" dirty="0" err="1">
                <a:solidFill>
                  <a:schemeClr val="tx1"/>
                </a:solidFill>
                <a:sym typeface="Arial"/>
              </a:rPr>
              <a:t>H</a:t>
            </a:r>
            <a:r>
              <a:rPr lang="en-US" sz="4200" b="1" dirty="0" err="1" smtClean="0">
                <a:solidFill>
                  <a:schemeClr val="tx1"/>
                </a:solidFill>
              </a:rPr>
              <a:t>ình</a:t>
            </a:r>
            <a:r>
              <a:rPr lang="en-US" sz="4200" b="1" dirty="0" smtClean="0">
                <a:solidFill>
                  <a:schemeClr val="tx1"/>
                </a:solidFill>
              </a:rPr>
              <a:t> </a:t>
            </a:r>
            <a:r>
              <a:rPr lang="en-US" sz="4200" b="1" dirty="0" err="1">
                <a:solidFill>
                  <a:schemeClr val="tx1"/>
                </a:solidFill>
              </a:rPr>
              <a:t>thức</a:t>
            </a:r>
            <a:r>
              <a:rPr lang="en-US" sz="4200" b="1" dirty="0">
                <a:solidFill>
                  <a:schemeClr val="tx1"/>
                </a:solidFill>
              </a:rPr>
              <a:t> </a:t>
            </a:r>
            <a:r>
              <a:rPr lang="en-US" sz="4200" b="1" dirty="0" err="1">
                <a:solidFill>
                  <a:schemeClr val="tx1"/>
                </a:solidFill>
              </a:rPr>
              <a:t>tác</a:t>
            </a:r>
            <a:r>
              <a:rPr lang="en-US" sz="4200" b="1" dirty="0">
                <a:solidFill>
                  <a:schemeClr val="tx1"/>
                </a:solidFill>
              </a:rPr>
              <a:t> </a:t>
            </a:r>
            <a:r>
              <a:rPr lang="en-US" sz="4200" b="1" dirty="0" err="1">
                <a:solidFill>
                  <a:schemeClr val="tx1"/>
                </a:solidFill>
              </a:rPr>
              <a:t>phẩm</a:t>
            </a:r>
            <a:r>
              <a:rPr lang="en-US" sz="4200" b="1" dirty="0">
                <a:solidFill>
                  <a:schemeClr val="tx1"/>
                </a:solidFill>
              </a:rPr>
              <a:t> </a:t>
            </a:r>
            <a:r>
              <a:rPr lang="en-US" sz="4200" b="1" dirty="0" err="1">
                <a:solidFill>
                  <a:schemeClr val="tx1"/>
                </a:solidFill>
              </a:rPr>
              <a:t>tự</a:t>
            </a:r>
            <a:r>
              <a:rPr lang="en-US" sz="4200" b="1" dirty="0">
                <a:solidFill>
                  <a:schemeClr val="tx1"/>
                </a:solidFill>
              </a:rPr>
              <a:t> </a:t>
            </a:r>
            <a:r>
              <a:rPr lang="en-US" sz="4200" b="1" dirty="0" err="1">
                <a:solidFill>
                  <a:schemeClr val="tx1"/>
                </a:solidFill>
              </a:rPr>
              <a:t>sự</a:t>
            </a:r>
            <a:r>
              <a:rPr lang="en-US" sz="4200" b="1" dirty="0">
                <a:solidFill>
                  <a:schemeClr val="tx1"/>
                </a:solidFill>
              </a:rPr>
              <a:t> </a:t>
            </a:r>
            <a:r>
              <a:rPr lang="en-US" sz="4200" b="1" dirty="0" err="1">
                <a:solidFill>
                  <a:schemeClr val="tx1"/>
                </a:solidFill>
              </a:rPr>
              <a:t>độc</a:t>
            </a:r>
            <a:r>
              <a:rPr lang="en-US" sz="4200" b="1" dirty="0">
                <a:solidFill>
                  <a:schemeClr val="tx1"/>
                </a:solidFill>
              </a:rPr>
              <a:t> </a:t>
            </a:r>
            <a:r>
              <a:rPr lang="en-US" sz="4200" b="1" dirty="0" err="1">
                <a:solidFill>
                  <a:schemeClr val="tx1"/>
                </a:solidFill>
              </a:rPr>
              <a:t>đáo</a:t>
            </a:r>
            <a:r>
              <a:rPr lang="en-US" sz="4200" b="1" dirty="0">
                <a:solidFill>
                  <a:schemeClr val="tx1"/>
                </a:solidFill>
              </a:rPr>
              <a:t> </a:t>
            </a:r>
            <a:r>
              <a:rPr lang="en-US" sz="4200" b="1" dirty="0" err="1">
                <a:solidFill>
                  <a:schemeClr val="tx1"/>
                </a:solidFill>
              </a:rPr>
              <a:t>của</a:t>
            </a:r>
            <a:r>
              <a:rPr lang="en-US" sz="4200" b="1" dirty="0">
                <a:solidFill>
                  <a:schemeClr val="tx1"/>
                </a:solidFill>
              </a:rPr>
              <a:t> </a:t>
            </a:r>
            <a:r>
              <a:rPr lang="en-US" sz="4200" b="1" dirty="0" err="1">
                <a:solidFill>
                  <a:schemeClr val="tx1"/>
                </a:solidFill>
              </a:rPr>
              <a:t>văn</a:t>
            </a:r>
            <a:r>
              <a:rPr lang="en-US" sz="4200" b="1" dirty="0">
                <a:solidFill>
                  <a:schemeClr val="tx1"/>
                </a:solidFill>
              </a:rPr>
              <a:t> </a:t>
            </a:r>
            <a:r>
              <a:rPr lang="en-US" sz="4200" b="1" dirty="0" err="1">
                <a:solidFill>
                  <a:schemeClr val="tx1"/>
                </a:solidFill>
              </a:rPr>
              <a:t>học</a:t>
            </a:r>
            <a:r>
              <a:rPr lang="en-US" sz="4200" b="1" dirty="0">
                <a:solidFill>
                  <a:schemeClr val="tx1"/>
                </a:solidFill>
              </a:rPr>
              <a:t> </a:t>
            </a:r>
            <a:r>
              <a:rPr lang="en-US" sz="4200" b="1" dirty="0" err="1">
                <a:solidFill>
                  <a:schemeClr val="tx1"/>
                </a:solidFill>
              </a:rPr>
              <a:t>trung</a:t>
            </a:r>
            <a:r>
              <a:rPr lang="en-US" sz="4200" b="1" dirty="0">
                <a:solidFill>
                  <a:schemeClr val="tx1"/>
                </a:solidFill>
              </a:rPr>
              <a:t> </a:t>
            </a:r>
            <a:r>
              <a:rPr lang="en-US" sz="4200" b="1" dirty="0" err="1">
                <a:solidFill>
                  <a:schemeClr val="tx1"/>
                </a:solidFill>
              </a:rPr>
              <a:t>đại</a:t>
            </a:r>
            <a:r>
              <a:rPr lang="en-US" sz="4200" b="1" dirty="0">
                <a:solidFill>
                  <a:schemeClr val="tx1"/>
                </a:solidFill>
              </a:rPr>
              <a:t> </a:t>
            </a:r>
            <a:r>
              <a:rPr lang="en-US" sz="4200" b="1" dirty="0" err="1">
                <a:solidFill>
                  <a:schemeClr val="tx1"/>
                </a:solidFill>
              </a:rPr>
              <a:t>Việt</a:t>
            </a:r>
            <a:r>
              <a:rPr lang="en-US" sz="4200" b="1" dirty="0">
                <a:solidFill>
                  <a:schemeClr val="tx1"/>
                </a:solidFill>
              </a:rPr>
              <a:t> Nam, </a:t>
            </a:r>
            <a:r>
              <a:rPr lang="en-US" sz="4200" b="1" dirty="0" err="1">
                <a:solidFill>
                  <a:schemeClr val="tx1"/>
                </a:solidFill>
              </a:rPr>
              <a:t>kết</a:t>
            </a:r>
            <a:r>
              <a:rPr lang="en-US" sz="4200" b="1" dirty="0">
                <a:solidFill>
                  <a:schemeClr val="tx1"/>
                </a:solidFill>
              </a:rPr>
              <a:t> </a:t>
            </a:r>
            <a:r>
              <a:rPr lang="en-US" sz="4200" b="1" dirty="0" err="1">
                <a:solidFill>
                  <a:schemeClr val="tx1"/>
                </a:solidFill>
              </a:rPr>
              <a:t>hợp</a:t>
            </a:r>
            <a:r>
              <a:rPr lang="en-US" sz="4200" b="1" dirty="0">
                <a:solidFill>
                  <a:schemeClr val="tx1"/>
                </a:solidFill>
              </a:rPr>
              <a:t> </a:t>
            </a:r>
            <a:r>
              <a:rPr lang="en-US" sz="4200" b="1" dirty="0" err="1">
                <a:solidFill>
                  <a:schemeClr val="tx1"/>
                </a:solidFill>
              </a:rPr>
              <a:t>phương</a:t>
            </a:r>
            <a:r>
              <a:rPr lang="en-US" sz="4200" b="1" dirty="0">
                <a:solidFill>
                  <a:schemeClr val="tx1"/>
                </a:solidFill>
              </a:rPr>
              <a:t> </a:t>
            </a:r>
            <a:r>
              <a:rPr lang="en-US" sz="4200" b="1" dirty="0" err="1">
                <a:solidFill>
                  <a:schemeClr val="tx1"/>
                </a:solidFill>
              </a:rPr>
              <a:t>thức</a:t>
            </a:r>
            <a:r>
              <a:rPr lang="en-US" sz="4200" b="1" dirty="0">
                <a:solidFill>
                  <a:schemeClr val="tx1"/>
                </a:solidFill>
              </a:rPr>
              <a:t> </a:t>
            </a:r>
            <a:r>
              <a:rPr lang="en-US" sz="4200" b="1" dirty="0" err="1">
                <a:solidFill>
                  <a:schemeClr val="tx1"/>
                </a:solidFill>
              </a:rPr>
              <a:t>tự</a:t>
            </a:r>
            <a:r>
              <a:rPr lang="en-US" sz="4200" b="1" dirty="0">
                <a:solidFill>
                  <a:schemeClr val="tx1"/>
                </a:solidFill>
              </a:rPr>
              <a:t> </a:t>
            </a:r>
            <a:r>
              <a:rPr lang="en-US" sz="4200" b="1" dirty="0" err="1">
                <a:solidFill>
                  <a:schemeClr val="tx1"/>
                </a:solidFill>
              </a:rPr>
              <a:t>sự</a:t>
            </a:r>
            <a:r>
              <a:rPr lang="en-US" sz="4200" b="1" dirty="0">
                <a:solidFill>
                  <a:schemeClr val="tx1"/>
                </a:solidFill>
              </a:rPr>
              <a:t> </a:t>
            </a:r>
            <a:r>
              <a:rPr lang="en-US" sz="4200" b="1" dirty="0" err="1">
                <a:solidFill>
                  <a:schemeClr val="tx1"/>
                </a:solidFill>
              </a:rPr>
              <a:t>và</a:t>
            </a:r>
            <a:r>
              <a:rPr lang="en-US" sz="4200" b="1" dirty="0">
                <a:solidFill>
                  <a:schemeClr val="tx1"/>
                </a:solidFill>
              </a:rPr>
              <a:t> </a:t>
            </a:r>
            <a:r>
              <a:rPr lang="en-US" sz="4200" b="1" dirty="0" err="1">
                <a:solidFill>
                  <a:schemeClr val="tx1"/>
                </a:solidFill>
              </a:rPr>
              <a:t>trữ</a:t>
            </a:r>
            <a:r>
              <a:rPr lang="en-US" sz="4200" b="1" dirty="0">
                <a:solidFill>
                  <a:schemeClr val="tx1"/>
                </a:solidFill>
              </a:rPr>
              <a:t> </a:t>
            </a:r>
            <a:r>
              <a:rPr lang="en-US" sz="4200" b="1" dirty="0" err="1">
                <a:solidFill>
                  <a:schemeClr val="tx1"/>
                </a:solidFill>
              </a:rPr>
              <a:t>tình</a:t>
            </a:r>
            <a:r>
              <a:rPr lang="en-US" sz="4200" b="1" dirty="0">
                <a:solidFill>
                  <a:schemeClr val="tx1"/>
                </a:solidFill>
              </a:rPr>
              <a:t>, </a:t>
            </a:r>
            <a:r>
              <a:rPr lang="en-US" sz="4200" b="1" dirty="0" err="1">
                <a:solidFill>
                  <a:schemeClr val="tx1"/>
                </a:solidFill>
              </a:rPr>
              <a:t>được</a:t>
            </a:r>
            <a:r>
              <a:rPr lang="en-US" sz="4200" b="1" dirty="0">
                <a:solidFill>
                  <a:schemeClr val="tx1"/>
                </a:solidFill>
              </a:rPr>
              <a:t> </a:t>
            </a:r>
            <a:r>
              <a:rPr lang="en-US" sz="4200" b="1" dirty="0" err="1">
                <a:solidFill>
                  <a:schemeClr val="tx1"/>
                </a:solidFill>
              </a:rPr>
              <a:t>viết</a:t>
            </a:r>
            <a:r>
              <a:rPr lang="en-US" sz="4200" b="1" dirty="0">
                <a:solidFill>
                  <a:schemeClr val="tx1"/>
                </a:solidFill>
              </a:rPr>
              <a:t> </a:t>
            </a:r>
            <a:r>
              <a:rPr lang="en-US" sz="4200" b="1" dirty="0" err="1">
                <a:solidFill>
                  <a:schemeClr val="tx1"/>
                </a:solidFill>
              </a:rPr>
              <a:t>bằng</a:t>
            </a:r>
            <a:r>
              <a:rPr lang="en-US" sz="4200" b="1" dirty="0">
                <a:solidFill>
                  <a:schemeClr val="tx1"/>
                </a:solidFill>
              </a:rPr>
              <a:t> </a:t>
            </a:r>
            <a:r>
              <a:rPr lang="en-US" sz="4200" b="1" dirty="0" err="1">
                <a:solidFill>
                  <a:schemeClr val="tx1"/>
                </a:solidFill>
              </a:rPr>
              <a:t>chữ</a:t>
            </a:r>
            <a:r>
              <a:rPr lang="en-US" sz="4200" b="1" dirty="0">
                <a:solidFill>
                  <a:schemeClr val="tx1"/>
                </a:solidFill>
              </a:rPr>
              <a:t> </a:t>
            </a:r>
            <a:r>
              <a:rPr lang="en-US" sz="4200" b="1" dirty="0" err="1">
                <a:solidFill>
                  <a:schemeClr val="tx1"/>
                </a:solidFill>
              </a:rPr>
              <a:t>nôm</a:t>
            </a:r>
            <a:r>
              <a:rPr lang="en-US" sz="4200" b="1" dirty="0">
                <a:solidFill>
                  <a:schemeClr val="tx1"/>
                </a:solidFill>
              </a:rPr>
              <a:t>, </a:t>
            </a:r>
            <a:r>
              <a:rPr lang="en-US" sz="4200" b="1" dirty="0" err="1">
                <a:solidFill>
                  <a:schemeClr val="tx1"/>
                </a:solidFill>
              </a:rPr>
              <a:t>chủ</a:t>
            </a:r>
            <a:r>
              <a:rPr lang="en-US" sz="4200" b="1" dirty="0">
                <a:solidFill>
                  <a:schemeClr val="tx1"/>
                </a:solidFill>
              </a:rPr>
              <a:t> </a:t>
            </a:r>
            <a:r>
              <a:rPr lang="en-US" sz="4200" b="1" dirty="0" err="1">
                <a:solidFill>
                  <a:schemeClr val="tx1"/>
                </a:solidFill>
              </a:rPr>
              <a:t>yếu</a:t>
            </a:r>
            <a:r>
              <a:rPr lang="en-US" sz="4200" b="1" dirty="0">
                <a:solidFill>
                  <a:schemeClr val="tx1"/>
                </a:solidFill>
              </a:rPr>
              <a:t> </a:t>
            </a:r>
            <a:r>
              <a:rPr lang="en-US" sz="4200" b="1" dirty="0" err="1">
                <a:solidFill>
                  <a:schemeClr val="tx1"/>
                </a:solidFill>
              </a:rPr>
              <a:t>sử</a:t>
            </a:r>
            <a:r>
              <a:rPr lang="en-US" sz="4200" b="1" dirty="0">
                <a:solidFill>
                  <a:schemeClr val="tx1"/>
                </a:solidFill>
              </a:rPr>
              <a:t> </a:t>
            </a:r>
            <a:r>
              <a:rPr lang="en-US" sz="4200" b="1" dirty="0" err="1">
                <a:solidFill>
                  <a:schemeClr val="tx1"/>
                </a:solidFill>
              </a:rPr>
              <a:t>dụng</a:t>
            </a:r>
            <a:r>
              <a:rPr lang="en-US" sz="4200" b="1" dirty="0">
                <a:solidFill>
                  <a:schemeClr val="tx1"/>
                </a:solidFill>
              </a:rPr>
              <a:t> </a:t>
            </a:r>
            <a:r>
              <a:rPr lang="en-US" sz="4200" b="1" dirty="0" err="1">
                <a:solidFill>
                  <a:schemeClr val="tx1"/>
                </a:solidFill>
              </a:rPr>
              <a:t>thể</a:t>
            </a:r>
            <a:r>
              <a:rPr lang="en-US" sz="4200" b="1" dirty="0">
                <a:solidFill>
                  <a:schemeClr val="tx1"/>
                </a:solidFill>
              </a:rPr>
              <a:t> </a:t>
            </a:r>
            <a:r>
              <a:rPr lang="en-US" sz="4200" b="1" dirty="0" err="1">
                <a:solidFill>
                  <a:schemeClr val="tx1"/>
                </a:solidFill>
              </a:rPr>
              <a:t>thơ</a:t>
            </a:r>
            <a:r>
              <a:rPr lang="en-US" sz="4200" b="1" dirty="0">
                <a:solidFill>
                  <a:schemeClr val="tx1"/>
                </a:solidFill>
              </a:rPr>
              <a:t> </a:t>
            </a:r>
            <a:r>
              <a:rPr lang="en-US" sz="4200" b="1" dirty="0" err="1">
                <a:solidFill>
                  <a:schemeClr val="tx1"/>
                </a:solidFill>
              </a:rPr>
              <a:t>lục</a:t>
            </a:r>
            <a:r>
              <a:rPr lang="en-US" sz="4200" b="1" dirty="0">
                <a:solidFill>
                  <a:schemeClr val="tx1"/>
                </a:solidFill>
              </a:rPr>
              <a:t> </a:t>
            </a:r>
            <a:r>
              <a:rPr lang="en-US" sz="4200" b="1" dirty="0" err="1">
                <a:solidFill>
                  <a:schemeClr val="tx1"/>
                </a:solidFill>
              </a:rPr>
              <a:t>bát</a:t>
            </a:r>
            <a:r>
              <a:rPr lang="en-US" sz="4200" b="1" dirty="0">
                <a:solidFill>
                  <a:schemeClr val="tx1"/>
                </a:solidFill>
              </a:rPr>
              <a:t> </a:t>
            </a:r>
            <a:r>
              <a:rPr lang="en-US" sz="4200" b="1" dirty="0" err="1">
                <a:solidFill>
                  <a:schemeClr val="tx1"/>
                </a:solidFill>
              </a:rPr>
              <a:t>hoặc</a:t>
            </a:r>
            <a:r>
              <a:rPr lang="en-US" sz="4200" b="1" dirty="0">
                <a:solidFill>
                  <a:schemeClr val="tx1"/>
                </a:solidFill>
              </a:rPr>
              <a:t> song </a:t>
            </a:r>
            <a:r>
              <a:rPr lang="en-US" sz="4200" b="1" dirty="0" err="1">
                <a:solidFill>
                  <a:schemeClr val="tx1"/>
                </a:solidFill>
              </a:rPr>
              <a:t>thất</a:t>
            </a:r>
            <a:r>
              <a:rPr lang="en-US" sz="4200" b="1" dirty="0">
                <a:solidFill>
                  <a:schemeClr val="tx1"/>
                </a:solidFill>
              </a:rPr>
              <a:t> </a:t>
            </a:r>
            <a:r>
              <a:rPr lang="en-US" sz="4200" b="1" dirty="0" err="1">
                <a:solidFill>
                  <a:schemeClr val="tx1"/>
                </a:solidFill>
              </a:rPr>
              <a:t>lục</a:t>
            </a:r>
            <a:r>
              <a:rPr lang="en-US" sz="4200" b="1" dirty="0">
                <a:solidFill>
                  <a:schemeClr val="tx1"/>
                </a:solidFill>
              </a:rPr>
              <a:t> </a:t>
            </a:r>
            <a:r>
              <a:rPr lang="en-US" sz="4200" b="1" dirty="0" err="1">
                <a:solidFill>
                  <a:schemeClr val="tx1"/>
                </a:solidFill>
              </a:rPr>
              <a:t>bát</a:t>
            </a:r>
            <a:r>
              <a:rPr lang="en-US" sz="4200" b="1" dirty="0">
                <a:solidFill>
                  <a:schemeClr val="tx1"/>
                </a:solidFill>
              </a:rPr>
              <a:t>.</a:t>
            </a:r>
          </a:p>
          <a:p>
            <a:pPr defTabSz="1828823">
              <a:defRPr/>
            </a:pPr>
            <a:endParaRPr lang="vi-VN" sz="6400" b="1" dirty="0">
              <a:solidFill>
                <a:schemeClr val="tx1"/>
              </a:solidFill>
              <a:latin typeface="Times New Roman" pitchFamily="18" charset="0"/>
              <a:cs typeface="Times New Roman" pitchFamily="18" charset="0"/>
              <a:sym typeface="Arial"/>
            </a:endParaRPr>
          </a:p>
        </p:txBody>
      </p:sp>
      <p:sp>
        <p:nvSpPr>
          <p:cNvPr id="40" name="Cloud 39"/>
          <p:cNvSpPr/>
          <p:nvPr/>
        </p:nvSpPr>
        <p:spPr>
          <a:xfrm>
            <a:off x="-1366690" y="9804392"/>
            <a:ext cx="1134229" cy="69842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1" name="Cloud 40"/>
          <p:cNvSpPr/>
          <p:nvPr/>
        </p:nvSpPr>
        <p:spPr>
          <a:xfrm>
            <a:off x="27268378" y="9405000"/>
            <a:ext cx="1782840" cy="10978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2" name="Rectangle 41"/>
          <p:cNvSpPr/>
          <p:nvPr/>
        </p:nvSpPr>
        <p:spPr>
          <a:xfrm>
            <a:off x="12069779" y="3617641"/>
            <a:ext cx="12376580" cy="3774502"/>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en-US" sz="4200" b="1" dirty="0">
                <a:solidFill>
                  <a:prstClr val="black"/>
                </a:solidFill>
                <a:latin typeface="Times New Roman" pitchFamily="18" charset="0"/>
                <a:cs typeface="Times New Roman" pitchFamily="18" charset="0"/>
                <a:sym typeface="Arial"/>
              </a:rPr>
              <a:t>B</a:t>
            </a:r>
            <a:r>
              <a:rPr lang="en-US" sz="4200" b="1" dirty="0" smtClean="0">
                <a:solidFill>
                  <a:prstClr val="black"/>
                </a:solidFill>
                <a:latin typeface="Times New Roman" pitchFamily="18" charset="0"/>
                <a:cs typeface="Times New Roman" pitchFamily="18" charset="0"/>
                <a:sym typeface="Arial"/>
              </a:rPr>
              <a:t>. </a:t>
            </a:r>
            <a:r>
              <a:rPr lang="en-US" sz="4200" b="1" dirty="0" err="1">
                <a:solidFill>
                  <a:schemeClr val="tx1"/>
                </a:solidFill>
                <a:sym typeface="Arial"/>
              </a:rPr>
              <a:t>H</a:t>
            </a:r>
            <a:r>
              <a:rPr lang="en-US" sz="4200" b="1" dirty="0" err="1">
                <a:solidFill>
                  <a:schemeClr val="tx1"/>
                </a:solidFill>
              </a:rPr>
              <a:t>ình</a:t>
            </a:r>
            <a:r>
              <a:rPr lang="en-US" sz="4200" b="1" dirty="0">
                <a:solidFill>
                  <a:schemeClr val="tx1"/>
                </a:solidFill>
              </a:rPr>
              <a:t> </a:t>
            </a:r>
            <a:r>
              <a:rPr lang="en-US" sz="4200" b="1" dirty="0" err="1">
                <a:solidFill>
                  <a:schemeClr val="tx1"/>
                </a:solidFill>
              </a:rPr>
              <a:t>thức</a:t>
            </a:r>
            <a:r>
              <a:rPr lang="en-US" sz="4200" b="1" dirty="0">
                <a:solidFill>
                  <a:schemeClr val="tx1"/>
                </a:solidFill>
              </a:rPr>
              <a:t> </a:t>
            </a:r>
            <a:r>
              <a:rPr lang="en-US" sz="4200" b="1" dirty="0" err="1">
                <a:solidFill>
                  <a:schemeClr val="tx1"/>
                </a:solidFill>
              </a:rPr>
              <a:t>tác</a:t>
            </a:r>
            <a:r>
              <a:rPr lang="en-US" sz="4200" b="1" dirty="0">
                <a:solidFill>
                  <a:schemeClr val="tx1"/>
                </a:solidFill>
              </a:rPr>
              <a:t> </a:t>
            </a:r>
            <a:r>
              <a:rPr lang="en-US" sz="4200" b="1" dirty="0" err="1">
                <a:solidFill>
                  <a:schemeClr val="tx1"/>
                </a:solidFill>
              </a:rPr>
              <a:t>phẩm</a:t>
            </a:r>
            <a:r>
              <a:rPr lang="en-US" sz="4200" b="1" dirty="0">
                <a:solidFill>
                  <a:schemeClr val="tx1"/>
                </a:solidFill>
              </a:rPr>
              <a:t> </a:t>
            </a:r>
            <a:r>
              <a:rPr lang="en-US" sz="4200" b="1" dirty="0" err="1">
                <a:solidFill>
                  <a:schemeClr val="tx1"/>
                </a:solidFill>
              </a:rPr>
              <a:t>tự</a:t>
            </a:r>
            <a:r>
              <a:rPr lang="en-US" sz="4200" b="1" dirty="0">
                <a:solidFill>
                  <a:schemeClr val="tx1"/>
                </a:solidFill>
              </a:rPr>
              <a:t> </a:t>
            </a:r>
            <a:r>
              <a:rPr lang="en-US" sz="4200" b="1" dirty="0" err="1">
                <a:solidFill>
                  <a:schemeClr val="tx1"/>
                </a:solidFill>
              </a:rPr>
              <a:t>sự</a:t>
            </a:r>
            <a:r>
              <a:rPr lang="en-US" sz="4200" b="1" dirty="0">
                <a:solidFill>
                  <a:schemeClr val="tx1"/>
                </a:solidFill>
              </a:rPr>
              <a:t> </a:t>
            </a:r>
            <a:r>
              <a:rPr lang="en-US" sz="4200" b="1" dirty="0" err="1">
                <a:solidFill>
                  <a:schemeClr val="tx1"/>
                </a:solidFill>
              </a:rPr>
              <a:t>độc</a:t>
            </a:r>
            <a:r>
              <a:rPr lang="en-US" sz="4200" b="1" dirty="0">
                <a:solidFill>
                  <a:schemeClr val="tx1"/>
                </a:solidFill>
              </a:rPr>
              <a:t> </a:t>
            </a:r>
            <a:r>
              <a:rPr lang="en-US" sz="4200" b="1" dirty="0" err="1">
                <a:solidFill>
                  <a:schemeClr val="tx1"/>
                </a:solidFill>
              </a:rPr>
              <a:t>đáo</a:t>
            </a:r>
            <a:r>
              <a:rPr lang="en-US" sz="4200" b="1" dirty="0">
                <a:solidFill>
                  <a:schemeClr val="tx1"/>
                </a:solidFill>
              </a:rPr>
              <a:t> </a:t>
            </a:r>
            <a:r>
              <a:rPr lang="en-US" sz="4200" b="1" dirty="0" err="1">
                <a:solidFill>
                  <a:schemeClr val="tx1"/>
                </a:solidFill>
              </a:rPr>
              <a:t>của</a:t>
            </a:r>
            <a:r>
              <a:rPr lang="en-US" sz="4200" b="1" dirty="0">
                <a:solidFill>
                  <a:schemeClr val="tx1"/>
                </a:solidFill>
              </a:rPr>
              <a:t> </a:t>
            </a:r>
            <a:r>
              <a:rPr lang="en-US" sz="4200" b="1" dirty="0" err="1">
                <a:solidFill>
                  <a:schemeClr val="tx1"/>
                </a:solidFill>
              </a:rPr>
              <a:t>văn</a:t>
            </a:r>
            <a:r>
              <a:rPr lang="en-US" sz="4200" b="1" dirty="0">
                <a:solidFill>
                  <a:schemeClr val="tx1"/>
                </a:solidFill>
              </a:rPr>
              <a:t> </a:t>
            </a:r>
            <a:r>
              <a:rPr lang="en-US" sz="4200" b="1" dirty="0" err="1">
                <a:solidFill>
                  <a:schemeClr val="tx1"/>
                </a:solidFill>
              </a:rPr>
              <a:t>học</a:t>
            </a:r>
            <a:r>
              <a:rPr lang="en-US" sz="4200" b="1" dirty="0">
                <a:solidFill>
                  <a:schemeClr val="tx1"/>
                </a:solidFill>
              </a:rPr>
              <a:t> </a:t>
            </a:r>
            <a:r>
              <a:rPr lang="en-US" sz="4200" b="1" dirty="0" err="1">
                <a:solidFill>
                  <a:schemeClr val="tx1"/>
                </a:solidFill>
              </a:rPr>
              <a:t>trung</a:t>
            </a:r>
            <a:r>
              <a:rPr lang="en-US" sz="4200" b="1" dirty="0">
                <a:solidFill>
                  <a:schemeClr val="tx1"/>
                </a:solidFill>
              </a:rPr>
              <a:t> </a:t>
            </a:r>
            <a:r>
              <a:rPr lang="en-US" sz="4200" b="1" dirty="0" err="1">
                <a:solidFill>
                  <a:schemeClr val="tx1"/>
                </a:solidFill>
              </a:rPr>
              <a:t>đại</a:t>
            </a:r>
            <a:r>
              <a:rPr lang="en-US" sz="4200" b="1" dirty="0">
                <a:solidFill>
                  <a:schemeClr val="tx1"/>
                </a:solidFill>
              </a:rPr>
              <a:t> </a:t>
            </a:r>
            <a:r>
              <a:rPr lang="en-US" sz="4200" b="1" dirty="0" err="1">
                <a:solidFill>
                  <a:schemeClr val="tx1"/>
                </a:solidFill>
              </a:rPr>
              <a:t>Việt</a:t>
            </a:r>
            <a:r>
              <a:rPr lang="en-US" sz="4200" b="1" dirty="0">
                <a:solidFill>
                  <a:schemeClr val="tx1"/>
                </a:solidFill>
              </a:rPr>
              <a:t> Nam, </a:t>
            </a:r>
            <a:r>
              <a:rPr lang="en-US" sz="4200" b="1" dirty="0" err="1">
                <a:solidFill>
                  <a:schemeClr val="tx1"/>
                </a:solidFill>
              </a:rPr>
              <a:t>kết</a:t>
            </a:r>
            <a:r>
              <a:rPr lang="en-US" sz="4200" b="1" dirty="0">
                <a:solidFill>
                  <a:schemeClr val="tx1"/>
                </a:solidFill>
              </a:rPr>
              <a:t> </a:t>
            </a:r>
            <a:r>
              <a:rPr lang="en-US" sz="4200" b="1" dirty="0" err="1">
                <a:solidFill>
                  <a:schemeClr val="tx1"/>
                </a:solidFill>
              </a:rPr>
              <a:t>hợp</a:t>
            </a:r>
            <a:r>
              <a:rPr lang="en-US" sz="4200" b="1" dirty="0">
                <a:solidFill>
                  <a:schemeClr val="tx1"/>
                </a:solidFill>
              </a:rPr>
              <a:t> </a:t>
            </a:r>
            <a:r>
              <a:rPr lang="en-US" sz="4200" b="1" dirty="0" err="1">
                <a:solidFill>
                  <a:schemeClr val="tx1"/>
                </a:solidFill>
              </a:rPr>
              <a:t>phương</a:t>
            </a:r>
            <a:r>
              <a:rPr lang="en-US" sz="4200" b="1" dirty="0">
                <a:solidFill>
                  <a:schemeClr val="tx1"/>
                </a:solidFill>
              </a:rPr>
              <a:t> </a:t>
            </a:r>
            <a:r>
              <a:rPr lang="en-US" sz="4200" b="1" dirty="0" err="1">
                <a:solidFill>
                  <a:schemeClr val="tx1"/>
                </a:solidFill>
              </a:rPr>
              <a:t>thức</a:t>
            </a:r>
            <a:r>
              <a:rPr lang="en-US" sz="4200" b="1" dirty="0">
                <a:solidFill>
                  <a:schemeClr val="tx1"/>
                </a:solidFill>
              </a:rPr>
              <a:t> </a:t>
            </a:r>
            <a:r>
              <a:rPr lang="en-US" sz="4200" b="1" dirty="0" err="1" smtClean="0">
                <a:solidFill>
                  <a:schemeClr val="tx1"/>
                </a:solidFill>
              </a:rPr>
              <a:t>nghị</a:t>
            </a:r>
            <a:r>
              <a:rPr lang="en-US" sz="4200" b="1" dirty="0" smtClean="0">
                <a:solidFill>
                  <a:schemeClr val="tx1"/>
                </a:solidFill>
              </a:rPr>
              <a:t> </a:t>
            </a:r>
            <a:r>
              <a:rPr lang="en-US" sz="4200" b="1" dirty="0" err="1" smtClean="0">
                <a:solidFill>
                  <a:schemeClr val="tx1"/>
                </a:solidFill>
              </a:rPr>
              <a:t>luận</a:t>
            </a:r>
            <a:r>
              <a:rPr lang="en-US" sz="4200" b="1" dirty="0" smtClean="0">
                <a:solidFill>
                  <a:schemeClr val="tx1"/>
                </a:solidFill>
              </a:rPr>
              <a:t> </a:t>
            </a:r>
            <a:r>
              <a:rPr lang="en-US" sz="4200" b="1" dirty="0" err="1" smtClean="0">
                <a:solidFill>
                  <a:schemeClr val="tx1"/>
                </a:solidFill>
              </a:rPr>
              <a:t>và</a:t>
            </a:r>
            <a:r>
              <a:rPr lang="en-US" sz="4200" b="1" dirty="0" smtClean="0">
                <a:solidFill>
                  <a:schemeClr val="tx1"/>
                </a:solidFill>
              </a:rPr>
              <a:t> </a:t>
            </a:r>
            <a:r>
              <a:rPr lang="en-US" sz="4200" b="1" dirty="0" err="1">
                <a:solidFill>
                  <a:schemeClr val="tx1"/>
                </a:solidFill>
              </a:rPr>
              <a:t>trữ</a:t>
            </a:r>
            <a:r>
              <a:rPr lang="en-US" sz="4200" b="1" dirty="0">
                <a:solidFill>
                  <a:schemeClr val="tx1"/>
                </a:solidFill>
              </a:rPr>
              <a:t> </a:t>
            </a:r>
            <a:r>
              <a:rPr lang="en-US" sz="4200" b="1" dirty="0" err="1">
                <a:solidFill>
                  <a:schemeClr val="tx1"/>
                </a:solidFill>
              </a:rPr>
              <a:t>tình</a:t>
            </a:r>
            <a:r>
              <a:rPr lang="en-US" sz="4200" b="1" dirty="0">
                <a:solidFill>
                  <a:schemeClr val="tx1"/>
                </a:solidFill>
              </a:rPr>
              <a:t>, </a:t>
            </a:r>
            <a:r>
              <a:rPr lang="en-US" sz="4200" b="1" dirty="0" err="1">
                <a:solidFill>
                  <a:schemeClr val="tx1"/>
                </a:solidFill>
              </a:rPr>
              <a:t>được</a:t>
            </a:r>
            <a:r>
              <a:rPr lang="en-US" sz="4200" b="1" dirty="0">
                <a:solidFill>
                  <a:schemeClr val="tx1"/>
                </a:solidFill>
              </a:rPr>
              <a:t> </a:t>
            </a:r>
            <a:r>
              <a:rPr lang="en-US" sz="4200" b="1" dirty="0" err="1">
                <a:solidFill>
                  <a:schemeClr val="tx1"/>
                </a:solidFill>
              </a:rPr>
              <a:t>viết</a:t>
            </a:r>
            <a:r>
              <a:rPr lang="en-US" sz="4200" b="1" dirty="0">
                <a:solidFill>
                  <a:schemeClr val="tx1"/>
                </a:solidFill>
              </a:rPr>
              <a:t> </a:t>
            </a:r>
            <a:r>
              <a:rPr lang="en-US" sz="4200" b="1" dirty="0" err="1">
                <a:solidFill>
                  <a:schemeClr val="tx1"/>
                </a:solidFill>
              </a:rPr>
              <a:t>bằng</a:t>
            </a:r>
            <a:r>
              <a:rPr lang="en-US" sz="4200" b="1" dirty="0">
                <a:solidFill>
                  <a:schemeClr val="tx1"/>
                </a:solidFill>
              </a:rPr>
              <a:t> </a:t>
            </a:r>
            <a:r>
              <a:rPr lang="en-US" sz="4200" b="1" dirty="0" err="1">
                <a:solidFill>
                  <a:schemeClr val="tx1"/>
                </a:solidFill>
              </a:rPr>
              <a:t>chữ</a:t>
            </a:r>
            <a:r>
              <a:rPr lang="en-US" sz="4200" b="1" dirty="0">
                <a:solidFill>
                  <a:schemeClr val="tx1"/>
                </a:solidFill>
              </a:rPr>
              <a:t> </a:t>
            </a:r>
            <a:r>
              <a:rPr lang="en-US" sz="4200" b="1" dirty="0" err="1">
                <a:solidFill>
                  <a:schemeClr val="tx1"/>
                </a:solidFill>
              </a:rPr>
              <a:t>nôm</a:t>
            </a:r>
            <a:r>
              <a:rPr lang="en-US" sz="4200" b="1" dirty="0">
                <a:solidFill>
                  <a:schemeClr val="tx1"/>
                </a:solidFill>
              </a:rPr>
              <a:t>, </a:t>
            </a:r>
            <a:r>
              <a:rPr lang="en-US" sz="4200" b="1" dirty="0" err="1">
                <a:solidFill>
                  <a:schemeClr val="tx1"/>
                </a:solidFill>
              </a:rPr>
              <a:t>chủ</a:t>
            </a:r>
            <a:r>
              <a:rPr lang="en-US" sz="4200" b="1" dirty="0">
                <a:solidFill>
                  <a:schemeClr val="tx1"/>
                </a:solidFill>
              </a:rPr>
              <a:t> </a:t>
            </a:r>
            <a:r>
              <a:rPr lang="en-US" sz="4200" b="1" dirty="0" err="1">
                <a:solidFill>
                  <a:schemeClr val="tx1"/>
                </a:solidFill>
              </a:rPr>
              <a:t>yếu</a:t>
            </a:r>
            <a:r>
              <a:rPr lang="en-US" sz="4200" b="1" dirty="0">
                <a:solidFill>
                  <a:schemeClr val="tx1"/>
                </a:solidFill>
              </a:rPr>
              <a:t> </a:t>
            </a:r>
            <a:r>
              <a:rPr lang="en-US" sz="4200" b="1" dirty="0" err="1">
                <a:solidFill>
                  <a:schemeClr val="tx1"/>
                </a:solidFill>
              </a:rPr>
              <a:t>sử</a:t>
            </a:r>
            <a:r>
              <a:rPr lang="en-US" sz="4200" b="1" dirty="0">
                <a:solidFill>
                  <a:schemeClr val="tx1"/>
                </a:solidFill>
              </a:rPr>
              <a:t> </a:t>
            </a:r>
            <a:r>
              <a:rPr lang="en-US" sz="4200" b="1" dirty="0" err="1">
                <a:solidFill>
                  <a:schemeClr val="tx1"/>
                </a:solidFill>
              </a:rPr>
              <a:t>dụng</a:t>
            </a:r>
            <a:r>
              <a:rPr lang="en-US" sz="4200" b="1" dirty="0">
                <a:solidFill>
                  <a:schemeClr val="tx1"/>
                </a:solidFill>
              </a:rPr>
              <a:t> </a:t>
            </a:r>
            <a:r>
              <a:rPr lang="en-US" sz="4200" b="1" dirty="0" err="1">
                <a:solidFill>
                  <a:schemeClr val="tx1"/>
                </a:solidFill>
              </a:rPr>
              <a:t>thể</a:t>
            </a:r>
            <a:r>
              <a:rPr lang="en-US" sz="4200" b="1" dirty="0">
                <a:solidFill>
                  <a:schemeClr val="tx1"/>
                </a:solidFill>
              </a:rPr>
              <a:t> </a:t>
            </a:r>
            <a:r>
              <a:rPr lang="en-US" sz="4200" b="1" dirty="0" err="1">
                <a:solidFill>
                  <a:schemeClr val="tx1"/>
                </a:solidFill>
              </a:rPr>
              <a:t>thơ</a:t>
            </a:r>
            <a:r>
              <a:rPr lang="en-US" sz="4200" b="1" dirty="0">
                <a:solidFill>
                  <a:schemeClr val="tx1"/>
                </a:solidFill>
              </a:rPr>
              <a:t> </a:t>
            </a:r>
            <a:r>
              <a:rPr lang="en-US" sz="4200" b="1" dirty="0" err="1">
                <a:solidFill>
                  <a:schemeClr val="tx1"/>
                </a:solidFill>
              </a:rPr>
              <a:t>lục</a:t>
            </a:r>
            <a:r>
              <a:rPr lang="en-US" sz="4200" b="1" dirty="0">
                <a:solidFill>
                  <a:schemeClr val="tx1"/>
                </a:solidFill>
              </a:rPr>
              <a:t> </a:t>
            </a:r>
            <a:r>
              <a:rPr lang="en-US" sz="4200" b="1" dirty="0" err="1">
                <a:solidFill>
                  <a:schemeClr val="tx1"/>
                </a:solidFill>
              </a:rPr>
              <a:t>bát</a:t>
            </a:r>
            <a:r>
              <a:rPr lang="en-US" sz="4200" b="1" dirty="0">
                <a:solidFill>
                  <a:schemeClr val="tx1"/>
                </a:solidFill>
              </a:rPr>
              <a:t> </a:t>
            </a:r>
            <a:r>
              <a:rPr lang="en-US" sz="4200" b="1" dirty="0" err="1">
                <a:solidFill>
                  <a:schemeClr val="tx1"/>
                </a:solidFill>
              </a:rPr>
              <a:t>hoặc</a:t>
            </a:r>
            <a:r>
              <a:rPr lang="en-US" sz="4200" b="1" dirty="0">
                <a:solidFill>
                  <a:schemeClr val="tx1"/>
                </a:solidFill>
              </a:rPr>
              <a:t> song </a:t>
            </a:r>
            <a:r>
              <a:rPr lang="en-US" sz="4200" b="1" dirty="0" err="1">
                <a:solidFill>
                  <a:schemeClr val="tx1"/>
                </a:solidFill>
              </a:rPr>
              <a:t>thất</a:t>
            </a:r>
            <a:r>
              <a:rPr lang="en-US" sz="4200" b="1" dirty="0">
                <a:solidFill>
                  <a:schemeClr val="tx1"/>
                </a:solidFill>
              </a:rPr>
              <a:t> </a:t>
            </a:r>
            <a:r>
              <a:rPr lang="en-US" sz="4200" b="1" dirty="0" err="1">
                <a:solidFill>
                  <a:schemeClr val="tx1"/>
                </a:solidFill>
              </a:rPr>
              <a:t>lục</a:t>
            </a:r>
            <a:r>
              <a:rPr lang="en-US" sz="4200" b="1" dirty="0">
                <a:solidFill>
                  <a:schemeClr val="tx1"/>
                </a:solidFill>
              </a:rPr>
              <a:t> </a:t>
            </a:r>
            <a:r>
              <a:rPr lang="en-US" sz="4200" b="1" dirty="0" err="1">
                <a:solidFill>
                  <a:schemeClr val="tx1"/>
                </a:solidFill>
              </a:rPr>
              <a:t>bát</a:t>
            </a:r>
            <a:r>
              <a:rPr lang="en-US" sz="4200" b="1" dirty="0">
                <a:solidFill>
                  <a:schemeClr val="tx1"/>
                </a:solidFill>
              </a:rPr>
              <a:t>.</a:t>
            </a:r>
          </a:p>
          <a:p>
            <a:pPr defTabSz="1828823">
              <a:defRPr/>
            </a:pPr>
            <a:r>
              <a:rPr lang="en-US" sz="6400" b="1" dirty="0" smtClean="0">
                <a:solidFill>
                  <a:prstClr val="black"/>
                </a:solidFill>
                <a:latin typeface="Times New Roman" pitchFamily="18" charset="0"/>
                <a:cs typeface="Times New Roman" pitchFamily="18" charset="0"/>
                <a:sym typeface="Arial"/>
              </a:rPr>
              <a:t> </a:t>
            </a:r>
            <a:endParaRPr lang="vi-VN" sz="6400" b="1"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27037" y="7937593"/>
            <a:ext cx="11943496" cy="3123117"/>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en-US" sz="6400" b="1" dirty="0">
                <a:solidFill>
                  <a:prstClr val="black"/>
                </a:solidFill>
                <a:latin typeface="Times New Roman" pitchFamily="18" charset="0"/>
                <a:cs typeface="Times New Roman" pitchFamily="18" charset="0"/>
                <a:sym typeface="Arial"/>
              </a:rPr>
              <a:t>C</a:t>
            </a:r>
            <a:r>
              <a:rPr lang="en-US" sz="6400" b="1" dirty="0" smtClean="0">
                <a:solidFill>
                  <a:prstClr val="black"/>
                </a:solidFill>
                <a:latin typeface="Times New Roman" pitchFamily="18" charset="0"/>
                <a:cs typeface="Times New Roman" pitchFamily="18" charset="0"/>
                <a:sym typeface="Arial"/>
              </a:rPr>
              <a:t>. </a:t>
            </a:r>
            <a:r>
              <a:rPr lang="en-US" sz="4200" b="1" dirty="0" err="1">
                <a:solidFill>
                  <a:schemeClr val="tx1"/>
                </a:solidFill>
                <a:sym typeface="Arial"/>
              </a:rPr>
              <a:t>H</a:t>
            </a:r>
            <a:r>
              <a:rPr lang="en-US" sz="4200" b="1" dirty="0" err="1">
                <a:solidFill>
                  <a:schemeClr val="tx1"/>
                </a:solidFill>
              </a:rPr>
              <a:t>ình</a:t>
            </a:r>
            <a:r>
              <a:rPr lang="en-US" sz="4200" b="1" dirty="0">
                <a:solidFill>
                  <a:schemeClr val="tx1"/>
                </a:solidFill>
              </a:rPr>
              <a:t> </a:t>
            </a:r>
            <a:r>
              <a:rPr lang="en-US" sz="4200" b="1" dirty="0" err="1">
                <a:solidFill>
                  <a:schemeClr val="tx1"/>
                </a:solidFill>
              </a:rPr>
              <a:t>thức</a:t>
            </a:r>
            <a:r>
              <a:rPr lang="en-US" sz="4200" b="1" dirty="0">
                <a:solidFill>
                  <a:schemeClr val="tx1"/>
                </a:solidFill>
              </a:rPr>
              <a:t> </a:t>
            </a:r>
            <a:r>
              <a:rPr lang="en-US" sz="4200" b="1" dirty="0" err="1">
                <a:solidFill>
                  <a:schemeClr val="tx1"/>
                </a:solidFill>
              </a:rPr>
              <a:t>tác</a:t>
            </a:r>
            <a:r>
              <a:rPr lang="en-US" sz="4200" b="1" dirty="0">
                <a:solidFill>
                  <a:schemeClr val="tx1"/>
                </a:solidFill>
              </a:rPr>
              <a:t> </a:t>
            </a:r>
            <a:r>
              <a:rPr lang="en-US" sz="4200" b="1" dirty="0" err="1">
                <a:solidFill>
                  <a:schemeClr val="tx1"/>
                </a:solidFill>
              </a:rPr>
              <a:t>phẩm</a:t>
            </a:r>
            <a:r>
              <a:rPr lang="en-US" sz="4200" b="1" dirty="0">
                <a:solidFill>
                  <a:schemeClr val="tx1"/>
                </a:solidFill>
              </a:rPr>
              <a:t> </a:t>
            </a:r>
            <a:r>
              <a:rPr lang="en-US" sz="4200" b="1" dirty="0" err="1">
                <a:solidFill>
                  <a:schemeClr val="tx1"/>
                </a:solidFill>
              </a:rPr>
              <a:t>tự</a:t>
            </a:r>
            <a:r>
              <a:rPr lang="en-US" sz="4200" b="1" dirty="0">
                <a:solidFill>
                  <a:schemeClr val="tx1"/>
                </a:solidFill>
              </a:rPr>
              <a:t> </a:t>
            </a:r>
            <a:r>
              <a:rPr lang="en-US" sz="4200" b="1" dirty="0" err="1">
                <a:solidFill>
                  <a:schemeClr val="tx1"/>
                </a:solidFill>
              </a:rPr>
              <a:t>sự</a:t>
            </a:r>
            <a:r>
              <a:rPr lang="en-US" sz="4200" b="1" dirty="0">
                <a:solidFill>
                  <a:schemeClr val="tx1"/>
                </a:solidFill>
              </a:rPr>
              <a:t> </a:t>
            </a:r>
            <a:r>
              <a:rPr lang="en-US" sz="4200" b="1" dirty="0" err="1">
                <a:solidFill>
                  <a:schemeClr val="tx1"/>
                </a:solidFill>
              </a:rPr>
              <a:t>độc</a:t>
            </a:r>
            <a:r>
              <a:rPr lang="en-US" sz="4200" b="1" dirty="0">
                <a:solidFill>
                  <a:schemeClr val="tx1"/>
                </a:solidFill>
              </a:rPr>
              <a:t> </a:t>
            </a:r>
            <a:r>
              <a:rPr lang="en-US" sz="4200" b="1" dirty="0" err="1">
                <a:solidFill>
                  <a:schemeClr val="tx1"/>
                </a:solidFill>
              </a:rPr>
              <a:t>đáo</a:t>
            </a:r>
            <a:r>
              <a:rPr lang="en-US" sz="4200" b="1" dirty="0">
                <a:solidFill>
                  <a:schemeClr val="tx1"/>
                </a:solidFill>
              </a:rPr>
              <a:t> </a:t>
            </a:r>
            <a:r>
              <a:rPr lang="en-US" sz="4200" b="1" dirty="0" err="1">
                <a:solidFill>
                  <a:schemeClr val="tx1"/>
                </a:solidFill>
              </a:rPr>
              <a:t>của</a:t>
            </a:r>
            <a:r>
              <a:rPr lang="en-US" sz="4200" b="1" dirty="0">
                <a:solidFill>
                  <a:schemeClr val="tx1"/>
                </a:solidFill>
              </a:rPr>
              <a:t> </a:t>
            </a:r>
            <a:r>
              <a:rPr lang="en-US" sz="4200" b="1" dirty="0" err="1">
                <a:solidFill>
                  <a:schemeClr val="tx1"/>
                </a:solidFill>
              </a:rPr>
              <a:t>văn</a:t>
            </a:r>
            <a:r>
              <a:rPr lang="en-US" sz="4200" b="1" dirty="0">
                <a:solidFill>
                  <a:schemeClr val="tx1"/>
                </a:solidFill>
              </a:rPr>
              <a:t> </a:t>
            </a:r>
            <a:r>
              <a:rPr lang="en-US" sz="4200" b="1" dirty="0" err="1">
                <a:solidFill>
                  <a:schemeClr val="tx1"/>
                </a:solidFill>
              </a:rPr>
              <a:t>học</a:t>
            </a:r>
            <a:r>
              <a:rPr lang="en-US" sz="4200" b="1" dirty="0">
                <a:solidFill>
                  <a:schemeClr val="tx1"/>
                </a:solidFill>
              </a:rPr>
              <a:t> </a:t>
            </a:r>
            <a:r>
              <a:rPr lang="en-US" sz="4200" b="1" dirty="0" err="1">
                <a:solidFill>
                  <a:schemeClr val="tx1"/>
                </a:solidFill>
              </a:rPr>
              <a:t>trung</a:t>
            </a:r>
            <a:r>
              <a:rPr lang="en-US" sz="4200" b="1" dirty="0">
                <a:solidFill>
                  <a:schemeClr val="tx1"/>
                </a:solidFill>
              </a:rPr>
              <a:t> </a:t>
            </a:r>
            <a:r>
              <a:rPr lang="en-US" sz="4200" b="1" dirty="0" err="1">
                <a:solidFill>
                  <a:schemeClr val="tx1"/>
                </a:solidFill>
              </a:rPr>
              <a:t>đại</a:t>
            </a:r>
            <a:r>
              <a:rPr lang="en-US" sz="4200" b="1" dirty="0">
                <a:solidFill>
                  <a:schemeClr val="tx1"/>
                </a:solidFill>
              </a:rPr>
              <a:t> </a:t>
            </a:r>
            <a:r>
              <a:rPr lang="en-US" sz="4200" b="1" dirty="0" err="1">
                <a:solidFill>
                  <a:schemeClr val="tx1"/>
                </a:solidFill>
              </a:rPr>
              <a:t>Việt</a:t>
            </a:r>
            <a:r>
              <a:rPr lang="en-US" sz="4200" b="1" dirty="0">
                <a:solidFill>
                  <a:schemeClr val="tx1"/>
                </a:solidFill>
              </a:rPr>
              <a:t> Nam, </a:t>
            </a:r>
            <a:r>
              <a:rPr lang="en-US" sz="4200" b="1" dirty="0" err="1">
                <a:solidFill>
                  <a:schemeClr val="tx1"/>
                </a:solidFill>
              </a:rPr>
              <a:t>kết</a:t>
            </a:r>
            <a:r>
              <a:rPr lang="en-US" sz="4200" b="1" dirty="0">
                <a:solidFill>
                  <a:schemeClr val="tx1"/>
                </a:solidFill>
              </a:rPr>
              <a:t> </a:t>
            </a:r>
            <a:r>
              <a:rPr lang="en-US" sz="4200" b="1" dirty="0" err="1">
                <a:solidFill>
                  <a:schemeClr val="tx1"/>
                </a:solidFill>
              </a:rPr>
              <a:t>hợp</a:t>
            </a:r>
            <a:r>
              <a:rPr lang="en-US" sz="4200" b="1" dirty="0">
                <a:solidFill>
                  <a:schemeClr val="tx1"/>
                </a:solidFill>
              </a:rPr>
              <a:t> </a:t>
            </a:r>
            <a:r>
              <a:rPr lang="en-US" sz="4200" b="1" dirty="0" err="1">
                <a:solidFill>
                  <a:schemeClr val="tx1"/>
                </a:solidFill>
              </a:rPr>
              <a:t>phương</a:t>
            </a:r>
            <a:r>
              <a:rPr lang="en-US" sz="4200" b="1" dirty="0">
                <a:solidFill>
                  <a:schemeClr val="tx1"/>
                </a:solidFill>
              </a:rPr>
              <a:t> </a:t>
            </a:r>
            <a:r>
              <a:rPr lang="en-US" sz="4200" b="1" dirty="0" err="1">
                <a:solidFill>
                  <a:schemeClr val="tx1"/>
                </a:solidFill>
              </a:rPr>
              <a:t>thức</a:t>
            </a:r>
            <a:r>
              <a:rPr lang="en-US" sz="4200" b="1" dirty="0">
                <a:solidFill>
                  <a:schemeClr val="tx1"/>
                </a:solidFill>
              </a:rPr>
              <a:t> </a:t>
            </a:r>
            <a:r>
              <a:rPr lang="en-US" sz="4200" b="1" dirty="0" err="1">
                <a:solidFill>
                  <a:schemeClr val="tx1"/>
                </a:solidFill>
              </a:rPr>
              <a:t>tự</a:t>
            </a:r>
            <a:r>
              <a:rPr lang="en-US" sz="4200" b="1" dirty="0">
                <a:solidFill>
                  <a:schemeClr val="tx1"/>
                </a:solidFill>
              </a:rPr>
              <a:t> </a:t>
            </a:r>
            <a:r>
              <a:rPr lang="en-US" sz="4200" b="1" dirty="0" err="1">
                <a:solidFill>
                  <a:schemeClr val="tx1"/>
                </a:solidFill>
              </a:rPr>
              <a:t>sự</a:t>
            </a:r>
            <a:r>
              <a:rPr lang="en-US" sz="4200" b="1" dirty="0">
                <a:solidFill>
                  <a:schemeClr val="tx1"/>
                </a:solidFill>
              </a:rPr>
              <a:t> </a:t>
            </a:r>
            <a:r>
              <a:rPr lang="en-US" sz="4200" b="1" dirty="0" err="1">
                <a:solidFill>
                  <a:schemeClr val="tx1"/>
                </a:solidFill>
              </a:rPr>
              <a:t>và</a:t>
            </a:r>
            <a:r>
              <a:rPr lang="en-US" sz="4200" b="1" dirty="0">
                <a:solidFill>
                  <a:schemeClr val="tx1"/>
                </a:solidFill>
              </a:rPr>
              <a:t> </a:t>
            </a:r>
            <a:r>
              <a:rPr lang="en-US" sz="4200" b="1" dirty="0" err="1">
                <a:solidFill>
                  <a:schemeClr val="tx1"/>
                </a:solidFill>
              </a:rPr>
              <a:t>trữ</a:t>
            </a:r>
            <a:r>
              <a:rPr lang="en-US" sz="4200" b="1" dirty="0">
                <a:solidFill>
                  <a:schemeClr val="tx1"/>
                </a:solidFill>
              </a:rPr>
              <a:t> </a:t>
            </a:r>
            <a:r>
              <a:rPr lang="en-US" sz="4200" b="1" dirty="0" err="1">
                <a:solidFill>
                  <a:schemeClr val="tx1"/>
                </a:solidFill>
              </a:rPr>
              <a:t>tình</a:t>
            </a:r>
            <a:r>
              <a:rPr lang="en-US" sz="4200" b="1" dirty="0">
                <a:solidFill>
                  <a:schemeClr val="tx1"/>
                </a:solidFill>
              </a:rPr>
              <a:t>, </a:t>
            </a:r>
            <a:r>
              <a:rPr lang="en-US" sz="4200" b="1" dirty="0" err="1">
                <a:solidFill>
                  <a:schemeClr val="tx1"/>
                </a:solidFill>
              </a:rPr>
              <a:t>được</a:t>
            </a:r>
            <a:r>
              <a:rPr lang="en-US" sz="4200" b="1" dirty="0">
                <a:solidFill>
                  <a:schemeClr val="tx1"/>
                </a:solidFill>
              </a:rPr>
              <a:t> </a:t>
            </a:r>
            <a:r>
              <a:rPr lang="en-US" sz="4200" b="1" dirty="0" err="1">
                <a:solidFill>
                  <a:schemeClr val="tx1"/>
                </a:solidFill>
              </a:rPr>
              <a:t>viết</a:t>
            </a:r>
            <a:r>
              <a:rPr lang="en-US" sz="4200" b="1" dirty="0">
                <a:solidFill>
                  <a:schemeClr val="tx1"/>
                </a:solidFill>
              </a:rPr>
              <a:t> </a:t>
            </a:r>
            <a:r>
              <a:rPr lang="en-US" sz="4200" b="1" dirty="0" err="1">
                <a:solidFill>
                  <a:schemeClr val="tx1"/>
                </a:solidFill>
              </a:rPr>
              <a:t>bằng</a:t>
            </a:r>
            <a:r>
              <a:rPr lang="en-US" sz="4200" b="1" dirty="0">
                <a:solidFill>
                  <a:schemeClr val="tx1"/>
                </a:solidFill>
              </a:rPr>
              <a:t> </a:t>
            </a:r>
            <a:r>
              <a:rPr lang="en-US" sz="4200" b="1" dirty="0" err="1">
                <a:solidFill>
                  <a:schemeClr val="tx1"/>
                </a:solidFill>
              </a:rPr>
              <a:t>chữ</a:t>
            </a:r>
            <a:r>
              <a:rPr lang="en-US" sz="4200" b="1" dirty="0">
                <a:solidFill>
                  <a:schemeClr val="tx1"/>
                </a:solidFill>
              </a:rPr>
              <a:t> </a:t>
            </a:r>
            <a:r>
              <a:rPr lang="en-US" sz="4200" b="1" dirty="0" err="1" smtClean="0">
                <a:solidFill>
                  <a:schemeClr val="tx1"/>
                </a:solidFill>
              </a:rPr>
              <a:t>Hán</a:t>
            </a:r>
            <a:r>
              <a:rPr lang="en-US" sz="4200" b="1" dirty="0" smtClean="0">
                <a:solidFill>
                  <a:schemeClr val="tx1"/>
                </a:solidFill>
              </a:rPr>
              <a:t>, </a:t>
            </a:r>
            <a:r>
              <a:rPr lang="en-US" sz="4200" b="1" dirty="0" err="1">
                <a:solidFill>
                  <a:schemeClr val="tx1"/>
                </a:solidFill>
              </a:rPr>
              <a:t>chủ</a:t>
            </a:r>
            <a:r>
              <a:rPr lang="en-US" sz="4200" b="1" dirty="0">
                <a:solidFill>
                  <a:schemeClr val="tx1"/>
                </a:solidFill>
              </a:rPr>
              <a:t> </a:t>
            </a:r>
            <a:r>
              <a:rPr lang="en-US" sz="4200" b="1" dirty="0" err="1">
                <a:solidFill>
                  <a:schemeClr val="tx1"/>
                </a:solidFill>
              </a:rPr>
              <a:t>yếu</a:t>
            </a:r>
            <a:r>
              <a:rPr lang="en-US" sz="4200" b="1" dirty="0">
                <a:solidFill>
                  <a:schemeClr val="tx1"/>
                </a:solidFill>
              </a:rPr>
              <a:t> </a:t>
            </a:r>
            <a:r>
              <a:rPr lang="en-US" sz="4200" b="1" dirty="0" err="1">
                <a:solidFill>
                  <a:schemeClr val="tx1"/>
                </a:solidFill>
              </a:rPr>
              <a:t>sử</a:t>
            </a:r>
            <a:r>
              <a:rPr lang="en-US" sz="4200" b="1" dirty="0">
                <a:solidFill>
                  <a:schemeClr val="tx1"/>
                </a:solidFill>
              </a:rPr>
              <a:t> </a:t>
            </a:r>
            <a:r>
              <a:rPr lang="en-US" sz="4200" b="1" dirty="0" err="1">
                <a:solidFill>
                  <a:schemeClr val="tx1"/>
                </a:solidFill>
              </a:rPr>
              <a:t>dụng</a:t>
            </a:r>
            <a:r>
              <a:rPr lang="en-US" sz="4200" b="1" dirty="0">
                <a:solidFill>
                  <a:schemeClr val="tx1"/>
                </a:solidFill>
              </a:rPr>
              <a:t> </a:t>
            </a:r>
            <a:r>
              <a:rPr lang="en-US" sz="4200" b="1" dirty="0" err="1">
                <a:solidFill>
                  <a:schemeClr val="tx1"/>
                </a:solidFill>
              </a:rPr>
              <a:t>thể</a:t>
            </a:r>
            <a:r>
              <a:rPr lang="en-US" sz="4200" b="1" dirty="0">
                <a:solidFill>
                  <a:schemeClr val="tx1"/>
                </a:solidFill>
              </a:rPr>
              <a:t> </a:t>
            </a:r>
            <a:r>
              <a:rPr lang="en-US" sz="4200" b="1" dirty="0" err="1">
                <a:solidFill>
                  <a:schemeClr val="tx1"/>
                </a:solidFill>
              </a:rPr>
              <a:t>thơ</a:t>
            </a:r>
            <a:r>
              <a:rPr lang="en-US" sz="4200" b="1" dirty="0">
                <a:solidFill>
                  <a:schemeClr val="tx1"/>
                </a:solidFill>
              </a:rPr>
              <a:t> </a:t>
            </a:r>
            <a:r>
              <a:rPr lang="en-US" sz="4200" b="1" dirty="0" err="1">
                <a:solidFill>
                  <a:schemeClr val="tx1"/>
                </a:solidFill>
              </a:rPr>
              <a:t>lục</a:t>
            </a:r>
            <a:r>
              <a:rPr lang="en-US" sz="4200" b="1" dirty="0">
                <a:solidFill>
                  <a:schemeClr val="tx1"/>
                </a:solidFill>
              </a:rPr>
              <a:t> </a:t>
            </a:r>
            <a:r>
              <a:rPr lang="en-US" sz="4200" b="1" dirty="0" err="1">
                <a:solidFill>
                  <a:schemeClr val="tx1"/>
                </a:solidFill>
              </a:rPr>
              <a:t>bát</a:t>
            </a:r>
            <a:r>
              <a:rPr lang="en-US" sz="4200" b="1" dirty="0">
                <a:solidFill>
                  <a:schemeClr val="tx1"/>
                </a:solidFill>
              </a:rPr>
              <a:t> </a:t>
            </a:r>
            <a:r>
              <a:rPr lang="en-US" sz="4200" b="1" dirty="0" err="1">
                <a:solidFill>
                  <a:schemeClr val="tx1"/>
                </a:solidFill>
              </a:rPr>
              <a:t>hoặc</a:t>
            </a:r>
            <a:r>
              <a:rPr lang="en-US" sz="4200" b="1" dirty="0">
                <a:solidFill>
                  <a:schemeClr val="tx1"/>
                </a:solidFill>
              </a:rPr>
              <a:t> song </a:t>
            </a:r>
            <a:r>
              <a:rPr lang="en-US" sz="4200" b="1" dirty="0" err="1">
                <a:solidFill>
                  <a:schemeClr val="tx1"/>
                </a:solidFill>
              </a:rPr>
              <a:t>thất</a:t>
            </a:r>
            <a:r>
              <a:rPr lang="en-US" sz="4200" b="1" dirty="0">
                <a:solidFill>
                  <a:schemeClr val="tx1"/>
                </a:solidFill>
              </a:rPr>
              <a:t> </a:t>
            </a:r>
            <a:r>
              <a:rPr lang="en-US" sz="4200" b="1" dirty="0" err="1">
                <a:solidFill>
                  <a:schemeClr val="tx1"/>
                </a:solidFill>
              </a:rPr>
              <a:t>lục</a:t>
            </a:r>
            <a:r>
              <a:rPr lang="en-US" sz="4200" b="1" dirty="0">
                <a:solidFill>
                  <a:schemeClr val="tx1"/>
                </a:solidFill>
              </a:rPr>
              <a:t> </a:t>
            </a:r>
            <a:r>
              <a:rPr lang="en-US" sz="4200" b="1" dirty="0" err="1">
                <a:solidFill>
                  <a:schemeClr val="tx1"/>
                </a:solidFill>
              </a:rPr>
              <a:t>bát</a:t>
            </a:r>
            <a:r>
              <a:rPr lang="en-US" sz="4200" b="1" dirty="0">
                <a:solidFill>
                  <a:schemeClr val="tx1"/>
                </a:solidFill>
              </a:rPr>
              <a:t>.</a:t>
            </a:r>
          </a:p>
          <a:p>
            <a:pPr defTabSz="1828823">
              <a:defRPr/>
            </a:pPr>
            <a:r>
              <a:rPr lang="en-US" sz="4800" dirty="0" smtClean="0">
                <a:solidFill>
                  <a:schemeClr val="tx1"/>
                </a:solidFill>
              </a:rPr>
              <a:t>.</a:t>
            </a:r>
            <a:endParaRPr lang="vi-VN" sz="64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11977651" y="7966014"/>
            <a:ext cx="12201749" cy="3020494"/>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400" b="1" dirty="0" smtClean="0">
                <a:solidFill>
                  <a:prstClr val="black"/>
                </a:solidFill>
                <a:latin typeface="Times New Roman" pitchFamily="18" charset="0"/>
                <a:cs typeface="Times New Roman" pitchFamily="18" charset="0"/>
                <a:sym typeface="Arial"/>
              </a:rPr>
              <a:t>D</a:t>
            </a:r>
            <a:r>
              <a:rPr lang="en-US" sz="6400" b="1" dirty="0">
                <a:solidFill>
                  <a:prstClr val="black"/>
                </a:solidFill>
                <a:latin typeface="Times New Roman" pitchFamily="18" charset="0"/>
                <a:cs typeface="Times New Roman" pitchFamily="18" charset="0"/>
                <a:sym typeface="Arial"/>
              </a:rPr>
              <a:t>.</a:t>
            </a:r>
            <a:r>
              <a:rPr lang="en-US" sz="4200" b="1" dirty="0">
                <a:solidFill>
                  <a:prstClr val="black"/>
                </a:solidFill>
                <a:latin typeface="Times New Roman" pitchFamily="18" charset="0"/>
                <a:cs typeface="Times New Roman" pitchFamily="18" charset="0"/>
                <a:sym typeface="Arial"/>
              </a:rPr>
              <a:t> </a:t>
            </a:r>
            <a:r>
              <a:rPr lang="en-US" sz="4200" b="1" dirty="0" err="1">
                <a:solidFill>
                  <a:schemeClr val="tx1"/>
                </a:solidFill>
                <a:sym typeface="Arial"/>
              </a:rPr>
              <a:t>H</a:t>
            </a:r>
            <a:r>
              <a:rPr lang="en-US" sz="4200" b="1" dirty="0" err="1">
                <a:solidFill>
                  <a:schemeClr val="tx1"/>
                </a:solidFill>
              </a:rPr>
              <a:t>ình</a:t>
            </a:r>
            <a:r>
              <a:rPr lang="en-US" sz="4200" b="1" dirty="0">
                <a:solidFill>
                  <a:schemeClr val="tx1"/>
                </a:solidFill>
              </a:rPr>
              <a:t> </a:t>
            </a:r>
            <a:r>
              <a:rPr lang="en-US" sz="4200" b="1" dirty="0" err="1">
                <a:solidFill>
                  <a:schemeClr val="tx1"/>
                </a:solidFill>
              </a:rPr>
              <a:t>thức</a:t>
            </a:r>
            <a:r>
              <a:rPr lang="en-US" sz="4200" b="1" dirty="0">
                <a:solidFill>
                  <a:schemeClr val="tx1"/>
                </a:solidFill>
              </a:rPr>
              <a:t> </a:t>
            </a:r>
            <a:r>
              <a:rPr lang="en-US" sz="4200" b="1" dirty="0" err="1" smtClean="0">
                <a:solidFill>
                  <a:schemeClr val="tx1"/>
                </a:solidFill>
              </a:rPr>
              <a:t>truyện</a:t>
            </a:r>
            <a:r>
              <a:rPr lang="en-US" sz="4200" b="1" dirty="0" smtClean="0">
                <a:solidFill>
                  <a:schemeClr val="tx1"/>
                </a:solidFill>
              </a:rPr>
              <a:t> </a:t>
            </a:r>
            <a:r>
              <a:rPr lang="en-US" sz="4200" b="1" dirty="0" err="1" smtClean="0">
                <a:solidFill>
                  <a:schemeClr val="tx1"/>
                </a:solidFill>
              </a:rPr>
              <a:t>kể</a:t>
            </a:r>
            <a:r>
              <a:rPr lang="en-US" sz="4200" b="1" dirty="0" smtClean="0">
                <a:solidFill>
                  <a:schemeClr val="tx1"/>
                </a:solidFill>
              </a:rPr>
              <a:t> </a:t>
            </a:r>
            <a:r>
              <a:rPr lang="en-US" sz="4200" b="1" dirty="0" err="1" smtClean="0">
                <a:solidFill>
                  <a:schemeClr val="tx1"/>
                </a:solidFill>
              </a:rPr>
              <a:t>dài</a:t>
            </a:r>
            <a:r>
              <a:rPr lang="en-US" sz="4200" b="1" dirty="0" smtClean="0">
                <a:solidFill>
                  <a:schemeClr val="tx1"/>
                </a:solidFill>
              </a:rPr>
              <a:t> </a:t>
            </a:r>
            <a:r>
              <a:rPr lang="en-US" sz="4200" b="1" dirty="0" err="1" smtClean="0">
                <a:solidFill>
                  <a:schemeClr val="tx1"/>
                </a:solidFill>
              </a:rPr>
              <a:t>bằng</a:t>
            </a:r>
            <a:r>
              <a:rPr lang="en-US" sz="4200" b="1" dirty="0" smtClean="0">
                <a:solidFill>
                  <a:schemeClr val="tx1"/>
                </a:solidFill>
              </a:rPr>
              <a:t> </a:t>
            </a:r>
            <a:r>
              <a:rPr lang="en-US" sz="4200" b="1" dirty="0" err="1" smtClean="0">
                <a:solidFill>
                  <a:schemeClr val="tx1"/>
                </a:solidFill>
              </a:rPr>
              <a:t>thơ</a:t>
            </a:r>
            <a:r>
              <a:rPr lang="en-US" sz="4200" b="1" dirty="0" smtClean="0">
                <a:solidFill>
                  <a:schemeClr val="tx1"/>
                </a:solidFill>
              </a:rPr>
              <a:t> </a:t>
            </a:r>
            <a:r>
              <a:rPr lang="en-US" sz="4200" b="1" dirty="0" err="1" smtClean="0">
                <a:solidFill>
                  <a:schemeClr val="tx1"/>
                </a:solidFill>
              </a:rPr>
              <a:t>có</a:t>
            </a:r>
            <a:r>
              <a:rPr lang="en-US" sz="4200" b="1" dirty="0" smtClean="0">
                <a:solidFill>
                  <a:schemeClr val="tx1"/>
                </a:solidFill>
              </a:rPr>
              <a:t> </a:t>
            </a:r>
            <a:r>
              <a:rPr lang="en-US" sz="4200" b="1" dirty="0" err="1" smtClean="0">
                <a:solidFill>
                  <a:schemeClr val="tx1"/>
                </a:solidFill>
              </a:rPr>
              <a:t>sự</a:t>
            </a:r>
            <a:r>
              <a:rPr lang="en-US" sz="4200" b="1" dirty="0" smtClean="0">
                <a:solidFill>
                  <a:schemeClr val="tx1"/>
                </a:solidFill>
              </a:rPr>
              <a:t> </a:t>
            </a:r>
            <a:r>
              <a:rPr lang="en-US" sz="4200" b="1" dirty="0" err="1" smtClean="0">
                <a:solidFill>
                  <a:schemeClr val="tx1"/>
                </a:solidFill>
              </a:rPr>
              <a:t>kết</a:t>
            </a:r>
            <a:r>
              <a:rPr lang="en-US" sz="4200" b="1" dirty="0" smtClean="0">
                <a:solidFill>
                  <a:schemeClr val="tx1"/>
                </a:solidFill>
              </a:rPr>
              <a:t> </a:t>
            </a:r>
            <a:r>
              <a:rPr lang="en-US" sz="4200" b="1" dirty="0" err="1" smtClean="0">
                <a:solidFill>
                  <a:schemeClr val="tx1"/>
                </a:solidFill>
              </a:rPr>
              <a:t>hợp</a:t>
            </a:r>
            <a:r>
              <a:rPr lang="en-US" sz="4200" b="1" dirty="0" smtClean="0">
                <a:solidFill>
                  <a:schemeClr val="tx1"/>
                </a:solidFill>
              </a:rPr>
              <a:t> </a:t>
            </a:r>
            <a:r>
              <a:rPr lang="en-US" sz="4200" b="1" dirty="0" err="1" smtClean="0">
                <a:solidFill>
                  <a:schemeClr val="tx1"/>
                </a:solidFill>
              </a:rPr>
              <a:t>giữa</a:t>
            </a:r>
            <a:r>
              <a:rPr lang="en-US" sz="4200" b="1" dirty="0" smtClean="0">
                <a:solidFill>
                  <a:schemeClr val="tx1"/>
                </a:solidFill>
              </a:rPr>
              <a:t> </a:t>
            </a:r>
            <a:r>
              <a:rPr lang="en-US" sz="4200" b="1" dirty="0" err="1" smtClean="0">
                <a:solidFill>
                  <a:schemeClr val="tx1"/>
                </a:solidFill>
              </a:rPr>
              <a:t>hai</a:t>
            </a:r>
            <a:r>
              <a:rPr lang="en-US" sz="4200" b="1" dirty="0" smtClean="0">
                <a:solidFill>
                  <a:schemeClr val="tx1"/>
                </a:solidFill>
              </a:rPr>
              <a:t> </a:t>
            </a:r>
            <a:r>
              <a:rPr lang="en-US" sz="4200" b="1" dirty="0" err="1" smtClean="0">
                <a:solidFill>
                  <a:schemeClr val="tx1"/>
                </a:solidFill>
              </a:rPr>
              <a:t>yếu</a:t>
            </a:r>
            <a:r>
              <a:rPr lang="en-US" sz="4200" b="1" dirty="0" smtClean="0">
                <a:solidFill>
                  <a:schemeClr val="tx1"/>
                </a:solidFill>
              </a:rPr>
              <a:t> </a:t>
            </a:r>
            <a:r>
              <a:rPr lang="en-US" sz="4200" b="1" dirty="0" err="1" smtClean="0">
                <a:solidFill>
                  <a:schemeClr val="tx1"/>
                </a:solidFill>
              </a:rPr>
              <a:t>tố</a:t>
            </a:r>
            <a:r>
              <a:rPr lang="en-US" sz="4200" b="1" dirty="0" smtClean="0">
                <a:solidFill>
                  <a:schemeClr val="tx1"/>
                </a:solidFill>
              </a:rPr>
              <a:t> </a:t>
            </a:r>
            <a:r>
              <a:rPr lang="en-US" sz="4200" b="1" dirty="0" err="1" smtClean="0">
                <a:solidFill>
                  <a:schemeClr val="tx1"/>
                </a:solidFill>
              </a:rPr>
              <a:t>tự</a:t>
            </a:r>
            <a:r>
              <a:rPr lang="en-US" sz="4200" b="1" dirty="0" smtClean="0">
                <a:solidFill>
                  <a:schemeClr val="tx1"/>
                </a:solidFill>
              </a:rPr>
              <a:t> </a:t>
            </a:r>
            <a:r>
              <a:rPr lang="en-US" sz="4200" b="1" dirty="0" err="1" smtClean="0">
                <a:solidFill>
                  <a:schemeClr val="tx1"/>
                </a:solidFill>
              </a:rPr>
              <a:t>sự</a:t>
            </a:r>
            <a:r>
              <a:rPr lang="en-US" sz="4200" b="1" dirty="0" smtClean="0">
                <a:solidFill>
                  <a:schemeClr val="tx1"/>
                </a:solidFill>
              </a:rPr>
              <a:t> </a:t>
            </a:r>
            <a:r>
              <a:rPr lang="en-US" sz="4200" b="1" dirty="0" err="1" smtClean="0">
                <a:solidFill>
                  <a:schemeClr val="tx1"/>
                </a:solidFill>
              </a:rPr>
              <a:t>và</a:t>
            </a:r>
            <a:r>
              <a:rPr lang="en-US" sz="4200" b="1" dirty="0" smtClean="0">
                <a:solidFill>
                  <a:schemeClr val="tx1"/>
                </a:solidFill>
              </a:rPr>
              <a:t> </a:t>
            </a:r>
            <a:r>
              <a:rPr lang="en-US" sz="4200" b="1" dirty="0" err="1" smtClean="0">
                <a:solidFill>
                  <a:schemeClr val="tx1"/>
                </a:solidFill>
              </a:rPr>
              <a:t>trữ</a:t>
            </a:r>
            <a:r>
              <a:rPr lang="en-US" sz="4200" b="1" dirty="0" smtClean="0">
                <a:solidFill>
                  <a:schemeClr val="tx1"/>
                </a:solidFill>
              </a:rPr>
              <a:t> </a:t>
            </a:r>
            <a:r>
              <a:rPr lang="en-US" sz="4200" b="1" dirty="0" err="1" smtClean="0">
                <a:solidFill>
                  <a:schemeClr val="tx1"/>
                </a:solidFill>
              </a:rPr>
              <a:t>tình</a:t>
            </a:r>
            <a:r>
              <a:rPr lang="en-US" sz="4200" b="1" dirty="0" smtClean="0">
                <a:solidFill>
                  <a:schemeClr val="tx1"/>
                </a:solidFill>
              </a:rPr>
              <a:t>, </a:t>
            </a:r>
            <a:r>
              <a:rPr lang="en-US" sz="4200" b="1" dirty="0" err="1" smtClean="0">
                <a:solidFill>
                  <a:schemeClr val="tx1"/>
                </a:solidFill>
              </a:rPr>
              <a:t>phản</a:t>
            </a:r>
            <a:r>
              <a:rPr lang="en-US" sz="4200" b="1" dirty="0" smtClean="0">
                <a:solidFill>
                  <a:schemeClr val="tx1"/>
                </a:solidFill>
              </a:rPr>
              <a:t> </a:t>
            </a:r>
            <a:r>
              <a:rPr lang="en-US" sz="4200" b="1" dirty="0" err="1" smtClean="0">
                <a:solidFill>
                  <a:schemeClr val="tx1"/>
                </a:solidFill>
              </a:rPr>
              <a:t>ánh</a:t>
            </a:r>
            <a:r>
              <a:rPr lang="en-US" sz="4200" b="1" dirty="0" smtClean="0">
                <a:solidFill>
                  <a:schemeClr val="tx1"/>
                </a:solidFill>
              </a:rPr>
              <a:t> </a:t>
            </a:r>
            <a:r>
              <a:rPr lang="en-US" sz="4200" b="1" dirty="0" err="1" smtClean="0">
                <a:solidFill>
                  <a:schemeClr val="tx1"/>
                </a:solidFill>
              </a:rPr>
              <a:t>cuộc</a:t>
            </a:r>
            <a:r>
              <a:rPr lang="en-US" sz="4200" b="1" dirty="0" smtClean="0">
                <a:solidFill>
                  <a:schemeClr val="tx1"/>
                </a:solidFill>
              </a:rPr>
              <a:t> </a:t>
            </a:r>
            <a:r>
              <a:rPr lang="en-US" sz="4200" b="1" dirty="0" err="1" smtClean="0">
                <a:solidFill>
                  <a:schemeClr val="tx1"/>
                </a:solidFill>
              </a:rPr>
              <a:t>sống</a:t>
            </a:r>
            <a:r>
              <a:rPr lang="en-US" sz="4200" b="1" dirty="0" smtClean="0">
                <a:solidFill>
                  <a:schemeClr val="tx1"/>
                </a:solidFill>
              </a:rPr>
              <a:t> </a:t>
            </a:r>
            <a:r>
              <a:rPr lang="en-US" sz="4200" b="1" dirty="0" err="1" smtClean="0">
                <a:solidFill>
                  <a:schemeClr val="tx1"/>
                </a:solidFill>
              </a:rPr>
              <a:t>của</a:t>
            </a:r>
            <a:r>
              <a:rPr lang="en-US" sz="4200" b="1" dirty="0" smtClean="0">
                <a:solidFill>
                  <a:schemeClr val="tx1"/>
                </a:solidFill>
              </a:rPr>
              <a:t> </a:t>
            </a:r>
            <a:r>
              <a:rPr lang="en-US" sz="4200" b="1" dirty="0" err="1" smtClean="0">
                <a:solidFill>
                  <a:schemeClr val="tx1"/>
                </a:solidFill>
              </a:rPr>
              <a:t>người</a:t>
            </a:r>
            <a:r>
              <a:rPr lang="en-US" sz="4200" b="1" dirty="0" smtClean="0">
                <a:solidFill>
                  <a:schemeClr val="tx1"/>
                </a:solidFill>
              </a:rPr>
              <a:t> </a:t>
            </a:r>
            <a:r>
              <a:rPr lang="en-US" sz="4200" b="1" dirty="0" err="1" smtClean="0">
                <a:solidFill>
                  <a:schemeClr val="tx1"/>
                </a:solidFill>
              </a:rPr>
              <a:t>nghèo</a:t>
            </a:r>
            <a:r>
              <a:rPr lang="en-US" sz="4200" b="1" dirty="0" smtClean="0">
                <a:solidFill>
                  <a:schemeClr val="tx1"/>
                </a:solidFill>
              </a:rPr>
              <a:t> </a:t>
            </a:r>
            <a:r>
              <a:rPr lang="en-US" sz="4200" b="1" dirty="0" err="1" smtClean="0">
                <a:solidFill>
                  <a:schemeClr val="tx1"/>
                </a:solidFill>
              </a:rPr>
              <a:t>khổ</a:t>
            </a:r>
            <a:r>
              <a:rPr lang="en-US" sz="4200" b="1" dirty="0" smtClean="0">
                <a:solidFill>
                  <a:schemeClr val="tx1"/>
                </a:solidFill>
              </a:rPr>
              <a:t>, </a:t>
            </a:r>
            <a:r>
              <a:rPr lang="en-US" sz="4200" b="1" dirty="0" err="1" smtClean="0">
                <a:solidFill>
                  <a:schemeClr val="tx1"/>
                </a:solidFill>
              </a:rPr>
              <a:t>khát</a:t>
            </a:r>
            <a:r>
              <a:rPr lang="en-US" sz="4200" b="1" dirty="0" smtClean="0">
                <a:solidFill>
                  <a:schemeClr val="tx1"/>
                </a:solidFill>
              </a:rPr>
              <a:t> </a:t>
            </a:r>
            <a:r>
              <a:rPr lang="en-US" sz="4200" b="1" dirty="0" err="1" smtClean="0">
                <a:solidFill>
                  <a:schemeClr val="tx1"/>
                </a:solidFill>
              </a:rPr>
              <a:t>vọng</a:t>
            </a:r>
            <a:r>
              <a:rPr lang="en-US" sz="4200" b="1" dirty="0" smtClean="0">
                <a:solidFill>
                  <a:schemeClr val="tx1"/>
                </a:solidFill>
              </a:rPr>
              <a:t> </a:t>
            </a:r>
            <a:r>
              <a:rPr lang="en-US" sz="4200" b="1" dirty="0" err="1" smtClean="0">
                <a:solidFill>
                  <a:schemeClr val="tx1"/>
                </a:solidFill>
              </a:rPr>
              <a:t>về</a:t>
            </a:r>
            <a:r>
              <a:rPr lang="en-US" sz="4200" b="1" dirty="0" smtClean="0">
                <a:solidFill>
                  <a:schemeClr val="tx1"/>
                </a:solidFill>
              </a:rPr>
              <a:t> </a:t>
            </a:r>
            <a:r>
              <a:rPr lang="en-US" sz="4200" b="1" dirty="0" err="1" smtClean="0">
                <a:solidFill>
                  <a:schemeClr val="tx1"/>
                </a:solidFill>
              </a:rPr>
              <a:t>tình</a:t>
            </a:r>
            <a:r>
              <a:rPr lang="en-US" sz="4200" b="1" dirty="0" smtClean="0">
                <a:solidFill>
                  <a:schemeClr val="tx1"/>
                </a:solidFill>
              </a:rPr>
              <a:t> </a:t>
            </a:r>
            <a:r>
              <a:rPr lang="en-US" sz="4200" b="1" dirty="0" err="1" smtClean="0">
                <a:solidFill>
                  <a:schemeClr val="tx1"/>
                </a:solidFill>
              </a:rPr>
              <a:t>yêu</a:t>
            </a:r>
            <a:r>
              <a:rPr lang="en-US" sz="4200" b="1" dirty="0" smtClean="0">
                <a:solidFill>
                  <a:schemeClr val="tx1"/>
                </a:solidFill>
              </a:rPr>
              <a:t> </a:t>
            </a:r>
            <a:r>
              <a:rPr lang="en-US" sz="4200" b="1" dirty="0" err="1" smtClean="0">
                <a:solidFill>
                  <a:schemeClr val="tx1"/>
                </a:solidFill>
              </a:rPr>
              <a:t>tự</a:t>
            </a:r>
            <a:r>
              <a:rPr lang="en-US" sz="4200" b="1" dirty="0" smtClean="0">
                <a:solidFill>
                  <a:schemeClr val="tx1"/>
                </a:solidFill>
              </a:rPr>
              <a:t> do, </a:t>
            </a:r>
            <a:r>
              <a:rPr lang="en-US" sz="4200" b="1" dirty="0" err="1" smtClean="0">
                <a:solidFill>
                  <a:schemeClr val="tx1"/>
                </a:solidFill>
              </a:rPr>
              <a:t>hạnh</a:t>
            </a:r>
            <a:r>
              <a:rPr lang="en-US" sz="4200" b="1" dirty="0" smtClean="0">
                <a:solidFill>
                  <a:schemeClr val="tx1"/>
                </a:solidFill>
              </a:rPr>
              <a:t> </a:t>
            </a:r>
            <a:r>
              <a:rPr lang="en-US" sz="4200" b="1" dirty="0" err="1" smtClean="0">
                <a:solidFill>
                  <a:schemeClr val="tx1"/>
                </a:solidFill>
              </a:rPr>
              <a:t>phúc</a:t>
            </a:r>
            <a:r>
              <a:rPr lang="en-US" sz="4200" b="1" dirty="0" smtClean="0">
                <a:solidFill>
                  <a:schemeClr val="tx1"/>
                </a:solidFill>
              </a:rPr>
              <a:t> </a:t>
            </a:r>
            <a:r>
              <a:rPr lang="en-US" sz="4200" b="1" dirty="0" err="1" smtClean="0">
                <a:solidFill>
                  <a:schemeClr val="tx1"/>
                </a:solidFill>
              </a:rPr>
              <a:t>và</a:t>
            </a:r>
            <a:r>
              <a:rPr lang="en-US" sz="4200" b="1" dirty="0" smtClean="0">
                <a:solidFill>
                  <a:schemeClr val="tx1"/>
                </a:solidFill>
              </a:rPr>
              <a:t> </a:t>
            </a:r>
            <a:r>
              <a:rPr lang="en-US" sz="4200" b="1" dirty="0" err="1" smtClean="0">
                <a:solidFill>
                  <a:schemeClr val="tx1"/>
                </a:solidFill>
              </a:rPr>
              <a:t>công</a:t>
            </a:r>
            <a:r>
              <a:rPr lang="en-US" sz="4200" b="1" dirty="0" smtClean="0">
                <a:solidFill>
                  <a:schemeClr val="tx1"/>
                </a:solidFill>
              </a:rPr>
              <a:t> </a:t>
            </a:r>
            <a:r>
              <a:rPr lang="en-US" sz="4200" b="1" dirty="0" err="1" smtClean="0">
                <a:solidFill>
                  <a:schemeClr val="tx1"/>
                </a:solidFill>
              </a:rPr>
              <a:t>lí</a:t>
            </a:r>
            <a:r>
              <a:rPr lang="en-US" sz="4200" b="1" dirty="0" smtClean="0">
                <a:solidFill>
                  <a:schemeClr val="tx1"/>
                </a:solidFill>
              </a:rPr>
              <a:t>. </a:t>
            </a:r>
            <a:endParaRPr lang="vi-VN" sz="6400" b="1" dirty="0">
              <a:solidFill>
                <a:prstClr val="black"/>
              </a:solidFill>
              <a:latin typeface="Times New Roman" pitchFamily="18" charset="0"/>
              <a:cs typeface="Times New Roman" pitchFamily="18" charset="0"/>
              <a:sym typeface="Aria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641868" y="3915315"/>
            <a:ext cx="1770275" cy="1416117"/>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375376" y="9556692"/>
            <a:ext cx="1609072" cy="1408176"/>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66415" y="9804392"/>
            <a:ext cx="1609485" cy="1414395"/>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66415" y="5563389"/>
            <a:ext cx="1609485" cy="1414395"/>
          </a:xfrm>
          <a:prstGeom prst="rect">
            <a:avLst/>
          </a:prstGeom>
        </p:spPr>
      </p:pic>
      <p:sp>
        <p:nvSpPr>
          <p:cNvPr id="17" name="Cloud 16">
            <a:hlinkClick r:id="rId15" action="ppaction://hlinksldjump"/>
          </p:cNvPr>
          <p:cNvSpPr/>
          <p:nvPr/>
        </p:nvSpPr>
        <p:spPr>
          <a:xfrm>
            <a:off x="9577045" y="11506200"/>
            <a:ext cx="4718421" cy="2209800"/>
          </a:xfrm>
          <a:prstGeom prst="cloud">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r>
              <a:rPr lang="en-US" sz="4800" dirty="0">
                <a:solidFill>
                  <a:schemeClr val="tx1"/>
                </a:solidFill>
                <a:latin typeface="Arial" panose="020B0604020202020204" pitchFamily="34" charset="0"/>
                <a:sym typeface="Arial"/>
              </a:rPr>
              <a:t>QUAY VỀ</a:t>
            </a:r>
            <a:endParaRPr lang="vi-VN" sz="4800" dirty="0">
              <a:solidFill>
                <a:schemeClr val="tx1"/>
              </a:solidFill>
              <a:latin typeface="Arial" panose="020B0604020202020204" pitchFamily="34" charset="0"/>
              <a:sym typeface="Arial"/>
            </a:endParaRPr>
          </a:p>
        </p:txBody>
      </p:sp>
      <p:sp>
        <p:nvSpPr>
          <p:cNvPr id="18" name="TextBox 17"/>
          <p:cNvSpPr txBox="1"/>
          <p:nvPr/>
        </p:nvSpPr>
        <p:spPr>
          <a:xfrm>
            <a:off x="20725544" y="12962967"/>
            <a:ext cx="345385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1828823">
              <a:defRPr/>
            </a:pPr>
            <a:endParaRPr lang="en-US" sz="3600" dirty="0">
              <a:solidFill>
                <a:prstClr val="black"/>
              </a:solidFill>
              <a:latin typeface="Calibri"/>
              <a:sym typeface="Arial"/>
            </a:endParaRPr>
          </a:p>
        </p:txBody>
      </p:sp>
    </p:spTree>
    <p:extLst>
      <p:ext uri="{BB962C8B-B14F-4D97-AF65-F5344CB8AC3E}">
        <p14:creationId xmlns:p14="http://schemas.microsoft.com/office/powerpoint/2010/main" val="282181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989914" y="7538263"/>
            <a:ext cx="2173000" cy="2365853"/>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555463" y="9031709"/>
            <a:ext cx="1625779" cy="177006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725546" y="10260780"/>
            <a:ext cx="1040781" cy="1133149"/>
          </a:xfrm>
          <a:prstGeom prst="rect">
            <a:avLst/>
          </a:prstGeom>
        </p:spPr>
      </p:pic>
      <p:sp>
        <p:nvSpPr>
          <p:cNvPr id="4" name="Snip Diagonal Corner Rectangle 3"/>
          <p:cNvSpPr/>
          <p:nvPr/>
        </p:nvSpPr>
        <p:spPr>
          <a:xfrm>
            <a:off x="1666859" y="399739"/>
            <a:ext cx="21053456" cy="2335264"/>
          </a:xfrm>
          <a:prstGeom prst="snip2DiagRect">
            <a:avLst/>
          </a:prstGeo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smtClean="0">
                <a:solidFill>
                  <a:schemeClr val="tx1"/>
                </a:solidFill>
                <a:latin typeface="Times New Roman" panose="02020603050405020304" pitchFamily="18" charset="0"/>
                <a:cs typeface="Times New Roman" panose="02020603050405020304" pitchFamily="18" charset="0"/>
              </a:rPr>
              <a:t>Câu</a:t>
            </a:r>
            <a:r>
              <a:rPr lang="en-US" b="1" dirty="0" smtClean="0">
                <a:solidFill>
                  <a:schemeClr val="tx1"/>
                </a:solidFill>
                <a:latin typeface="Times New Roman" panose="02020603050405020304" pitchFamily="18" charset="0"/>
                <a:cs typeface="Times New Roman" panose="02020603050405020304" pitchFamily="18" charset="0"/>
              </a:rPr>
              <a:t> 4: </a:t>
            </a:r>
            <a:r>
              <a:rPr lang="en-US" b="1" dirty="0" err="1" smtClean="0">
                <a:solidFill>
                  <a:schemeClr val="tx1"/>
                </a:solidFill>
                <a:latin typeface="Times New Roman" panose="02020603050405020304" pitchFamily="18" charset="0"/>
                <a:cs typeface="Times New Roman" panose="02020603050405020304" pitchFamily="18" charset="0"/>
              </a:rPr>
              <a:t>Đề</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tài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chủ</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đề</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nổi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bật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của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truyện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thơ</a:t>
            </a:r>
            <a:r>
              <a:rPr lang="en-US" b="1" dirty="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Nôm</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là</a:t>
            </a:r>
            <a:r>
              <a:rPr lang="en-US" b="1" dirty="0" smtClean="0">
                <a:solidFill>
                  <a:schemeClr val="tx1"/>
                </a:solidFill>
                <a:latin typeface="Times New Roman" panose="02020603050405020304" pitchFamily="18" charset="0"/>
                <a:cs typeface="Times New Roman" panose="02020603050405020304" pitchFamily="18" charset="0"/>
              </a:rPr>
              <a:t>: </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590" y="3401616"/>
            <a:ext cx="11759949" cy="2038709"/>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en-US" sz="7200" b="1" dirty="0" smtClean="0">
                <a:solidFill>
                  <a:schemeClr val="tx1"/>
                </a:solidFill>
                <a:latin typeface="Times New Roman" pitchFamily="18" charset="0"/>
                <a:cs typeface="Times New Roman" pitchFamily="18" charset="0"/>
                <a:sym typeface="Arial"/>
              </a:rPr>
              <a:t>A. </a:t>
            </a:r>
            <a:r>
              <a:rPr lang="en-US" sz="4200" b="1" dirty="0" err="1">
                <a:solidFill>
                  <a:schemeClr val="tx1"/>
                </a:solidFill>
                <a:latin typeface="Times New Roman" panose="02020603050405020304" pitchFamily="18" charset="0"/>
                <a:cs typeface="Times New Roman" panose="02020603050405020304" pitchFamily="18" charset="0"/>
                <a:sym typeface="Arial"/>
              </a:rPr>
              <a:t>K</a:t>
            </a:r>
            <a:r>
              <a:rPr lang="en-US" sz="4200" b="1" dirty="0" err="1" smtClean="0">
                <a:solidFill>
                  <a:schemeClr val="tx1"/>
                </a:solidFill>
                <a:latin typeface="Times New Roman" panose="02020603050405020304" pitchFamily="18" charset="0"/>
                <a:cs typeface="Times New Roman" panose="02020603050405020304" pitchFamily="18" charset="0"/>
              </a:rPr>
              <a:t>hẳng</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định</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tình</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yêu</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tự</a:t>
            </a:r>
            <a:r>
              <a:rPr lang="en-US" sz="4200" b="1" dirty="0">
                <a:solidFill>
                  <a:schemeClr val="tx1"/>
                </a:solidFill>
                <a:latin typeface="Times New Roman" panose="02020603050405020304" pitchFamily="18" charset="0"/>
                <a:cs typeface="Times New Roman" panose="02020603050405020304" pitchFamily="18" charset="0"/>
              </a:rPr>
              <a:t> do </a:t>
            </a:r>
            <a:r>
              <a:rPr lang="en-US" sz="4200" b="1" dirty="0" err="1">
                <a:solidFill>
                  <a:schemeClr val="tx1"/>
                </a:solidFill>
                <a:latin typeface="Times New Roman" panose="02020603050405020304" pitchFamily="18" charset="0"/>
                <a:cs typeface="Times New Roman" panose="02020603050405020304" pitchFamily="18" charset="0"/>
              </a:rPr>
              <a:t>và</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cuộc</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đấu</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tranh</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bảo</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vệ</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hạnh</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phúc</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gia</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đình</a:t>
            </a:r>
            <a:r>
              <a:rPr lang="en-US" sz="4200" b="1" dirty="0" smtClean="0">
                <a:solidFill>
                  <a:schemeClr val="tx1"/>
                </a:solidFill>
                <a:latin typeface="Times New Roman" pitchFamily="18" charset="0"/>
                <a:cs typeface="Times New Roman" pitchFamily="18" charset="0"/>
                <a:sym typeface="Arial"/>
              </a:rPr>
              <a:t> </a:t>
            </a:r>
            <a:endParaRPr lang="vi-VN" sz="4200" b="1" dirty="0">
              <a:solidFill>
                <a:schemeClr val="tx1"/>
              </a:solidFill>
              <a:latin typeface="Times New Roman" pitchFamily="18" charset="0"/>
              <a:cs typeface="Times New Roman" pitchFamily="18" charset="0"/>
              <a:sym typeface="Arial"/>
            </a:endParaRPr>
          </a:p>
        </p:txBody>
      </p:sp>
      <p:sp>
        <p:nvSpPr>
          <p:cNvPr id="40" name="Cloud 39"/>
          <p:cNvSpPr/>
          <p:nvPr/>
        </p:nvSpPr>
        <p:spPr>
          <a:xfrm>
            <a:off x="-1366690" y="9804392"/>
            <a:ext cx="1134229" cy="69842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1" name="Cloud 40"/>
          <p:cNvSpPr/>
          <p:nvPr/>
        </p:nvSpPr>
        <p:spPr>
          <a:xfrm>
            <a:off x="27268378" y="9405000"/>
            <a:ext cx="1782840" cy="10978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2" name="Rectangle 41"/>
          <p:cNvSpPr/>
          <p:nvPr/>
        </p:nvSpPr>
        <p:spPr>
          <a:xfrm>
            <a:off x="12192221" y="3405693"/>
            <a:ext cx="12194953" cy="204708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endParaRPr lang="en-US" sz="7200" b="1" dirty="0">
              <a:solidFill>
                <a:schemeClr val="tx1"/>
              </a:solidFill>
              <a:latin typeface="Times New Roman" pitchFamily="18" charset="0"/>
              <a:cs typeface="Times New Roman" pitchFamily="18" charset="0"/>
              <a:sym typeface="Arial"/>
            </a:endParaRPr>
          </a:p>
          <a:p>
            <a:r>
              <a:rPr lang="en-US" sz="4200" b="1" dirty="0" err="1" smtClean="0">
                <a:solidFill>
                  <a:schemeClr val="tx1"/>
                </a:solidFill>
                <a:latin typeface="Times New Roman" pitchFamily="18" charset="0"/>
                <a:cs typeface="Times New Roman" pitchFamily="18" charset="0"/>
                <a:sym typeface="Arial"/>
              </a:rPr>
              <a:t>B.</a:t>
            </a:r>
            <a:r>
              <a:rPr lang="en-US" sz="4200" b="1" dirty="0" err="1" smtClean="0">
                <a:solidFill>
                  <a:schemeClr val="tx1"/>
                </a:solidFill>
                <a:latin typeface="Times New Roman" panose="02020603050405020304" pitchFamily="18" charset="0"/>
                <a:ea typeface="Arial" panose="020B0604020202020204" pitchFamily="34" charset="0"/>
              </a:rPr>
              <a:t>Tôn</a:t>
            </a:r>
            <a:r>
              <a:rPr lang="en-US" sz="4200" b="1" dirty="0" smtClean="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vinh</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vẻ</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đẹp</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của</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người</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phụ</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smtClean="0">
                <a:solidFill>
                  <a:schemeClr val="tx1"/>
                </a:solidFill>
                <a:latin typeface="Times New Roman" panose="02020603050405020304" pitchFamily="18" charset="0"/>
                <a:ea typeface="Arial" panose="020B0604020202020204" pitchFamily="34" charset="0"/>
              </a:rPr>
              <a:t>nữ</a:t>
            </a:r>
            <a:r>
              <a:rPr lang="en-US" sz="4200" b="1" dirty="0" smtClean="0">
                <a:solidFill>
                  <a:schemeClr val="tx1"/>
                </a:solidFill>
                <a:latin typeface="Times New Roman" panose="02020603050405020304" pitchFamily="18" charset="0"/>
                <a:ea typeface="Arial" panose="020B0604020202020204" pitchFamily="34" charset="0"/>
              </a:rPr>
              <a:t>,</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tố</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cáo</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phê</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phán</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xã</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hội</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đương</a:t>
            </a:r>
            <a:r>
              <a:rPr lang="en-US" sz="4200" b="1" dirty="0">
                <a:solidFill>
                  <a:schemeClr val="tx1"/>
                </a:solidFill>
                <a:latin typeface="Times New Roman" panose="02020603050405020304" pitchFamily="18" charset="0"/>
                <a:ea typeface="Arial" panose="020B0604020202020204" pitchFamily="34" charset="0"/>
              </a:rPr>
              <a:t> </a:t>
            </a:r>
            <a:r>
              <a:rPr lang="en-US" sz="4200" b="1" dirty="0" err="1">
                <a:solidFill>
                  <a:schemeClr val="tx1"/>
                </a:solidFill>
                <a:latin typeface="Times New Roman" panose="02020603050405020304" pitchFamily="18" charset="0"/>
                <a:ea typeface="Arial" panose="020B0604020202020204" pitchFamily="34" charset="0"/>
              </a:rPr>
              <a:t>thời</a:t>
            </a:r>
            <a:r>
              <a:rPr lang="en-US" sz="4200" b="1" dirty="0" smtClean="0">
                <a:solidFill>
                  <a:schemeClr val="tx1"/>
                </a:solidFill>
                <a:latin typeface="Times New Roman" panose="02020603050405020304" pitchFamily="18" charset="0"/>
                <a:ea typeface="Arial" panose="020B0604020202020204" pitchFamily="34" charset="0"/>
              </a:rPr>
              <a:t> </a:t>
            </a:r>
            <a:endParaRPr lang="en-US" sz="4200" b="1" dirty="0">
              <a:solidFill>
                <a:schemeClr val="tx1"/>
              </a:solidFill>
            </a:endParaRPr>
          </a:p>
          <a:p>
            <a:pPr defTabSz="1828823">
              <a:defRPr/>
            </a:pPr>
            <a:endParaRPr lang="vi-VN" sz="7200" b="1"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12035624" y="6779645"/>
            <a:ext cx="12351550" cy="2365851"/>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dirty="0">
                <a:solidFill>
                  <a:schemeClr val="tx1"/>
                </a:solidFill>
                <a:latin typeface="Times New Roman" pitchFamily="18" charset="0"/>
                <a:cs typeface="Times New Roman" pitchFamily="18" charset="0"/>
                <a:sym typeface="Arial"/>
              </a:rPr>
              <a:t>D</a:t>
            </a:r>
            <a:r>
              <a:rPr lang="en-US" sz="4200" b="1" dirty="0" smtClean="0">
                <a:solidFill>
                  <a:schemeClr val="tx1"/>
                </a:solidFill>
                <a:latin typeface="Times New Roman" pitchFamily="18" charset="0"/>
                <a:cs typeface="Times New Roman" pitchFamily="18" charset="0"/>
                <a:sym typeface="Arial"/>
              </a:rPr>
              <a:t>. </a:t>
            </a:r>
            <a:r>
              <a:rPr lang="en-US" sz="4200" b="1" dirty="0" err="1" smtClean="0">
                <a:solidFill>
                  <a:schemeClr val="tx1"/>
                </a:solidFill>
                <a:latin typeface="Times New Roman" pitchFamily="18" charset="0"/>
                <a:cs typeface="Times New Roman" pitchFamily="18" charset="0"/>
                <a:sym typeface="Arial"/>
              </a:rPr>
              <a:t>Cả</a:t>
            </a:r>
            <a:r>
              <a:rPr lang="en-US" sz="4200" b="1" dirty="0" smtClean="0">
                <a:solidFill>
                  <a:schemeClr val="tx1"/>
                </a:solidFill>
                <a:latin typeface="Times New Roman" pitchFamily="18" charset="0"/>
                <a:cs typeface="Times New Roman" pitchFamily="18" charset="0"/>
                <a:sym typeface="Arial"/>
              </a:rPr>
              <a:t> 3 </a:t>
            </a:r>
            <a:r>
              <a:rPr lang="en-US" sz="4200" b="1" dirty="0" err="1" smtClean="0">
                <a:solidFill>
                  <a:schemeClr val="tx1"/>
                </a:solidFill>
                <a:latin typeface="Times New Roman" pitchFamily="18" charset="0"/>
                <a:cs typeface="Times New Roman" pitchFamily="18" charset="0"/>
                <a:sym typeface="Arial"/>
              </a:rPr>
              <a:t>đáp</a:t>
            </a:r>
            <a:r>
              <a:rPr lang="en-US" sz="4200" b="1" dirty="0" smtClean="0">
                <a:solidFill>
                  <a:schemeClr val="tx1"/>
                </a:solidFill>
                <a:latin typeface="Times New Roman" pitchFamily="18" charset="0"/>
                <a:cs typeface="Times New Roman" pitchFamily="18" charset="0"/>
                <a:sym typeface="Arial"/>
              </a:rPr>
              <a:t> </a:t>
            </a:r>
            <a:r>
              <a:rPr lang="en-US" sz="4200" b="1" dirty="0" err="1" smtClean="0">
                <a:solidFill>
                  <a:schemeClr val="tx1"/>
                </a:solidFill>
                <a:latin typeface="Times New Roman" pitchFamily="18" charset="0"/>
                <a:cs typeface="Times New Roman" pitchFamily="18" charset="0"/>
                <a:sym typeface="Arial"/>
              </a:rPr>
              <a:t>án</a:t>
            </a:r>
            <a:r>
              <a:rPr lang="en-US" sz="4200" b="1" dirty="0" smtClean="0">
                <a:solidFill>
                  <a:schemeClr val="tx1"/>
                </a:solidFill>
                <a:latin typeface="Times New Roman" pitchFamily="18" charset="0"/>
                <a:cs typeface="Times New Roman" pitchFamily="18" charset="0"/>
                <a:sym typeface="Arial"/>
              </a:rPr>
              <a:t> </a:t>
            </a:r>
            <a:r>
              <a:rPr lang="en-US" sz="4200" b="1" dirty="0" err="1" smtClean="0">
                <a:solidFill>
                  <a:schemeClr val="tx1"/>
                </a:solidFill>
                <a:latin typeface="Times New Roman" pitchFamily="18" charset="0"/>
                <a:cs typeface="Times New Roman" pitchFamily="18" charset="0"/>
                <a:sym typeface="Arial"/>
              </a:rPr>
              <a:t>trên</a:t>
            </a:r>
            <a:r>
              <a:rPr lang="en-US" sz="4200" b="1" dirty="0" smtClean="0">
                <a:solidFill>
                  <a:schemeClr val="tx1"/>
                </a:solidFill>
                <a:latin typeface="Times New Roman" pitchFamily="18" charset="0"/>
                <a:cs typeface="Times New Roman" pitchFamily="18" charset="0"/>
                <a:sym typeface="Arial"/>
              </a:rPr>
              <a:t> </a:t>
            </a:r>
            <a:endParaRPr lang="vi-VN" sz="4200" b="1" dirty="0">
              <a:solidFill>
                <a:schemeClr val="tx1"/>
              </a:solidFill>
              <a:latin typeface="Times New Roman" pitchFamily="18" charset="0"/>
              <a:cs typeface="Times New Roman" pitchFamily="18" charset="0"/>
              <a:sym typeface="Arial"/>
            </a:endParaRPr>
          </a:p>
        </p:txBody>
      </p:sp>
      <p:sp>
        <p:nvSpPr>
          <p:cNvPr id="44" name="Rectangle 43"/>
          <p:cNvSpPr/>
          <p:nvPr/>
        </p:nvSpPr>
        <p:spPr>
          <a:xfrm>
            <a:off x="0" y="6769188"/>
            <a:ext cx="11761539" cy="235747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endParaRPr lang="en-US" sz="7200" b="1" dirty="0" smtClean="0">
              <a:solidFill>
                <a:schemeClr val="tx1"/>
              </a:solidFill>
              <a:latin typeface="Times New Roman" pitchFamily="18" charset="0"/>
              <a:cs typeface="Times New Roman" pitchFamily="18" charset="0"/>
              <a:sym typeface="Arial"/>
            </a:endParaRPr>
          </a:p>
          <a:p>
            <a:r>
              <a:rPr lang="en-US" sz="7200" b="1" dirty="0">
                <a:solidFill>
                  <a:schemeClr val="tx1"/>
                </a:solidFill>
                <a:latin typeface="Times New Roman" pitchFamily="18" charset="0"/>
                <a:cs typeface="Times New Roman" pitchFamily="18" charset="0"/>
                <a:sym typeface="Arial"/>
              </a:rPr>
              <a:t>C</a:t>
            </a:r>
            <a:r>
              <a:rPr lang="en-US" sz="7200" b="1" dirty="0" smtClean="0">
                <a:solidFill>
                  <a:schemeClr val="tx1"/>
                </a:solidFill>
                <a:latin typeface="Times New Roman" pitchFamily="18" charset="0"/>
                <a:cs typeface="Times New Roman" pitchFamily="18" charset="0"/>
                <a:sym typeface="Arial"/>
              </a:rPr>
              <a:t>. </a:t>
            </a:r>
            <a:r>
              <a:rPr lang="en-US" sz="4200" b="1" dirty="0" err="1">
                <a:solidFill>
                  <a:schemeClr val="tx1"/>
                </a:solidFill>
                <a:sym typeface="Arial"/>
              </a:rPr>
              <a:t>T</a:t>
            </a:r>
            <a:r>
              <a:rPr lang="en-US" sz="4200" b="1" dirty="0" err="1" smtClean="0">
                <a:solidFill>
                  <a:schemeClr val="tx1"/>
                </a:solidFill>
              </a:rPr>
              <a:t>hể</a:t>
            </a:r>
            <a:r>
              <a:rPr lang="en-US" sz="4200" b="1" dirty="0" smtClean="0">
                <a:solidFill>
                  <a:schemeClr val="tx1"/>
                </a:solidFill>
              </a:rPr>
              <a:t> </a:t>
            </a:r>
            <a:r>
              <a:rPr lang="en-US" sz="4200" b="1" dirty="0" err="1">
                <a:solidFill>
                  <a:schemeClr val="tx1"/>
                </a:solidFill>
              </a:rPr>
              <a:t>hiện</a:t>
            </a:r>
            <a:r>
              <a:rPr lang="en-US" sz="4200" b="1" dirty="0">
                <a:solidFill>
                  <a:schemeClr val="tx1"/>
                </a:solidFill>
              </a:rPr>
              <a:t> </a:t>
            </a:r>
            <a:r>
              <a:rPr lang="en-US" sz="4200" b="1" dirty="0" err="1">
                <a:solidFill>
                  <a:schemeClr val="tx1"/>
                </a:solidFill>
              </a:rPr>
              <a:t>khát</a:t>
            </a:r>
            <a:r>
              <a:rPr lang="en-US" sz="4200" b="1" dirty="0">
                <a:solidFill>
                  <a:schemeClr val="tx1"/>
                </a:solidFill>
              </a:rPr>
              <a:t> </a:t>
            </a:r>
            <a:r>
              <a:rPr lang="en-US" sz="4200" b="1" dirty="0" err="1">
                <a:solidFill>
                  <a:schemeClr val="tx1"/>
                </a:solidFill>
              </a:rPr>
              <a:t>vọng</a:t>
            </a:r>
            <a:r>
              <a:rPr lang="en-US" sz="4200" b="1" dirty="0">
                <a:solidFill>
                  <a:schemeClr val="tx1"/>
                </a:solidFill>
              </a:rPr>
              <a:t> </a:t>
            </a:r>
            <a:r>
              <a:rPr lang="en-US" sz="4200" b="1" dirty="0" err="1">
                <a:solidFill>
                  <a:schemeClr val="tx1"/>
                </a:solidFill>
              </a:rPr>
              <a:t>công</a:t>
            </a:r>
            <a:r>
              <a:rPr lang="en-US" sz="4200" b="1" dirty="0">
                <a:solidFill>
                  <a:schemeClr val="tx1"/>
                </a:solidFill>
              </a:rPr>
              <a:t> </a:t>
            </a:r>
            <a:r>
              <a:rPr lang="en-US" sz="4200" b="1" dirty="0" err="1">
                <a:solidFill>
                  <a:schemeClr val="tx1"/>
                </a:solidFill>
              </a:rPr>
              <a:t>lí</a:t>
            </a:r>
            <a:r>
              <a:rPr lang="en-US" sz="4200" b="1" dirty="0">
                <a:solidFill>
                  <a:schemeClr val="tx1"/>
                </a:solidFill>
              </a:rPr>
              <a:t>, </a:t>
            </a:r>
            <a:r>
              <a:rPr lang="en-US" sz="4200" b="1" dirty="0" err="1">
                <a:solidFill>
                  <a:schemeClr val="tx1"/>
                </a:solidFill>
              </a:rPr>
              <a:t>công</a:t>
            </a:r>
            <a:r>
              <a:rPr lang="en-US" sz="4200" b="1" dirty="0">
                <a:solidFill>
                  <a:schemeClr val="tx1"/>
                </a:solidFill>
              </a:rPr>
              <a:t> </a:t>
            </a:r>
            <a:r>
              <a:rPr lang="en-US" sz="4200" b="1" dirty="0" err="1">
                <a:solidFill>
                  <a:schemeClr val="tx1"/>
                </a:solidFill>
              </a:rPr>
              <a:t>bằng</a:t>
            </a:r>
            <a:endParaRPr lang="en-US" sz="4200" b="1" dirty="0" smtClean="0">
              <a:solidFill>
                <a:schemeClr val="tx1"/>
              </a:solidFill>
            </a:endParaRPr>
          </a:p>
          <a:p>
            <a:pPr defTabSz="1828823">
              <a:defRPr/>
            </a:pPr>
            <a:endParaRPr lang="vi-VN" sz="7200" b="1" dirty="0">
              <a:solidFill>
                <a:schemeClr val="tx1"/>
              </a:solidFill>
              <a:latin typeface="Times New Roman"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4179" y="3949643"/>
            <a:ext cx="1611445" cy="1416117"/>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42454" y="7433933"/>
            <a:ext cx="1609072" cy="1287256"/>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33147" y="7433933"/>
            <a:ext cx="1609485" cy="1414395"/>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81242" y="4249375"/>
            <a:ext cx="1465184" cy="1287587"/>
          </a:xfrm>
          <a:prstGeom prst="rect">
            <a:avLst/>
          </a:prstGeom>
        </p:spPr>
      </p:pic>
      <p:sp>
        <p:nvSpPr>
          <p:cNvPr id="18" name="Cloud 17">
            <a:hlinkClick r:id="rId14" action="ppaction://hlinksldjump"/>
          </p:cNvPr>
          <p:cNvSpPr/>
          <p:nvPr/>
        </p:nvSpPr>
        <p:spPr>
          <a:xfrm>
            <a:off x="9336577" y="9404999"/>
            <a:ext cx="4718421" cy="2209800"/>
          </a:xfrm>
          <a:prstGeom prst="cloud">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r>
              <a:rPr lang="en-US" sz="4800" dirty="0">
                <a:solidFill>
                  <a:schemeClr val="tx1"/>
                </a:solidFill>
                <a:latin typeface="Arial" panose="020B0604020202020204" pitchFamily="34" charset="0"/>
                <a:sym typeface="Arial"/>
              </a:rPr>
              <a:t>QUAY VỀ</a:t>
            </a:r>
            <a:endParaRPr lang="vi-VN" sz="4800" dirty="0">
              <a:solidFill>
                <a:schemeClr val="tx1"/>
              </a:solidFill>
              <a:latin typeface="Arial" panose="020B0604020202020204" pitchFamily="34" charset="0"/>
              <a:sym typeface="Arial"/>
            </a:endParaRPr>
          </a:p>
        </p:txBody>
      </p:sp>
      <p:sp>
        <p:nvSpPr>
          <p:cNvPr id="17" name="TextBox 16">
            <a:hlinkClick r:id="rId14" action="ppaction://hlinksldjump"/>
          </p:cNvPr>
          <p:cNvSpPr txBox="1"/>
          <p:nvPr/>
        </p:nvSpPr>
        <p:spPr>
          <a:xfrm>
            <a:off x="20725544" y="12936074"/>
            <a:ext cx="345385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1828823">
              <a:defRPr/>
            </a:pPr>
            <a:endParaRPr lang="en-US" sz="3600" dirty="0">
              <a:solidFill>
                <a:prstClr val="black"/>
              </a:solidFill>
              <a:latin typeface="Calibri"/>
              <a:sym typeface="Arial"/>
            </a:endParaRPr>
          </a:p>
        </p:txBody>
      </p:sp>
    </p:spTree>
    <p:extLst>
      <p:ext uri="{BB962C8B-B14F-4D97-AF65-F5344CB8AC3E}">
        <p14:creationId xmlns:p14="http://schemas.microsoft.com/office/powerpoint/2010/main" val="102495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989914" y="7538263"/>
            <a:ext cx="2173000" cy="2365853"/>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555463" y="9031709"/>
            <a:ext cx="1625779" cy="177006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725546" y="10260780"/>
            <a:ext cx="1040781" cy="1133149"/>
          </a:xfrm>
          <a:prstGeom prst="rect">
            <a:avLst/>
          </a:prstGeom>
        </p:spPr>
      </p:pic>
      <p:sp>
        <p:nvSpPr>
          <p:cNvPr id="4" name="Snip Diagonal Corner Rectangle 3"/>
          <p:cNvSpPr/>
          <p:nvPr/>
        </p:nvSpPr>
        <p:spPr>
          <a:xfrm>
            <a:off x="1666859" y="399739"/>
            <a:ext cx="21053456" cy="2335264"/>
          </a:xfrm>
          <a:prstGeom prst="snip2DiagRect">
            <a:avLst/>
          </a:prstGeo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3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Nôm</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590" y="3401616"/>
            <a:ext cx="11759949" cy="2038709"/>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23"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A. </a:t>
            </a:r>
            <a:r>
              <a:rPr lang="en-US" sz="4200" b="1" dirty="0" err="1" smtClean="0">
                <a:solidFill>
                  <a:prstClr val="black"/>
                </a:solidFill>
                <a:latin typeface="Times New Roman" panose="02020603050405020304" pitchFamily="18" charset="0"/>
                <a:cs typeface="Times New Roman" panose="02020603050405020304" pitchFamily="18" charset="0"/>
                <a:sym typeface="Arial"/>
              </a:rPr>
              <a:t>Kết</a:t>
            </a:r>
            <a:r>
              <a:rPr lang="en-US" sz="4200" b="1" dirty="0" smtClean="0">
                <a:solidFill>
                  <a:prstClr val="black"/>
                </a:solidFill>
                <a:latin typeface="Times New Roman" panose="02020603050405020304" pitchFamily="18" charset="0"/>
                <a:cs typeface="Times New Roman" panose="02020603050405020304" pitchFamily="18" charset="0"/>
                <a:sym typeface="Arial"/>
              </a:rPr>
              <a:t> </a:t>
            </a:r>
            <a:r>
              <a:rPr lang="en-US" sz="4200" b="1" dirty="0" err="1" smtClean="0">
                <a:solidFill>
                  <a:prstClr val="black"/>
                </a:solidFill>
                <a:latin typeface="Times New Roman" panose="02020603050405020304" pitchFamily="18" charset="0"/>
                <a:cs typeface="Times New Roman" panose="02020603050405020304" pitchFamily="18" charset="0"/>
                <a:sym typeface="Arial"/>
              </a:rPr>
              <a:t>cấu</a:t>
            </a:r>
            <a:r>
              <a:rPr lang="en-US" sz="4200" b="1" dirty="0" smtClean="0">
                <a:solidFill>
                  <a:prstClr val="black"/>
                </a:solidFill>
                <a:latin typeface="Times New Roman" panose="02020603050405020304" pitchFamily="18" charset="0"/>
                <a:cs typeface="Times New Roman" panose="02020603050405020304" pitchFamily="18" charset="0"/>
                <a:sym typeface="Arial"/>
              </a:rPr>
              <a:t> </a:t>
            </a:r>
            <a:r>
              <a:rPr lang="en-US" sz="4200" b="1" dirty="0" err="1" smtClean="0">
                <a:solidFill>
                  <a:prstClr val="black"/>
                </a:solidFill>
                <a:latin typeface="Times New Roman" panose="02020603050405020304" pitchFamily="18" charset="0"/>
                <a:cs typeface="Times New Roman" panose="02020603050405020304" pitchFamily="18" charset="0"/>
                <a:sym typeface="Arial"/>
              </a:rPr>
              <a:t>theo</a:t>
            </a:r>
            <a:r>
              <a:rPr lang="en-US" sz="4200" b="1" dirty="0" smtClean="0">
                <a:solidFill>
                  <a:prstClr val="black"/>
                </a:solidFill>
                <a:latin typeface="Times New Roman" panose="02020603050405020304" pitchFamily="18" charset="0"/>
                <a:cs typeface="Times New Roman" panose="02020603050405020304" pitchFamily="18" charset="0"/>
                <a:sym typeface="Arial"/>
              </a:rPr>
              <a:t> </a:t>
            </a:r>
            <a:r>
              <a:rPr lang="en-US" sz="4200" b="1" dirty="0" err="1" smtClean="0">
                <a:solidFill>
                  <a:prstClr val="black"/>
                </a:solidFill>
                <a:latin typeface="Times New Roman" panose="02020603050405020304" pitchFamily="18" charset="0"/>
                <a:cs typeface="Times New Roman" panose="02020603050405020304" pitchFamily="18" charset="0"/>
                <a:sym typeface="Arial"/>
              </a:rPr>
              <a:t>hai</a:t>
            </a:r>
            <a:r>
              <a:rPr lang="en-US" sz="4200" b="1" dirty="0" smtClean="0">
                <a:solidFill>
                  <a:prstClr val="black"/>
                </a:solidFill>
                <a:latin typeface="Times New Roman" panose="02020603050405020304" pitchFamily="18" charset="0"/>
                <a:cs typeface="Times New Roman" panose="02020603050405020304" pitchFamily="18" charset="0"/>
                <a:sym typeface="Arial"/>
              </a:rPr>
              <a:t> </a:t>
            </a:r>
            <a:r>
              <a:rPr lang="en-US" sz="4200" b="1" dirty="0" err="1" smtClean="0">
                <a:solidFill>
                  <a:prstClr val="black"/>
                </a:solidFill>
                <a:latin typeface="Times New Roman" panose="02020603050405020304" pitchFamily="18" charset="0"/>
                <a:cs typeface="Times New Roman" panose="02020603050405020304" pitchFamily="18" charset="0"/>
                <a:sym typeface="Arial"/>
              </a:rPr>
              <a:t>tuyến</a:t>
            </a:r>
            <a:r>
              <a:rPr lang="en-US" sz="4200" b="1" dirty="0" smtClean="0">
                <a:solidFill>
                  <a:prstClr val="black"/>
                </a:solidFill>
                <a:latin typeface="Times New Roman" panose="02020603050405020304" pitchFamily="18" charset="0"/>
                <a:cs typeface="Times New Roman" panose="02020603050405020304" pitchFamily="18" charset="0"/>
                <a:sym typeface="Arial"/>
              </a:rPr>
              <a:t> </a:t>
            </a:r>
            <a:r>
              <a:rPr lang="en-US" sz="4200" b="1" dirty="0" err="1" smtClean="0">
                <a:solidFill>
                  <a:prstClr val="black"/>
                </a:solidFill>
                <a:latin typeface="Times New Roman" panose="02020603050405020304" pitchFamily="18" charset="0"/>
                <a:cs typeface="Times New Roman" panose="02020603050405020304" pitchFamily="18" charset="0"/>
                <a:sym typeface="Arial"/>
              </a:rPr>
              <a:t>nhân</a:t>
            </a:r>
            <a:r>
              <a:rPr lang="en-US" sz="4200" b="1" dirty="0" smtClean="0">
                <a:solidFill>
                  <a:prstClr val="black"/>
                </a:solidFill>
                <a:latin typeface="Times New Roman" panose="02020603050405020304" pitchFamily="18" charset="0"/>
                <a:cs typeface="Times New Roman" panose="02020603050405020304" pitchFamily="18" charset="0"/>
                <a:sym typeface="Arial"/>
              </a:rPr>
              <a:t> </a:t>
            </a:r>
            <a:r>
              <a:rPr lang="en-US" sz="4200" b="1" dirty="0" err="1" smtClean="0">
                <a:solidFill>
                  <a:prstClr val="black"/>
                </a:solidFill>
                <a:latin typeface="Times New Roman" panose="02020603050405020304" pitchFamily="18" charset="0"/>
                <a:cs typeface="Times New Roman" panose="02020603050405020304" pitchFamily="18" charset="0"/>
                <a:sym typeface="Arial"/>
              </a:rPr>
              <a:t>vật</a:t>
            </a:r>
            <a:r>
              <a:rPr lang="en-US" sz="4200" b="1" dirty="0" smtClean="0">
                <a:solidFill>
                  <a:prstClr val="black"/>
                </a:solidFill>
                <a:latin typeface="Times New Roman" panose="02020603050405020304" pitchFamily="18" charset="0"/>
                <a:cs typeface="Times New Roman" panose="02020603050405020304" pitchFamily="18" charset="0"/>
                <a:sym typeface="Arial"/>
              </a:rPr>
              <a:t> </a:t>
            </a:r>
            <a:r>
              <a:rPr lang="en-US" sz="4200" b="1" dirty="0" err="1" smtClean="0">
                <a:solidFill>
                  <a:prstClr val="black"/>
                </a:solidFill>
                <a:latin typeface="Times New Roman" panose="02020603050405020304" pitchFamily="18" charset="0"/>
                <a:cs typeface="Times New Roman" panose="02020603050405020304" pitchFamily="18" charset="0"/>
                <a:sym typeface="Arial"/>
              </a:rPr>
              <a:t>đối</a:t>
            </a:r>
            <a:r>
              <a:rPr lang="en-US" sz="4200" b="1" dirty="0" smtClean="0">
                <a:solidFill>
                  <a:prstClr val="black"/>
                </a:solidFill>
                <a:latin typeface="Times New Roman" panose="02020603050405020304" pitchFamily="18" charset="0"/>
                <a:cs typeface="Times New Roman" panose="02020603050405020304" pitchFamily="18" charset="0"/>
                <a:sym typeface="Arial"/>
              </a:rPr>
              <a:t> </a:t>
            </a:r>
            <a:r>
              <a:rPr lang="en-US" sz="4200" b="1" dirty="0" err="1" smtClean="0">
                <a:solidFill>
                  <a:prstClr val="black"/>
                </a:solidFill>
                <a:latin typeface="Times New Roman" panose="02020603050405020304" pitchFamily="18" charset="0"/>
                <a:cs typeface="Times New Roman" panose="02020603050405020304" pitchFamily="18" charset="0"/>
                <a:sym typeface="Arial"/>
              </a:rPr>
              <a:t>lập</a:t>
            </a:r>
            <a:r>
              <a:rPr kumimoji="0" lang="en-US" sz="4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endParaRPr kumimoji="0" lang="vi-VN" sz="4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1366690" y="9804392"/>
            <a:ext cx="1134229" cy="69842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23"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27268378" y="9405000"/>
            <a:ext cx="1782840" cy="10978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23"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12192221" y="3405693"/>
            <a:ext cx="12194953" cy="204708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23"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B.</a:t>
            </a:r>
            <a:r>
              <a:rPr lang="en-US" sz="4200" b="1" dirty="0">
                <a:solidFill>
                  <a:prstClr val="black"/>
                </a:solidFill>
                <a:latin typeface="Times New Roman" panose="02020603050405020304" pitchFamily="18" charset="0"/>
                <a:sym typeface="Arial"/>
              </a:rPr>
              <a:t> </a:t>
            </a:r>
            <a:r>
              <a:rPr lang="en-US" sz="4200" b="1" dirty="0" err="1" smtClean="0">
                <a:solidFill>
                  <a:prstClr val="black"/>
                </a:solidFill>
                <a:latin typeface="Times New Roman" panose="02020603050405020304" pitchFamily="18" charset="0"/>
                <a:sym typeface="Arial"/>
              </a:rPr>
              <a:t>Kết</a:t>
            </a:r>
            <a:r>
              <a:rPr lang="en-US" sz="4200" b="1" dirty="0" smtClean="0">
                <a:solidFill>
                  <a:prstClr val="black"/>
                </a:solidFill>
                <a:latin typeface="Times New Roman" panose="02020603050405020304" pitchFamily="18" charset="0"/>
                <a:sym typeface="Arial"/>
              </a:rPr>
              <a:t> </a:t>
            </a:r>
            <a:r>
              <a:rPr lang="en-US" sz="4200" b="1" dirty="0" err="1" smtClean="0">
                <a:solidFill>
                  <a:prstClr val="black"/>
                </a:solidFill>
                <a:latin typeface="Times New Roman" panose="02020603050405020304" pitchFamily="18" charset="0"/>
                <a:sym typeface="Arial"/>
              </a:rPr>
              <a:t>cấu</a:t>
            </a:r>
            <a:r>
              <a:rPr lang="en-US" sz="4200" b="1" dirty="0" smtClean="0">
                <a:solidFill>
                  <a:prstClr val="black"/>
                </a:solidFill>
                <a:latin typeface="Times New Roman" panose="02020603050405020304" pitchFamily="18" charset="0"/>
                <a:sym typeface="Arial"/>
              </a:rPr>
              <a:t> </a:t>
            </a:r>
            <a:r>
              <a:rPr lang="en-US" sz="4200" b="1" dirty="0" err="1" smtClean="0">
                <a:solidFill>
                  <a:prstClr val="black"/>
                </a:solidFill>
                <a:latin typeface="Times New Roman" panose="02020603050405020304" pitchFamily="18" charset="0"/>
                <a:sym typeface="Arial"/>
              </a:rPr>
              <a:t>đa</a:t>
            </a:r>
            <a:r>
              <a:rPr lang="en-US" sz="4200" b="1" dirty="0" smtClean="0">
                <a:solidFill>
                  <a:prstClr val="black"/>
                </a:solidFill>
                <a:latin typeface="Times New Roman" panose="02020603050405020304" pitchFamily="18" charset="0"/>
                <a:sym typeface="Arial"/>
              </a:rPr>
              <a:t> </a:t>
            </a:r>
            <a:r>
              <a:rPr lang="en-US" sz="4200" b="1" dirty="0" err="1" smtClean="0">
                <a:solidFill>
                  <a:prstClr val="black"/>
                </a:solidFill>
                <a:latin typeface="Times New Roman" panose="02020603050405020304" pitchFamily="18" charset="0"/>
                <a:sym typeface="Arial"/>
              </a:rPr>
              <a:t>tuyến</a:t>
            </a:r>
            <a:r>
              <a:rPr kumimoji="0" lang="en-US" sz="42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 panose="020B0604020202020204" pitchFamily="34" charset="0"/>
                <a:cs typeface="+mn-cs"/>
              </a:rPr>
              <a:t> </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828823" rtl="0" eaLnBrk="1" fontAlgn="auto" latinLnBrk="0" hangingPunct="1">
              <a:lnSpc>
                <a:spcPct val="100000"/>
              </a:lnSpc>
              <a:spcBef>
                <a:spcPts val="0"/>
              </a:spcBef>
              <a:spcAft>
                <a:spcPts val="0"/>
              </a:spcAft>
              <a:buClrTx/>
              <a:buSzTx/>
              <a:buFontTx/>
              <a:buNone/>
              <a:tabLst/>
              <a:defRPr/>
            </a:pPr>
            <a:endParaRPr kumimoji="0" lang="vi-VN" sz="7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0" y="6396096"/>
            <a:ext cx="11761539" cy="2365851"/>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a:t>
            </a:r>
            <a:r>
              <a:rPr kumimoji="0" lang="en-US" sz="4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lang="en-US" sz="4200" b="1" noProof="0" dirty="0" err="1" smtClean="0">
                <a:solidFill>
                  <a:prstClr val="black"/>
                </a:solidFill>
                <a:latin typeface="Times New Roman" pitchFamily="18" charset="0"/>
                <a:cs typeface="Times New Roman" pitchFamily="18" charset="0"/>
                <a:sym typeface="Arial"/>
              </a:rPr>
              <a:t>Kết</a:t>
            </a:r>
            <a:r>
              <a:rPr lang="en-US" sz="4200" b="1" noProof="0" dirty="0" smtClean="0">
                <a:solidFill>
                  <a:prstClr val="black"/>
                </a:solidFill>
                <a:latin typeface="Times New Roman" pitchFamily="18" charset="0"/>
                <a:cs typeface="Times New Roman" pitchFamily="18" charset="0"/>
                <a:sym typeface="Arial"/>
              </a:rPr>
              <a:t> </a:t>
            </a:r>
            <a:r>
              <a:rPr lang="en-US" sz="4200" b="1" noProof="0" dirty="0" err="1" smtClean="0">
                <a:solidFill>
                  <a:prstClr val="black"/>
                </a:solidFill>
                <a:latin typeface="Times New Roman" pitchFamily="18" charset="0"/>
                <a:cs typeface="Times New Roman" pitchFamily="18" charset="0"/>
                <a:sym typeface="Arial"/>
              </a:rPr>
              <a:t>cấu</a:t>
            </a:r>
            <a:r>
              <a:rPr lang="en-US" sz="4200" b="1" noProof="0" dirty="0" smtClean="0">
                <a:solidFill>
                  <a:prstClr val="black"/>
                </a:solidFill>
                <a:latin typeface="Times New Roman" pitchFamily="18" charset="0"/>
                <a:cs typeface="Times New Roman" pitchFamily="18" charset="0"/>
                <a:sym typeface="Arial"/>
              </a:rPr>
              <a:t> </a:t>
            </a:r>
            <a:r>
              <a:rPr lang="en-US" sz="4200" b="1" noProof="0" dirty="0" err="1" smtClean="0">
                <a:solidFill>
                  <a:prstClr val="black"/>
                </a:solidFill>
                <a:latin typeface="Times New Roman" pitchFamily="18" charset="0"/>
                <a:cs typeface="Times New Roman" pitchFamily="18" charset="0"/>
                <a:sym typeface="Arial"/>
              </a:rPr>
              <a:t>theo</a:t>
            </a:r>
            <a:r>
              <a:rPr lang="en-US" sz="4200" b="1" noProof="0" dirty="0" smtClean="0">
                <a:solidFill>
                  <a:prstClr val="black"/>
                </a:solidFill>
                <a:latin typeface="Times New Roman" pitchFamily="18" charset="0"/>
                <a:cs typeface="Times New Roman" pitchFamily="18" charset="0"/>
                <a:sym typeface="Arial"/>
              </a:rPr>
              <a:t> </a:t>
            </a:r>
            <a:r>
              <a:rPr lang="en-US" sz="4200" b="1" noProof="0" dirty="0" err="1" smtClean="0">
                <a:solidFill>
                  <a:prstClr val="black"/>
                </a:solidFill>
                <a:latin typeface="Times New Roman" pitchFamily="18" charset="0"/>
                <a:cs typeface="Times New Roman" pitchFamily="18" charset="0"/>
                <a:sym typeface="Arial"/>
              </a:rPr>
              <a:t>trình</a:t>
            </a:r>
            <a:r>
              <a:rPr lang="en-US" sz="4200" b="1" noProof="0" dirty="0" smtClean="0">
                <a:solidFill>
                  <a:prstClr val="black"/>
                </a:solidFill>
                <a:latin typeface="Times New Roman" pitchFamily="18" charset="0"/>
                <a:cs typeface="Times New Roman" pitchFamily="18" charset="0"/>
                <a:sym typeface="Arial"/>
              </a:rPr>
              <a:t> </a:t>
            </a:r>
            <a:r>
              <a:rPr lang="en-US" sz="4200" b="1" noProof="0" dirty="0" err="1" smtClean="0">
                <a:solidFill>
                  <a:prstClr val="black"/>
                </a:solidFill>
                <a:latin typeface="Times New Roman" pitchFamily="18" charset="0"/>
                <a:cs typeface="Times New Roman" pitchFamily="18" charset="0"/>
                <a:sym typeface="Arial"/>
              </a:rPr>
              <a:t>tự</a:t>
            </a:r>
            <a:r>
              <a:rPr lang="en-US" sz="4200" b="1" noProof="0" dirty="0" smtClean="0">
                <a:solidFill>
                  <a:prstClr val="black"/>
                </a:solidFill>
                <a:latin typeface="Times New Roman" pitchFamily="18" charset="0"/>
                <a:cs typeface="Times New Roman" pitchFamily="18" charset="0"/>
                <a:sym typeface="Arial"/>
              </a:rPr>
              <a:t> t</a:t>
            </a:r>
            <a:r>
              <a:rPr lang="en-US" sz="4200" b="1" dirty="0" err="1" smtClean="0">
                <a:solidFill>
                  <a:prstClr val="black"/>
                </a:solidFill>
                <a:latin typeface="Times New Roman" pitchFamily="18" charset="0"/>
                <a:cs typeface="Times New Roman" pitchFamily="18" charset="0"/>
                <a:sym typeface="Arial"/>
              </a:rPr>
              <a:t>hời</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gian</a:t>
            </a:r>
            <a:r>
              <a:rPr kumimoji="0" lang="en-US" sz="4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 </a:t>
            </a:r>
            <a:endParaRPr kumimoji="0" lang="vi-VN" sz="4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12220920" y="6296460"/>
            <a:ext cx="12166254" cy="235747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23"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D.</a:t>
            </a:r>
            <a:r>
              <a:rPr kumimoji="0" lang="en-US" sz="7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4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Kết</a:t>
            </a:r>
            <a:r>
              <a:rPr kumimoji="0" lang="en-US" sz="4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4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cấu</a:t>
            </a:r>
            <a:r>
              <a:rPr kumimoji="0" lang="en-US" sz="4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4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tâm</a:t>
            </a:r>
            <a:r>
              <a:rPr kumimoji="0" lang="en-US" sz="4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sym typeface="Arial"/>
              </a:rPr>
              <a:t> </a:t>
            </a:r>
            <a:r>
              <a:rPr kumimoji="0" lang="en-US" sz="4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sym typeface="Arial"/>
              </a:rPr>
              <a:t>lí</a:t>
            </a:r>
            <a:endParaRPr kumimoji="0" lang="en-US" sz="4200" b="1" i="0" u="none" strike="noStrike" kern="1200" cap="none" spc="0" normalizeH="0" baseline="0" noProof="0" dirty="0" smtClean="0">
              <a:ln>
                <a:noFill/>
              </a:ln>
              <a:solidFill>
                <a:prstClr val="black"/>
              </a:solidFill>
              <a:effectLst/>
              <a:uLnTx/>
              <a:uFillTx/>
              <a:latin typeface="Calibri"/>
              <a:ea typeface="+mn-ea"/>
            </a:endParaRPr>
          </a:p>
          <a:p>
            <a:pPr marL="0" marR="0" lvl="0" indent="0" algn="l" defTabSz="1828823" rtl="0" eaLnBrk="1" fontAlgn="auto" latinLnBrk="0" hangingPunct="1">
              <a:lnSpc>
                <a:spcPct val="100000"/>
              </a:lnSpc>
              <a:spcBef>
                <a:spcPts val="0"/>
              </a:spcBef>
              <a:spcAft>
                <a:spcPts val="0"/>
              </a:spcAft>
              <a:buClrTx/>
              <a:buSzTx/>
              <a:buFontTx/>
              <a:buNone/>
              <a:tabLst/>
              <a:defRPr/>
            </a:pPr>
            <a:endParaRPr kumimoji="0" lang="vi-VN" sz="7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84342" y="3721176"/>
            <a:ext cx="1611445" cy="1416117"/>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4516" y="6401007"/>
            <a:ext cx="1609072" cy="1287256"/>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39857" y="6396096"/>
            <a:ext cx="1609485" cy="1414395"/>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81242" y="4249375"/>
            <a:ext cx="1465184" cy="1287587"/>
          </a:xfrm>
          <a:prstGeom prst="rect">
            <a:avLst/>
          </a:prstGeom>
        </p:spPr>
      </p:pic>
      <p:sp>
        <p:nvSpPr>
          <p:cNvPr id="18" name="Cloud 17">
            <a:hlinkClick r:id="rId14" action="ppaction://hlinksldjump"/>
          </p:cNvPr>
          <p:cNvSpPr/>
          <p:nvPr/>
        </p:nvSpPr>
        <p:spPr>
          <a:xfrm>
            <a:off x="9336577" y="9404999"/>
            <a:ext cx="4718421" cy="2209800"/>
          </a:xfrm>
          <a:prstGeom prst="cloud">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23"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QUAY VỀ</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sp>
        <p:nvSpPr>
          <p:cNvPr id="17" name="TextBox 16">
            <a:hlinkClick r:id="rId14" action="ppaction://hlinksldjump"/>
          </p:cNvPr>
          <p:cNvSpPr txBox="1"/>
          <p:nvPr/>
        </p:nvSpPr>
        <p:spPr>
          <a:xfrm>
            <a:off x="20725544" y="12936074"/>
            <a:ext cx="345385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1828823"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54022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989914" y="7538263"/>
            <a:ext cx="2173000" cy="2365853"/>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555463" y="9031709"/>
            <a:ext cx="1625779" cy="177006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725546" y="10260780"/>
            <a:ext cx="1040781" cy="1133149"/>
          </a:xfrm>
          <a:prstGeom prst="rect">
            <a:avLst/>
          </a:prstGeom>
        </p:spPr>
      </p:pic>
      <p:sp>
        <p:nvSpPr>
          <p:cNvPr id="4" name="Snip Diagonal Corner Rectangle 3"/>
          <p:cNvSpPr/>
          <p:nvPr/>
        </p:nvSpPr>
        <p:spPr>
          <a:xfrm>
            <a:off x="942883" y="399740"/>
            <a:ext cx="21777435" cy="2514488"/>
          </a:xfrm>
          <a:prstGeom prst="snip2DiagRect">
            <a:avLst/>
          </a:prstGeo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chemeClr val="tx1"/>
                </a:solidFill>
              </a:rPr>
              <a:t>Câu</a:t>
            </a:r>
            <a:r>
              <a:rPr lang="en-US" sz="4800" b="1" dirty="0" smtClean="0">
                <a:solidFill>
                  <a:schemeClr val="tx1"/>
                </a:solidFill>
              </a:rPr>
              <a:t> 6: </a:t>
            </a:r>
            <a:r>
              <a:rPr lang="en-US" sz="4800" b="1" dirty="0" err="1" smtClean="0">
                <a:solidFill>
                  <a:schemeClr val="tx1"/>
                </a:solidFill>
              </a:rPr>
              <a:t>Đâu</a:t>
            </a:r>
            <a:r>
              <a:rPr lang="en-US" sz="4800" b="1" dirty="0" smtClean="0">
                <a:solidFill>
                  <a:schemeClr val="tx1"/>
                </a:solidFill>
              </a:rPr>
              <a:t> </a:t>
            </a:r>
            <a:r>
              <a:rPr lang="en-US" sz="4800" b="1" dirty="0" err="1" smtClean="0">
                <a:solidFill>
                  <a:schemeClr val="tx1"/>
                </a:solidFill>
              </a:rPr>
              <a:t>là</a:t>
            </a:r>
            <a:r>
              <a:rPr lang="en-US" sz="4800" b="1" dirty="0" smtClean="0">
                <a:solidFill>
                  <a:schemeClr val="tx1"/>
                </a:solidFill>
              </a:rPr>
              <a:t> </a:t>
            </a:r>
            <a:r>
              <a:rPr lang="en-US" sz="4800" b="1" dirty="0" err="1" smtClean="0">
                <a:solidFill>
                  <a:schemeClr val="tx1"/>
                </a:solidFill>
              </a:rPr>
              <a:t>mô</a:t>
            </a:r>
            <a:r>
              <a:rPr lang="en-US" sz="4800" b="1" dirty="0" smtClean="0">
                <a:solidFill>
                  <a:schemeClr val="tx1"/>
                </a:solidFill>
              </a:rPr>
              <a:t> </a:t>
            </a:r>
            <a:r>
              <a:rPr lang="en-US" sz="4800" b="1" dirty="0" err="1" smtClean="0">
                <a:solidFill>
                  <a:schemeClr val="tx1"/>
                </a:solidFill>
              </a:rPr>
              <a:t>hình</a:t>
            </a:r>
            <a:r>
              <a:rPr lang="en-US" sz="4800" b="1" dirty="0" smtClean="0">
                <a:solidFill>
                  <a:schemeClr val="tx1"/>
                </a:solidFill>
              </a:rPr>
              <a:t> </a:t>
            </a:r>
            <a:r>
              <a:rPr lang="en-US" sz="4800" b="1" dirty="0" err="1" smtClean="0">
                <a:solidFill>
                  <a:schemeClr val="tx1"/>
                </a:solidFill>
              </a:rPr>
              <a:t>kết</a:t>
            </a:r>
            <a:r>
              <a:rPr lang="en-US" sz="4800" b="1" dirty="0" smtClean="0">
                <a:solidFill>
                  <a:schemeClr val="tx1"/>
                </a:solidFill>
              </a:rPr>
              <a:t> </a:t>
            </a:r>
            <a:r>
              <a:rPr lang="en-US" sz="4800" b="1" dirty="0" err="1" smtClean="0">
                <a:solidFill>
                  <a:schemeClr val="tx1"/>
                </a:solidFill>
              </a:rPr>
              <a:t>cấu</a:t>
            </a:r>
            <a:r>
              <a:rPr lang="en-US" sz="4800" b="1" dirty="0" smtClean="0">
                <a:solidFill>
                  <a:schemeClr val="tx1"/>
                </a:solidFill>
              </a:rPr>
              <a:t> </a:t>
            </a:r>
            <a:r>
              <a:rPr lang="en-US" sz="4800" b="1" dirty="0" err="1" smtClean="0">
                <a:solidFill>
                  <a:schemeClr val="tx1"/>
                </a:solidFill>
              </a:rPr>
              <a:t>của</a:t>
            </a:r>
            <a:r>
              <a:rPr lang="en-US" sz="4800" b="1" dirty="0" smtClean="0">
                <a:solidFill>
                  <a:schemeClr val="tx1"/>
                </a:solidFill>
              </a:rPr>
              <a:t> </a:t>
            </a:r>
            <a:r>
              <a:rPr lang="en-US" sz="4800" b="1" dirty="0" err="1" smtClean="0">
                <a:solidFill>
                  <a:schemeClr val="tx1"/>
                </a:solidFill>
              </a:rPr>
              <a:t>truyện</a:t>
            </a:r>
            <a:r>
              <a:rPr lang="en-US" sz="4800" b="1" dirty="0" smtClean="0">
                <a:solidFill>
                  <a:schemeClr val="tx1"/>
                </a:solidFill>
              </a:rPr>
              <a:t> </a:t>
            </a:r>
            <a:r>
              <a:rPr lang="en-US" sz="4800" b="1" dirty="0" err="1" smtClean="0">
                <a:solidFill>
                  <a:schemeClr val="tx1"/>
                </a:solidFill>
              </a:rPr>
              <a:t>thơ</a:t>
            </a:r>
            <a:r>
              <a:rPr lang="en-US" sz="4800" b="1" dirty="0" smtClean="0">
                <a:solidFill>
                  <a:schemeClr val="tx1"/>
                </a:solidFill>
              </a:rPr>
              <a:t> </a:t>
            </a:r>
            <a:r>
              <a:rPr lang="en-US" sz="4800" b="1" dirty="0" err="1" smtClean="0">
                <a:solidFill>
                  <a:schemeClr val="tx1"/>
                </a:solidFill>
              </a:rPr>
              <a:t>Nôm</a:t>
            </a:r>
            <a:r>
              <a:rPr lang="en-US" sz="4800" b="1" dirty="0" smtClean="0">
                <a:solidFill>
                  <a:schemeClr val="tx1"/>
                </a:solidFill>
              </a:rPr>
              <a:t> </a:t>
            </a:r>
            <a:r>
              <a:rPr lang="en-US" sz="4800" b="1" dirty="0" err="1" smtClean="0">
                <a:solidFill>
                  <a:schemeClr val="tx1"/>
                </a:solidFill>
              </a:rPr>
              <a:t>Việt</a:t>
            </a:r>
            <a:r>
              <a:rPr lang="en-US" sz="4800" b="1" dirty="0" smtClean="0">
                <a:solidFill>
                  <a:schemeClr val="tx1"/>
                </a:solidFill>
              </a:rPr>
              <a:t> Nam?</a:t>
            </a:r>
            <a:endParaRPr lang="en-US" sz="4800" b="1" dirty="0">
              <a:solidFill>
                <a:schemeClr val="tx1"/>
              </a:solidFill>
            </a:endParaRPr>
          </a:p>
        </p:txBody>
      </p:sp>
      <p:sp>
        <p:nvSpPr>
          <p:cNvPr id="26" name="Rectangle 25"/>
          <p:cNvSpPr/>
          <p:nvPr/>
        </p:nvSpPr>
        <p:spPr>
          <a:xfrm>
            <a:off x="0" y="3558925"/>
            <a:ext cx="11257483" cy="2760669"/>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en-US" sz="6400" b="1" dirty="0">
                <a:solidFill>
                  <a:prstClr val="black"/>
                </a:solidFill>
                <a:latin typeface="Times New Roman" pitchFamily="18" charset="0"/>
                <a:cs typeface="Times New Roman" pitchFamily="18" charset="0"/>
                <a:sym typeface="Arial"/>
              </a:rPr>
              <a:t>A. </a:t>
            </a:r>
            <a:r>
              <a:rPr lang="en-US" sz="4200" b="1" dirty="0" err="1" smtClean="0">
                <a:solidFill>
                  <a:prstClr val="black"/>
                </a:solidFill>
                <a:latin typeface="Times New Roman" pitchFamily="18" charset="0"/>
                <a:cs typeface="Times New Roman" pitchFamily="18" charset="0"/>
                <a:sym typeface="Arial"/>
              </a:rPr>
              <a:t>Kết</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thúc</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có</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hậu</a:t>
            </a:r>
            <a:endParaRPr lang="vi-VN" sz="4200" b="1" dirty="0">
              <a:solidFill>
                <a:schemeClr val="tx1"/>
              </a:solidFill>
              <a:latin typeface="Times New Roman" pitchFamily="18" charset="0"/>
              <a:cs typeface="Times New Roman" pitchFamily="18" charset="0"/>
              <a:sym typeface="Arial"/>
            </a:endParaRPr>
          </a:p>
        </p:txBody>
      </p:sp>
      <p:sp>
        <p:nvSpPr>
          <p:cNvPr id="40" name="Cloud 39"/>
          <p:cNvSpPr/>
          <p:nvPr/>
        </p:nvSpPr>
        <p:spPr>
          <a:xfrm>
            <a:off x="-1366690" y="9804392"/>
            <a:ext cx="1134229" cy="69842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1" name="Cloud 40"/>
          <p:cNvSpPr/>
          <p:nvPr/>
        </p:nvSpPr>
        <p:spPr>
          <a:xfrm>
            <a:off x="27268378" y="9405000"/>
            <a:ext cx="1782840" cy="10978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2" name="Rectangle 41"/>
          <p:cNvSpPr/>
          <p:nvPr/>
        </p:nvSpPr>
        <p:spPr>
          <a:xfrm>
            <a:off x="12035626" y="3624113"/>
            <a:ext cx="12351549" cy="2844828"/>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en-US" sz="6400" b="1" dirty="0" smtClean="0">
                <a:solidFill>
                  <a:prstClr val="black"/>
                </a:solidFill>
                <a:latin typeface="Times New Roman" pitchFamily="18" charset="0"/>
                <a:cs typeface="Times New Roman" pitchFamily="18" charset="0"/>
                <a:sym typeface="Arial"/>
              </a:rPr>
              <a:t>B</a:t>
            </a:r>
            <a:r>
              <a:rPr lang="en-US" sz="7467"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Gặp</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gỡ</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Yêu</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nhau</a:t>
            </a:r>
            <a:r>
              <a:rPr lang="en-US" sz="4200" b="1" dirty="0" smtClean="0">
                <a:solidFill>
                  <a:prstClr val="black"/>
                </a:solidFill>
                <a:latin typeface="Times New Roman" pitchFamily="18" charset="0"/>
                <a:cs typeface="Times New Roman" pitchFamily="18" charset="0"/>
                <a:sym typeface="Arial"/>
              </a:rPr>
              <a:t>- Li </a:t>
            </a:r>
            <a:r>
              <a:rPr lang="en-US" sz="4200" b="1" dirty="0" err="1" smtClean="0">
                <a:solidFill>
                  <a:prstClr val="black"/>
                </a:solidFill>
                <a:latin typeface="Times New Roman" pitchFamily="18" charset="0"/>
                <a:cs typeface="Times New Roman" pitchFamily="18" charset="0"/>
                <a:sym typeface="Arial"/>
              </a:rPr>
              <a:t>biệt</a:t>
            </a:r>
            <a:r>
              <a:rPr lang="en-US" sz="4200" b="1" dirty="0" smtClean="0">
                <a:solidFill>
                  <a:prstClr val="black"/>
                </a:solidFill>
                <a:latin typeface="Times New Roman" pitchFamily="18" charset="0"/>
                <a:cs typeface="Times New Roman" pitchFamily="18" charset="0"/>
                <a:sym typeface="Arial"/>
              </a:rPr>
              <a:t>  </a:t>
            </a:r>
            <a:endParaRPr lang="vi-VN" sz="4200" b="1" dirty="0">
              <a:solidFill>
                <a:prstClr val="black"/>
              </a:solidFill>
              <a:latin typeface="Times New Roman" pitchFamily="18" charset="0"/>
              <a:cs typeface="Times New Roman" pitchFamily="18" charset="0"/>
              <a:sym typeface="Arial"/>
            </a:endParaRPr>
          </a:p>
        </p:txBody>
      </p:sp>
      <p:sp>
        <p:nvSpPr>
          <p:cNvPr id="43" name="Rectangle 42"/>
          <p:cNvSpPr/>
          <p:nvPr/>
        </p:nvSpPr>
        <p:spPr>
          <a:xfrm>
            <a:off x="-108140" y="7091480"/>
            <a:ext cx="11120162" cy="2712911"/>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400" b="1" dirty="0" smtClean="0">
                <a:solidFill>
                  <a:prstClr val="black"/>
                </a:solidFill>
                <a:latin typeface="Times New Roman" pitchFamily="18" charset="0"/>
                <a:cs typeface="Times New Roman" pitchFamily="18" charset="0"/>
                <a:sym typeface="Arial"/>
              </a:rPr>
              <a:t>C</a:t>
            </a:r>
            <a:r>
              <a:rPr lang="en-US" sz="6400" b="1" dirty="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anose="02020603050405020304" pitchFamily="18" charset="0"/>
                <a:cs typeface="Times New Roman" pitchFamily="18" charset="0"/>
                <a:sym typeface="Arial"/>
              </a:rPr>
              <a:t>Gặp</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gỡ</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biến</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cố</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đi</a:t>
            </a:r>
            <a:r>
              <a:rPr lang="en-US" sz="4200" b="1" dirty="0" smtClean="0">
                <a:solidFill>
                  <a:prstClr val="black"/>
                </a:solidFill>
                <a:latin typeface="Times New Roman" pitchFamily="18" charset="0"/>
                <a:cs typeface="Times New Roman" pitchFamily="18" charset="0"/>
                <a:sym typeface="Arial"/>
              </a:rPr>
              <a:t> </a:t>
            </a:r>
            <a:r>
              <a:rPr lang="en-US" sz="4200" b="1" dirty="0" err="1" smtClean="0">
                <a:solidFill>
                  <a:prstClr val="black"/>
                </a:solidFill>
                <a:latin typeface="Times New Roman" pitchFamily="18" charset="0"/>
                <a:cs typeface="Times New Roman" pitchFamily="18" charset="0"/>
                <a:sym typeface="Arial"/>
              </a:rPr>
              <a:t>xa</a:t>
            </a:r>
            <a:endParaRPr lang="en-US" sz="4200" b="1" dirty="0">
              <a:solidFill>
                <a:schemeClr val="tx1"/>
              </a:solidFill>
              <a:latin typeface="Times New Roman" panose="02020603050405020304" pitchFamily="18" charset="0"/>
              <a:cs typeface="Times New Roman" panose="02020603050405020304" pitchFamily="18" charset="0"/>
            </a:endParaRPr>
          </a:p>
          <a:p>
            <a:pPr defTabSz="1828823">
              <a:defRPr/>
            </a:pPr>
            <a:endParaRPr lang="vi-VN" sz="6400"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12069533" y="7117951"/>
            <a:ext cx="12317642" cy="2686440"/>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endParaRPr lang="en-US" sz="6400" b="1" dirty="0">
              <a:solidFill>
                <a:prstClr val="black"/>
              </a:solidFill>
              <a:latin typeface="Times New Roman" pitchFamily="18" charset="0"/>
              <a:cs typeface="Times New Roman" pitchFamily="18" charset="0"/>
              <a:sym typeface="Arial"/>
            </a:endParaRPr>
          </a:p>
          <a:p>
            <a:r>
              <a:rPr lang="en-US" sz="6400" b="1" dirty="0">
                <a:solidFill>
                  <a:prstClr val="black"/>
                </a:solidFill>
                <a:latin typeface="Times New Roman" pitchFamily="18" charset="0"/>
                <a:cs typeface="Times New Roman" pitchFamily="18" charset="0"/>
                <a:sym typeface="Arial"/>
              </a:rPr>
              <a:t>D</a:t>
            </a:r>
            <a:r>
              <a:rPr lang="vi-VN" sz="6400" b="1" dirty="0">
                <a:solidFill>
                  <a:prstClr val="black"/>
                </a:solidFill>
                <a:latin typeface="Times New Roman" pitchFamily="18" charset="0"/>
                <a:cs typeface="Times New Roman" pitchFamily="18" charset="0"/>
                <a:sym typeface="Arial"/>
              </a:rPr>
              <a:t>.</a:t>
            </a:r>
            <a:r>
              <a:rPr lang="en-US" sz="6400" b="1" dirty="0">
                <a:solidFill>
                  <a:prstClr val="black"/>
                </a:solidFill>
                <a:latin typeface="Times New Roman" pitchFamily="18" charset="0"/>
                <a:cs typeface="Times New Roman" pitchFamily="18" charset="0"/>
                <a:sym typeface="Arial"/>
              </a:rPr>
              <a:t> </a:t>
            </a:r>
            <a:r>
              <a:rPr lang="en-US" sz="4267" b="1" dirty="0" err="1" smtClean="0">
                <a:solidFill>
                  <a:schemeClr val="tx1"/>
                </a:solidFill>
                <a:sym typeface="Arial"/>
              </a:rPr>
              <a:t>Gặp</a:t>
            </a:r>
            <a:r>
              <a:rPr lang="en-US" sz="4267" b="1" dirty="0" smtClean="0">
                <a:solidFill>
                  <a:schemeClr val="tx1"/>
                </a:solidFill>
                <a:sym typeface="Arial"/>
              </a:rPr>
              <a:t> </a:t>
            </a:r>
            <a:r>
              <a:rPr lang="en-US" sz="4267" b="1" dirty="0" err="1" smtClean="0">
                <a:solidFill>
                  <a:schemeClr val="tx1"/>
                </a:solidFill>
                <a:sym typeface="Arial"/>
              </a:rPr>
              <a:t>gỡ</a:t>
            </a:r>
            <a:r>
              <a:rPr lang="en-US" sz="4267" b="1" dirty="0" smtClean="0">
                <a:solidFill>
                  <a:schemeClr val="tx1"/>
                </a:solidFill>
                <a:sym typeface="Arial"/>
              </a:rPr>
              <a:t> - Chia Li- </a:t>
            </a:r>
            <a:r>
              <a:rPr lang="en-US" sz="4267" b="1" dirty="0" err="1" smtClean="0">
                <a:solidFill>
                  <a:schemeClr val="tx1"/>
                </a:solidFill>
                <a:sym typeface="Arial"/>
              </a:rPr>
              <a:t>Đoàn</a:t>
            </a:r>
            <a:r>
              <a:rPr lang="en-US" sz="4267" b="1" dirty="0" smtClean="0">
                <a:solidFill>
                  <a:schemeClr val="tx1"/>
                </a:solidFill>
                <a:sym typeface="Arial"/>
              </a:rPr>
              <a:t> </a:t>
            </a:r>
            <a:r>
              <a:rPr lang="en-US" sz="4267" b="1" dirty="0" err="1" smtClean="0">
                <a:solidFill>
                  <a:schemeClr val="tx1"/>
                </a:solidFill>
                <a:sym typeface="Arial"/>
              </a:rPr>
              <a:t>tụ</a:t>
            </a:r>
            <a:endParaRPr lang="en-US" sz="4267" b="1" dirty="0">
              <a:solidFill>
                <a:schemeClr val="tx1"/>
              </a:solidFill>
            </a:endParaRPr>
          </a:p>
          <a:p>
            <a:pPr defTabSz="1828823">
              <a:defRPr/>
            </a:pPr>
            <a:endParaRPr lang="vi-VN" sz="6400" b="1" dirty="0">
              <a:solidFill>
                <a:prstClr val="black"/>
              </a:solidFill>
              <a:latin typeface="Times New Roman" pitchFamily="18" charset="0"/>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88576" y="3621683"/>
            <a:ext cx="1611445" cy="1416117"/>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14928" y="7267060"/>
            <a:ext cx="1464808" cy="128725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181242" y="7061097"/>
            <a:ext cx="1609485" cy="128758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97730" y="3889373"/>
            <a:ext cx="1465184" cy="1287587"/>
          </a:xfrm>
          <a:prstGeom prst="rect">
            <a:avLst/>
          </a:prstGeom>
        </p:spPr>
      </p:pic>
      <p:sp>
        <p:nvSpPr>
          <p:cNvPr id="18" name="Cloud 17">
            <a:hlinkClick r:id="rId14" action="ppaction://hlinksldjump"/>
          </p:cNvPr>
          <p:cNvSpPr/>
          <p:nvPr/>
        </p:nvSpPr>
        <p:spPr>
          <a:xfrm>
            <a:off x="9336577" y="9404999"/>
            <a:ext cx="4718421" cy="2209800"/>
          </a:xfrm>
          <a:prstGeom prst="cloud">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r>
              <a:rPr lang="en-US" sz="4800" dirty="0">
                <a:solidFill>
                  <a:schemeClr val="tx1"/>
                </a:solidFill>
                <a:latin typeface="Arial" panose="020B0604020202020204" pitchFamily="34" charset="0"/>
                <a:sym typeface="Arial"/>
              </a:rPr>
              <a:t>QUAY VỀ</a:t>
            </a:r>
            <a:endParaRPr lang="vi-VN" sz="4800" dirty="0">
              <a:solidFill>
                <a:schemeClr val="tx1"/>
              </a:solidFill>
              <a:latin typeface="Arial" panose="020B0604020202020204" pitchFamily="34" charset="0"/>
              <a:sym typeface="Arial"/>
            </a:endParaRPr>
          </a:p>
        </p:txBody>
      </p:sp>
      <p:sp>
        <p:nvSpPr>
          <p:cNvPr id="17" name="TextBox 16"/>
          <p:cNvSpPr txBox="1"/>
          <p:nvPr/>
        </p:nvSpPr>
        <p:spPr>
          <a:xfrm>
            <a:off x="20752438" y="12989860"/>
            <a:ext cx="345385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1828823">
              <a:defRPr/>
            </a:pPr>
            <a:endParaRPr lang="en-US" sz="3600" dirty="0">
              <a:solidFill>
                <a:prstClr val="black"/>
              </a:solidFill>
              <a:latin typeface="Calibri"/>
              <a:sym typeface="Arial"/>
            </a:endParaRPr>
          </a:p>
        </p:txBody>
      </p:sp>
    </p:spTree>
    <p:extLst>
      <p:ext uri="{BB962C8B-B14F-4D97-AF65-F5344CB8AC3E}">
        <p14:creationId xmlns:p14="http://schemas.microsoft.com/office/powerpoint/2010/main" val="174622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989914" y="7538263"/>
            <a:ext cx="2173000" cy="2365853"/>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555463" y="9031709"/>
            <a:ext cx="1625779" cy="177006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725546" y="10260780"/>
            <a:ext cx="1040781" cy="1133149"/>
          </a:xfrm>
          <a:prstGeom prst="rect">
            <a:avLst/>
          </a:prstGeom>
        </p:spPr>
      </p:pic>
      <p:sp>
        <p:nvSpPr>
          <p:cNvPr id="26" name="Rectangle 25"/>
          <p:cNvSpPr/>
          <p:nvPr/>
        </p:nvSpPr>
        <p:spPr>
          <a:xfrm>
            <a:off x="1" y="3097223"/>
            <a:ext cx="12035626" cy="2343102"/>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en-US" sz="7200" b="1" dirty="0">
                <a:solidFill>
                  <a:prstClr val="black"/>
                </a:solidFill>
                <a:latin typeface="Times New Roman" pitchFamily="18" charset="0"/>
                <a:cs typeface="Times New Roman" pitchFamily="18" charset="0"/>
                <a:sym typeface="Arial"/>
              </a:rPr>
              <a:t>A</a:t>
            </a:r>
            <a:r>
              <a:rPr lang="en-US" sz="7200" b="1" dirty="0" smtClean="0">
                <a:solidFill>
                  <a:prstClr val="black"/>
                </a:solidFill>
                <a:latin typeface="Times New Roman" pitchFamily="18" charset="0"/>
                <a:cs typeface="Times New Roman" pitchFamily="18" charset="0"/>
                <a:sym typeface="Arial"/>
              </a:rPr>
              <a:t>. </a:t>
            </a:r>
            <a:r>
              <a:rPr lang="en-US" sz="4200" b="1" dirty="0" err="1">
                <a:solidFill>
                  <a:schemeClr val="tx1"/>
                </a:solidFill>
                <a:latin typeface="Times New Roman" panose="02020603050405020304" pitchFamily="18" charset="0"/>
                <a:cs typeface="Times New Roman" panose="02020603050405020304" pitchFamily="18" charset="0"/>
                <a:sym typeface="Arial"/>
              </a:rPr>
              <a:t>N</a:t>
            </a:r>
            <a:r>
              <a:rPr lang="en-US" sz="4200" b="1" dirty="0" err="1" smtClean="0">
                <a:solidFill>
                  <a:schemeClr val="tx1"/>
                </a:solidFill>
                <a:latin typeface="Times New Roman" panose="02020603050405020304" pitchFamily="18" charset="0"/>
                <a:cs typeface="Times New Roman" panose="02020603050405020304" pitchFamily="18" charset="0"/>
              </a:rPr>
              <a:t>hấn</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mạnh</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sự</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tương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đồng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hoặc</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tương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phản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giữa</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các</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nội</a:t>
            </a:r>
            <a:r>
              <a:rPr lang="en-US" sz="4200" b="1" dirty="0">
                <a:solidFill>
                  <a:schemeClr val="tx1"/>
                </a:solidFill>
                <a:latin typeface="Times New Roman" panose="02020603050405020304" pitchFamily="18" charset="0"/>
                <a:cs typeface="Times New Roman" panose="02020603050405020304" pitchFamily="18" charset="0"/>
              </a:rPr>
              <a:t> dung </a:t>
            </a:r>
            <a:r>
              <a:rPr lang="en-US" sz="4200" b="1" dirty="0" err="1">
                <a:solidFill>
                  <a:schemeClr val="tx1"/>
                </a:solidFill>
                <a:latin typeface="Times New Roman" panose="02020603050405020304" pitchFamily="18" charset="0"/>
                <a:cs typeface="Times New Roman" panose="02020603050405020304" pitchFamily="18" charset="0"/>
              </a:rPr>
              <a:t>cần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biểu</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đạt</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tạo</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nhịp</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điệu</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và</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tăng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vẻ</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đẹp</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cho</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lời</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văn</a:t>
            </a:r>
            <a:r>
              <a:rPr lang="en-US" sz="4200" b="1" dirty="0" smtClean="0">
                <a:solidFill>
                  <a:schemeClr val="tx1"/>
                </a:solidFill>
                <a:latin typeface="Times New Roman" pitchFamily="18" charset="0"/>
                <a:cs typeface="Times New Roman" pitchFamily="18" charset="0"/>
                <a:sym typeface="Arial"/>
              </a:rPr>
              <a:t> </a:t>
            </a:r>
            <a:endParaRPr lang="vi-VN" sz="4200" b="1" dirty="0">
              <a:solidFill>
                <a:schemeClr val="tx1"/>
              </a:solidFill>
              <a:latin typeface="Times New Roman" pitchFamily="18" charset="0"/>
              <a:cs typeface="Times New Roman" pitchFamily="18" charset="0"/>
              <a:sym typeface="Arial"/>
            </a:endParaRPr>
          </a:p>
        </p:txBody>
      </p:sp>
      <p:sp>
        <p:nvSpPr>
          <p:cNvPr id="40" name="Cloud 39"/>
          <p:cNvSpPr/>
          <p:nvPr/>
        </p:nvSpPr>
        <p:spPr>
          <a:xfrm>
            <a:off x="-1366690" y="9804392"/>
            <a:ext cx="1134229" cy="69842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1" name="Cloud 40"/>
          <p:cNvSpPr/>
          <p:nvPr/>
        </p:nvSpPr>
        <p:spPr>
          <a:xfrm>
            <a:off x="27268378" y="9405000"/>
            <a:ext cx="1782840" cy="10978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endParaRPr lang="vi-VN" sz="3600">
              <a:solidFill>
                <a:prstClr val="white"/>
              </a:solidFill>
              <a:latin typeface="Arial" panose="020B0604020202020204" pitchFamily="34" charset="0"/>
              <a:sym typeface="Arial"/>
            </a:endParaRPr>
          </a:p>
        </p:txBody>
      </p:sp>
      <p:sp>
        <p:nvSpPr>
          <p:cNvPr id="42" name="Rectangle 41"/>
          <p:cNvSpPr/>
          <p:nvPr/>
        </p:nvSpPr>
        <p:spPr>
          <a:xfrm>
            <a:off x="12262818" y="3097223"/>
            <a:ext cx="12124357" cy="2351478"/>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b="1" dirty="0" smtClean="0">
                <a:solidFill>
                  <a:prstClr val="black"/>
                </a:solidFill>
                <a:latin typeface="Times New Roman" pitchFamily="18" charset="0"/>
                <a:cs typeface="Times New Roman" pitchFamily="18" charset="0"/>
                <a:sym typeface="Arial"/>
              </a:rPr>
              <a:t>B</a:t>
            </a:r>
            <a:r>
              <a:rPr lang="en-US" sz="7200" b="1" dirty="0">
                <a:solidFill>
                  <a:prstClr val="black"/>
                </a:solidFill>
                <a:latin typeface="Times New Roman" pitchFamily="18" charset="0"/>
                <a:cs typeface="Times New Roman" pitchFamily="18" charset="0"/>
                <a:sym typeface="Arial"/>
              </a:rPr>
              <a:t>. </a:t>
            </a:r>
            <a:r>
              <a:rPr lang="en-US" b="1" dirty="0" err="1">
                <a:solidFill>
                  <a:schemeClr val="tx1"/>
                </a:solidFill>
                <a:latin typeface="Times New Roman" panose="02020603050405020304" pitchFamily="18" charset="0"/>
                <a:cs typeface="Times New Roman" panose="02020603050405020304" pitchFamily="18" charset="0"/>
                <a:sym typeface="Arial"/>
              </a:rPr>
              <a:t>N</a:t>
            </a:r>
            <a:r>
              <a:rPr lang="en-US" b="1" dirty="0" err="1" smtClean="0">
                <a:solidFill>
                  <a:schemeClr val="tx1"/>
                </a:solidFill>
                <a:latin typeface="Times New Roman" panose="02020603050405020304" pitchFamily="18" charset="0"/>
                <a:cs typeface="Times New Roman" panose="02020603050405020304" pitchFamily="18" charset="0"/>
              </a:rPr>
              <a:t>hấn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mạnh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nội</a:t>
            </a:r>
            <a:r>
              <a:rPr lang="en-US" b="1" dirty="0">
                <a:solidFill>
                  <a:schemeClr val="tx1"/>
                </a:solidFill>
                <a:latin typeface="Times New Roman" panose="02020603050405020304" pitchFamily="18" charset="0"/>
                <a:cs typeface="Times New Roman" panose="02020603050405020304" pitchFamily="18" charset="0"/>
              </a:rPr>
              <a:t> dung </a:t>
            </a:r>
            <a:r>
              <a:rPr lang="en-US" b="1" dirty="0" err="1">
                <a:solidFill>
                  <a:schemeClr val="tx1"/>
                </a:solidFill>
                <a:latin typeface="Times New Roman" panose="02020603050405020304" pitchFamily="18" charset="0"/>
                <a:cs typeface="Times New Roman" panose="02020603050405020304" pitchFamily="18" charset="0"/>
              </a:rPr>
              <a:t>cần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biểu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đạt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tạo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nhịp</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điệu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tăng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tính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nhạc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lời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văn</a:t>
            </a:r>
            <a:endParaRPr lang="vi-VN" sz="7200" b="1" dirty="0">
              <a:solidFill>
                <a:schemeClr val="tx1"/>
              </a:solidFill>
              <a:latin typeface="Times New Roman" pitchFamily="18" charset="0"/>
              <a:cs typeface="Times New Roman" pitchFamily="18" charset="0"/>
              <a:sym typeface="Arial"/>
            </a:endParaRPr>
          </a:p>
        </p:txBody>
      </p:sp>
      <p:sp>
        <p:nvSpPr>
          <p:cNvPr id="43" name="Rectangle 42"/>
          <p:cNvSpPr/>
          <p:nvPr/>
        </p:nvSpPr>
        <p:spPr>
          <a:xfrm>
            <a:off x="0" y="5890194"/>
            <a:ext cx="11982041" cy="2191942"/>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en-US" sz="7200" b="1" dirty="0" smtClean="0">
                <a:solidFill>
                  <a:prstClr val="black"/>
                </a:solidFill>
                <a:latin typeface="Times New Roman" pitchFamily="18" charset="0"/>
                <a:cs typeface="Times New Roman" pitchFamily="18" charset="0"/>
                <a:sym typeface="Arial"/>
              </a:rPr>
              <a:t>C</a:t>
            </a:r>
            <a:r>
              <a:rPr lang="en-US" sz="7467" b="1" dirty="0" smtClean="0">
                <a:solidFill>
                  <a:prstClr val="black"/>
                </a:solidFill>
                <a:latin typeface="Times New Roman" pitchFamily="18" charset="0"/>
                <a:cs typeface="Times New Roman" pitchFamily="18" charset="0"/>
                <a:sym typeface="Arial"/>
              </a:rPr>
              <a:t>. </a:t>
            </a:r>
            <a:r>
              <a:rPr lang="vi-VN" sz="4200" b="1" dirty="0">
                <a:solidFill>
                  <a:srgbClr val="002060"/>
                </a:solidFill>
                <a:latin typeface="Times New Roman" panose="02020603050405020304" pitchFamily="18" charset="0"/>
                <a:cs typeface="Times New Roman" panose="02020603050405020304" pitchFamily="18" charset="0"/>
              </a:rPr>
              <a:t>Giúp sự vật, sự việc được miêu tả sinh động, cụ thể tác động đến trí tưởng tượng, gợi hình dung và cảm xúc</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từ</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người</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đọc</a:t>
            </a:r>
            <a:r>
              <a:rPr lang="vi-VN" sz="4200" b="1" dirty="0">
                <a:solidFill>
                  <a:srgbClr val="002060"/>
                </a:solidFill>
                <a:latin typeface="Times New Roman" panose="02020603050405020304" pitchFamily="18" charset="0"/>
                <a:cs typeface="Times New Roman" panose="02020603050405020304" pitchFamily="18" charset="0"/>
              </a:rPr>
              <a:t>.</a:t>
            </a:r>
            <a:endParaRPr lang="en-US" sz="4200" b="1" dirty="0">
              <a:solidFill>
                <a:srgbClr val="002060"/>
              </a:solidFill>
              <a:latin typeface="Times New Roman" panose="02020603050405020304" pitchFamily="18" charset="0"/>
              <a:cs typeface="Times New Roman" panose="02020603050405020304" pitchFamily="18" charset="0"/>
            </a:endParaRPr>
          </a:p>
          <a:p>
            <a:pPr defTabSz="1828823">
              <a:defRPr/>
            </a:pPr>
            <a:endParaRPr lang="vi-VN" sz="4200" b="1" dirty="0">
              <a:solidFill>
                <a:prstClr val="black"/>
              </a:solidFill>
              <a:latin typeface="Times New Roman" pitchFamily="18" charset="0"/>
              <a:cs typeface="Times New Roman" pitchFamily="18" charset="0"/>
              <a:sym typeface="Arial"/>
            </a:endParaRPr>
          </a:p>
        </p:txBody>
      </p:sp>
      <p:sp>
        <p:nvSpPr>
          <p:cNvPr id="44" name="Rectangle 43"/>
          <p:cNvSpPr/>
          <p:nvPr/>
        </p:nvSpPr>
        <p:spPr>
          <a:xfrm>
            <a:off x="12262818" y="5685413"/>
            <a:ext cx="11916582" cy="1852850"/>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lang="en-US" sz="7200" b="1" dirty="0">
                <a:solidFill>
                  <a:prstClr val="black"/>
                </a:solidFill>
                <a:latin typeface="Times New Roman" pitchFamily="18" charset="0"/>
                <a:cs typeface="Times New Roman" pitchFamily="18" charset="0"/>
                <a:sym typeface="Arial"/>
              </a:rPr>
              <a:t>D</a:t>
            </a:r>
            <a:r>
              <a:rPr lang="en-US" sz="7467" b="1" dirty="0">
                <a:solidFill>
                  <a:prstClr val="black"/>
                </a:solidFill>
                <a:latin typeface="Times New Roman" pitchFamily="18" charset="0"/>
                <a:cs typeface="Times New Roman" pitchFamily="18" charset="0"/>
                <a:sym typeface="Arial"/>
              </a:rPr>
              <a:t>. </a:t>
            </a:r>
            <a:r>
              <a:rPr lang="vi-VN" sz="4200" b="1" dirty="0">
                <a:solidFill>
                  <a:schemeClr val="tx1"/>
                </a:solidFill>
                <a:latin typeface="+mj-lt"/>
                <a:cs typeface="Arial" panose="020B0604020202020204" pitchFamily="34" charset="0"/>
              </a:rPr>
              <a:t>Làm cho đối tượng hiện ra sinh động, gần gũi, có tâm trạng và có hồn hơn</a:t>
            </a:r>
            <a:endParaRPr lang="vi-VN" sz="4200" b="1" dirty="0">
              <a:solidFill>
                <a:schemeClr val="tx1"/>
              </a:solidFill>
              <a:latin typeface="+mj-lt"/>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70596" y="5890194"/>
            <a:ext cx="1611445" cy="1416117"/>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949156" y="4031399"/>
            <a:ext cx="1609072" cy="1408176"/>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80003" y="5686705"/>
            <a:ext cx="1299397" cy="1414395"/>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777690" y="4151988"/>
            <a:ext cx="1609485" cy="1287587"/>
          </a:xfrm>
          <a:prstGeom prst="rect">
            <a:avLst/>
          </a:prstGeom>
        </p:spPr>
      </p:pic>
      <p:sp>
        <p:nvSpPr>
          <p:cNvPr id="18" name="Cloud 17">
            <a:hlinkClick r:id="rId15" action="ppaction://hlinksldjump"/>
          </p:cNvPr>
          <p:cNvSpPr/>
          <p:nvPr/>
        </p:nvSpPr>
        <p:spPr>
          <a:xfrm>
            <a:off x="9336577" y="9404999"/>
            <a:ext cx="4718421" cy="2209800"/>
          </a:xfrm>
          <a:prstGeom prst="cloud">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a:defRPr/>
            </a:pPr>
            <a:r>
              <a:rPr lang="en-US" sz="4800" b="1" dirty="0">
                <a:solidFill>
                  <a:schemeClr val="tx1"/>
                </a:solidFill>
                <a:latin typeface="Arial" panose="020B0604020202020204" pitchFamily="34" charset="0"/>
                <a:sym typeface="Arial"/>
              </a:rPr>
              <a:t>QUAY VỀ</a:t>
            </a:r>
            <a:endParaRPr lang="vi-VN" sz="4800" b="1" dirty="0">
              <a:solidFill>
                <a:schemeClr val="tx1"/>
              </a:solidFill>
              <a:latin typeface="Arial" panose="020B0604020202020204" pitchFamily="34" charset="0"/>
              <a:sym typeface="Arial"/>
            </a:endParaRPr>
          </a:p>
        </p:txBody>
      </p:sp>
      <p:sp>
        <p:nvSpPr>
          <p:cNvPr id="17" name="TextBox 16"/>
          <p:cNvSpPr txBox="1"/>
          <p:nvPr/>
        </p:nvSpPr>
        <p:spPr>
          <a:xfrm>
            <a:off x="20725544" y="13016756"/>
            <a:ext cx="345385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1828823">
              <a:defRPr/>
            </a:pPr>
            <a:endParaRPr lang="en-US" sz="3600" dirty="0">
              <a:solidFill>
                <a:prstClr val="black"/>
              </a:solidFill>
              <a:latin typeface="Calibri"/>
              <a:sym typeface="Arial"/>
            </a:endParaRPr>
          </a:p>
        </p:txBody>
      </p:sp>
      <p:sp>
        <p:nvSpPr>
          <p:cNvPr id="2" name="Rectangle 1"/>
          <p:cNvSpPr/>
          <p:nvPr/>
        </p:nvSpPr>
        <p:spPr>
          <a:xfrm>
            <a:off x="2219208" y="305272"/>
            <a:ext cx="19547119" cy="25202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smtClean="0">
                <a:solidFill>
                  <a:schemeClr val="tx1"/>
                </a:solidFill>
                <a:latin typeface="Times New Roman" panose="02020603050405020304" pitchFamily="18" charset="0"/>
                <a:cs typeface="Times New Roman" panose="02020603050405020304" pitchFamily="18" charset="0"/>
              </a:rPr>
              <a:t>Câu</a:t>
            </a:r>
            <a:r>
              <a:rPr lang="en-US" b="1" dirty="0" smtClean="0">
                <a:solidFill>
                  <a:schemeClr val="tx1"/>
                </a:solidFill>
                <a:latin typeface="Times New Roman" panose="02020603050405020304" pitchFamily="18" charset="0"/>
                <a:cs typeface="Times New Roman" panose="02020603050405020304" pitchFamily="18" charset="0"/>
              </a:rPr>
              <a:t> 7: </a:t>
            </a:r>
            <a:r>
              <a:rPr lang="en-US" b="1" dirty="0" err="1" smtClean="0">
                <a:solidFill>
                  <a:schemeClr val="tx1"/>
                </a:solidFill>
                <a:latin typeface="Times New Roman" panose="02020603050405020304" pitchFamily="18" charset="0"/>
                <a:cs typeface="Times New Roman" panose="02020603050405020304" pitchFamily="18" charset="0"/>
              </a:rPr>
              <a:t>Tác</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dụng</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của</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biện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pháp</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từ</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lặp</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cấu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trúc</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là</a:t>
            </a:r>
            <a:r>
              <a:rPr lang="en-US" b="1" dirty="0" smtClean="0">
                <a:solidFill>
                  <a:schemeClr val="tx1"/>
                </a:solidFill>
                <a:latin typeface="Times New Roman" panose="02020603050405020304" pitchFamily="18" charset="0"/>
                <a:cs typeface="Times New Roman" panose="02020603050405020304" pitchFamily="18" charset="0"/>
              </a:rPr>
              <a:t>: </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28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Check mark.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00B05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4" restart="whenNotActive" fill="hold" evtFilter="cancelBubble" nodeType="interactiveSeq">
                <p:stCondLst>
                  <p:cond evt="onClick" delay="0">
                    <p:tgtEl>
                      <p:spTgt spid="44"/>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44"/>
                                        </p:tgtEl>
                                        <p:attrNameLst>
                                          <p:attrName>fillcolor</p:attrName>
                                        </p:attrNameLst>
                                      </p:cBhvr>
                                      <p:to>
                                        <a:srgbClr val="FFF2CC"/>
                                      </p:to>
                                    </p:animClr>
                                    <p:set>
                                      <p:cBhvr>
                                        <p:cTn id="89" dur="250" fill="hold"/>
                                        <p:tgtEl>
                                          <p:spTgt spid="44"/>
                                        </p:tgtEl>
                                        <p:attrNameLst>
                                          <p:attrName>fill.type</p:attrName>
                                        </p:attrNameLst>
                                      </p:cBhvr>
                                      <p:to>
                                        <p:strVal val="solid"/>
                                      </p:to>
                                    </p:set>
                                    <p:set>
                                      <p:cBhvr>
                                        <p:cTn id="90" dur="250" fill="hold"/>
                                        <p:tgtEl>
                                          <p:spTgt spid="44"/>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49"/>
                                        </p:tgtEl>
                                        <p:attrNameLst>
                                          <p:attrName>style.visibility</p:attrName>
                                        </p:attrNameLst>
                                      </p:cBhvr>
                                      <p:to>
                                        <p:strVal val="visible"/>
                                      </p:to>
                                    </p:set>
                                    <p:anim calcmode="lin" valueType="num">
                                      <p:cBhvr>
                                        <p:cTn id="93" dur="250" fill="hold"/>
                                        <p:tgtEl>
                                          <p:spTgt spid="49"/>
                                        </p:tgtEl>
                                        <p:attrNameLst>
                                          <p:attrName>ppt_w</p:attrName>
                                        </p:attrNameLst>
                                      </p:cBhvr>
                                      <p:tavLst>
                                        <p:tav tm="0">
                                          <p:val>
                                            <p:strVal val="4*#ppt_w"/>
                                          </p:val>
                                        </p:tav>
                                        <p:tav tm="100000">
                                          <p:val>
                                            <p:strVal val="#ppt_w"/>
                                          </p:val>
                                        </p:tav>
                                      </p:tavLst>
                                    </p:anim>
                                    <p:anim calcmode="lin" valueType="num">
                                      <p:cBhvr>
                                        <p:cTn id="9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par>
                                <p:cTn id="95" presetID="1" presetClass="emph" presetSubtype="2" fill="hold" nodeType="withEffect">
                                  <p:stCondLst>
                                    <p:cond delay="1000"/>
                                  </p:stCondLst>
                                  <p:childTnLst>
                                    <p:animClr clrSpc="rgb" dir="cw">
                                      <p:cBhvr>
                                        <p:cTn id="96" dur="250" fill="hold"/>
                                        <p:tgtEl>
                                          <p:spTgt spid="44"/>
                                        </p:tgtEl>
                                        <p:attrNameLst>
                                          <p:attrName>fillcolor</p:attrName>
                                        </p:attrNameLst>
                                      </p:cBhvr>
                                      <p:to>
                                        <a:srgbClr val="FFFF00"/>
                                      </p:to>
                                    </p:animClr>
                                    <p:set>
                                      <p:cBhvr>
                                        <p:cTn id="97" dur="250" fill="hold"/>
                                        <p:tgtEl>
                                          <p:spTgt spid="44"/>
                                        </p:tgtEl>
                                        <p:attrNameLst>
                                          <p:attrName>fill.type</p:attrName>
                                        </p:attrNameLst>
                                      </p:cBhvr>
                                      <p:to>
                                        <p:strVal val="solid"/>
                                      </p:to>
                                    </p:set>
                                    <p:set>
                                      <p:cBhvr>
                                        <p:cTn id="9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989914" y="7538263"/>
            <a:ext cx="2173000" cy="2365853"/>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9555463" y="9031709"/>
            <a:ext cx="1625779" cy="177006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0725546" y="10260780"/>
            <a:ext cx="1040781" cy="1133149"/>
          </a:xfrm>
          <a:prstGeom prst="rect">
            <a:avLst/>
          </a:prstGeom>
        </p:spPr>
      </p:pic>
      <p:sp>
        <p:nvSpPr>
          <p:cNvPr id="26" name="Rectangle 25"/>
          <p:cNvSpPr/>
          <p:nvPr/>
        </p:nvSpPr>
        <p:spPr>
          <a:xfrm>
            <a:off x="12262818" y="3254124"/>
            <a:ext cx="12035626" cy="4154757"/>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828823">
              <a:defRPr/>
            </a:pPr>
            <a:r>
              <a:rPr lang="en-US" sz="7200" b="1" dirty="0">
                <a:solidFill>
                  <a:prstClr val="black"/>
                </a:solidFill>
                <a:latin typeface="Times New Roman" pitchFamily="18" charset="0"/>
                <a:cs typeface="Times New Roman" pitchFamily="18" charset="0"/>
                <a:sym typeface="Arial"/>
              </a:rPr>
              <a:t>B</a:t>
            </a:r>
            <a:r>
              <a:rPr kumimoji="0" lang="en-US" sz="7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a:t>
            </a:r>
            <a:r>
              <a:rPr kumimoji="0" lang="en-US" sz="42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sym typeface="Arial"/>
              </a:rPr>
              <a:t> </a:t>
            </a:r>
            <a:r>
              <a:rPr lang="en-US" sz="4200" dirty="0">
                <a:solidFill>
                  <a:schemeClr val="tx1"/>
                </a:solidFill>
                <a:latin typeface="Times New Roman" panose="02020603050405020304" pitchFamily="18" charset="0"/>
                <a:cs typeface="Times New Roman" panose="02020603050405020304" pitchFamily="18" charset="0"/>
                <a:sym typeface="Arial"/>
              </a:rPr>
              <a:t>G</a:t>
            </a:r>
            <a:r>
              <a:rPr lang="vi-VN" sz="4200" dirty="0" smtClean="0">
                <a:solidFill>
                  <a:schemeClr val="tx1"/>
                </a:solidFill>
                <a:latin typeface="Times New Roman" panose="02020603050405020304" pitchFamily="18" charset="0"/>
                <a:cs typeface="Times New Roman" panose="02020603050405020304" pitchFamily="18" charset="0"/>
              </a:rPr>
              <a:t>ọi </a:t>
            </a:r>
            <a:r>
              <a:rPr lang="vi-VN" sz="4200" dirty="0">
                <a:solidFill>
                  <a:schemeClr val="tx1"/>
                </a:solidFill>
                <a:latin typeface="Times New Roman" panose="02020603050405020304" pitchFamily="18" charset="0"/>
                <a:cs typeface="Times New Roman" panose="02020603050405020304" pitchFamily="18" charset="0"/>
              </a:rPr>
              <a:t>hoặc tả đồ vật, cây cối, con vật… bằng các từ ngữ thường được sử dụng cho chính con người như suy nghĩ, tính cách giúp trở nên gần gũi, sinh động, hấp dẫn, gắn bó với con người hơn.</a:t>
            </a:r>
            <a:endParaRPr kumimoji="0" lang="vi-VN" sz="420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0" name="Cloud 39"/>
          <p:cNvSpPr/>
          <p:nvPr/>
        </p:nvSpPr>
        <p:spPr>
          <a:xfrm>
            <a:off x="-1366690" y="9804392"/>
            <a:ext cx="1134229" cy="69842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23"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27268378" y="9405000"/>
            <a:ext cx="1782840" cy="10978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23"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71159" y="3254124"/>
            <a:ext cx="12124357" cy="4296360"/>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7200" b="1" dirty="0">
                <a:solidFill>
                  <a:prstClr val="black"/>
                </a:solidFill>
                <a:latin typeface="Times New Roman" pitchFamily="18" charset="0"/>
                <a:cs typeface="Times New Roman" pitchFamily="18" charset="0"/>
                <a:sym typeface="Arial"/>
              </a:rPr>
              <a:t>A</a:t>
            </a:r>
            <a:r>
              <a:rPr kumimoji="0" lang="en-US" sz="7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 </a:t>
            </a:r>
            <a:r>
              <a:rPr lang="en-US" sz="4200" noProof="0" dirty="0" err="1">
                <a:solidFill>
                  <a:schemeClr val="tx1"/>
                </a:solidFill>
                <a:latin typeface="Times New Roman" panose="02020603050405020304" pitchFamily="18" charset="0"/>
                <a:cs typeface="Times New Roman" panose="02020603050405020304" pitchFamily="18" charset="0"/>
                <a:sym typeface="Arial"/>
              </a:rPr>
              <a:t>S</a:t>
            </a:r>
            <a:r>
              <a:rPr lang="en-US" sz="4200" dirty="0" smtClean="0">
                <a:solidFill>
                  <a:schemeClr val="tx1"/>
                </a:solidFill>
                <a:latin typeface="Times New Roman" panose="02020603050405020304" pitchFamily="18" charset="0"/>
                <a:cs typeface="Times New Roman" panose="02020603050405020304" pitchFamily="18" charset="0"/>
              </a:rPr>
              <a:t>ử </a:t>
            </a:r>
            <a:r>
              <a:rPr lang="en-US" sz="4200" dirty="0" err="1">
                <a:solidFill>
                  <a:schemeClr val="tx1"/>
                </a:solidFill>
                <a:latin typeface="Times New Roman" panose="02020603050405020304" pitchFamily="18" charset="0"/>
                <a:cs typeface="Times New Roman" panose="02020603050405020304" pitchFamily="18" charset="0"/>
              </a:rPr>
              <a:t>dụng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những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từ</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ngữ</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cùng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từ</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loại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hoặc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câu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cùng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cấu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trúc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sóng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đôi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với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nhau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nhằm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nhấn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mạnh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sự</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tương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đồng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hoặc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tương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phản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giữa</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các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nội</a:t>
            </a:r>
            <a:r>
              <a:rPr lang="en-US" sz="4200" dirty="0">
                <a:solidFill>
                  <a:schemeClr val="tx1"/>
                </a:solidFill>
                <a:latin typeface="Times New Roman" panose="02020603050405020304" pitchFamily="18" charset="0"/>
                <a:cs typeface="Times New Roman" panose="02020603050405020304" pitchFamily="18" charset="0"/>
              </a:rPr>
              <a:t> dung </a:t>
            </a:r>
            <a:r>
              <a:rPr lang="en-US" sz="4200" dirty="0" err="1">
                <a:solidFill>
                  <a:schemeClr val="tx1"/>
                </a:solidFill>
                <a:latin typeface="Times New Roman" panose="02020603050405020304" pitchFamily="18" charset="0"/>
                <a:cs typeface="Times New Roman" panose="02020603050405020304" pitchFamily="18" charset="0"/>
              </a:rPr>
              <a:t>cần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biểu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đạt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tạo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nhịp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điệu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và</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tăng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vẻ</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đẹp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lời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văn</a:t>
            </a:r>
            <a:r>
              <a:rPr kumimoji="0" lang="en-US" sz="4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sym typeface="Arial"/>
              </a:rPr>
              <a:t> </a:t>
            </a:r>
            <a:endParaRPr kumimoji="0" lang="vi-VN" sz="4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71159" y="7813864"/>
            <a:ext cx="11982041" cy="3575667"/>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kumimoji="0" lang="en-US" sz="7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C</a:t>
            </a:r>
            <a:r>
              <a:rPr kumimoji="0" lang="en-US" sz="7467"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 </a:t>
            </a:r>
            <a:r>
              <a:rPr lang="en-US" sz="4200" b="1" noProof="0" dirty="0" smtClean="0">
                <a:solidFill>
                  <a:schemeClr val="tx1"/>
                </a:solidFill>
                <a:latin typeface="Times New Roman" panose="02020603050405020304" pitchFamily="18" charset="0"/>
                <a:cs typeface="Times New Roman" panose="02020603050405020304" pitchFamily="18" charset="0"/>
                <a:sym typeface="Arial"/>
              </a:rPr>
              <a:t>G</a:t>
            </a:r>
            <a:r>
              <a:rPr lang="vi-VN" sz="4200" b="1" dirty="0" smtClean="0">
                <a:solidFill>
                  <a:schemeClr val="tx1"/>
                </a:solidFill>
                <a:latin typeface="Times New Roman" panose="02020603050405020304" pitchFamily="18" charset="0"/>
                <a:cs typeface="Times New Roman" panose="02020603050405020304" pitchFamily="18" charset="0"/>
              </a:rPr>
              <a:t>ọi </a:t>
            </a:r>
            <a:r>
              <a:rPr lang="vi-VN" sz="4200" b="1" dirty="0">
                <a:solidFill>
                  <a:schemeClr val="tx1"/>
                </a:solidFill>
                <a:latin typeface="Times New Roman" panose="02020603050405020304" pitchFamily="18" charset="0"/>
                <a:cs typeface="Times New Roman" panose="02020603050405020304" pitchFamily="18" charset="0"/>
              </a:rPr>
              <a:t>tên sự vật, hiện tượng này bằng tên sự vật, hiện tượng khác có nét tương đồng với nó nhằm tăng sức gợi hình, gợi cảm cho sự diễn đạt.</a:t>
            </a:r>
            <a:endParaRPr lang="en-US" sz="4200" b="1" dirty="0">
              <a:solidFill>
                <a:schemeClr val="tx1"/>
              </a:solidFill>
              <a:latin typeface="Times New Roman" panose="02020603050405020304" pitchFamily="18" charset="0"/>
              <a:cs typeface="Times New Roman" panose="02020603050405020304" pitchFamily="18" charset="0"/>
            </a:endParaRPr>
          </a:p>
          <a:p>
            <a:pPr marL="0" marR="0" lvl="0" indent="0" algn="l" defTabSz="1828823" rtl="0" eaLnBrk="1" fontAlgn="auto" latinLnBrk="0" hangingPunct="1">
              <a:lnSpc>
                <a:spcPct val="100000"/>
              </a:lnSpc>
              <a:spcBef>
                <a:spcPts val="0"/>
              </a:spcBef>
              <a:spcAft>
                <a:spcPts val="0"/>
              </a:spcAft>
              <a:buClrTx/>
              <a:buSzTx/>
              <a:buFontTx/>
              <a:buNone/>
              <a:tabLst/>
              <a:defRPr/>
            </a:pPr>
            <a:endParaRPr kumimoji="0" lang="vi-VN" sz="4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12262818" y="7793395"/>
            <a:ext cx="12044133" cy="3514028"/>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23">
              <a:defRPr/>
            </a:pPr>
            <a:r>
              <a:rPr kumimoji="0" lang="en-US" sz="7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en-US" sz="7467"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sym typeface="Arial"/>
              </a:rPr>
              <a:t>. </a:t>
            </a:r>
            <a:r>
              <a:rPr lang="en-US" sz="4200" b="1" noProof="0" dirty="0" smtClean="0">
                <a:solidFill>
                  <a:schemeClr val="tx1"/>
                </a:solidFill>
                <a:latin typeface="Times New Roman" panose="02020603050405020304" pitchFamily="18" charset="0"/>
                <a:cs typeface="Times New Roman" panose="02020603050405020304" pitchFamily="18" charset="0"/>
                <a:sym typeface="Arial"/>
              </a:rPr>
              <a:t>S</a:t>
            </a:r>
            <a:r>
              <a:rPr lang="vi-VN" sz="4200" b="1" dirty="0" smtClean="0">
                <a:solidFill>
                  <a:schemeClr val="tx1"/>
                </a:solidFill>
                <a:latin typeface="Times New Roman" panose="02020603050405020304" pitchFamily="18" charset="0"/>
                <a:cs typeface="Times New Roman" panose="02020603050405020304" pitchFamily="18" charset="0"/>
              </a:rPr>
              <a:t>ắp </a:t>
            </a:r>
            <a:r>
              <a:rPr lang="vi-VN" sz="4200" b="1" dirty="0">
                <a:solidFill>
                  <a:schemeClr val="tx1"/>
                </a:solidFill>
                <a:latin typeface="Times New Roman" panose="02020603050405020304" pitchFamily="18" charset="0"/>
                <a:cs typeface="Times New Roman" panose="02020603050405020304" pitchFamily="18" charset="0"/>
              </a:rPr>
              <a:t>xếp nối tiếp hàng loạt từ hay cụm từ cùng loại để diễn tả đầy đủ hơn, sâu s</a:t>
            </a:r>
            <a:r>
              <a:rPr lang="en-US" sz="4200" b="1" dirty="0">
                <a:solidFill>
                  <a:schemeClr val="tx1"/>
                </a:solidFill>
                <a:latin typeface="Times New Roman" panose="02020603050405020304" pitchFamily="18" charset="0"/>
                <a:cs typeface="Times New Roman" panose="02020603050405020304" pitchFamily="18" charset="0"/>
              </a:rPr>
              <a:t>ắ</a:t>
            </a:r>
            <a:r>
              <a:rPr lang="vi-VN" sz="4200" b="1" dirty="0">
                <a:solidFill>
                  <a:schemeClr val="tx1"/>
                </a:solidFill>
                <a:latin typeface="Times New Roman" panose="02020603050405020304" pitchFamily="18" charset="0"/>
                <a:cs typeface="Times New Roman" panose="02020603050405020304" pitchFamily="18" charset="0"/>
              </a:rPr>
              <a:t>c hơn những</a:t>
            </a:r>
            <a:r>
              <a:rPr lang="en-US" sz="4200" b="1" dirty="0">
                <a:solidFill>
                  <a:schemeClr val="tx1"/>
                </a:solidFill>
                <a:latin typeface="Times New Roman" panose="02020603050405020304" pitchFamily="18" charset="0"/>
                <a:cs typeface="Times New Roman" panose="02020603050405020304" pitchFamily="18" charset="0"/>
              </a:rPr>
              <a:t> </a:t>
            </a:r>
            <a:r>
              <a:rPr lang="vi-VN" sz="4200" b="1" dirty="0">
                <a:solidFill>
                  <a:schemeClr val="tx1"/>
                </a:solidFill>
                <a:latin typeface="Times New Roman" panose="02020603050405020304" pitchFamily="18" charset="0"/>
                <a:cs typeface="Times New Roman" panose="02020603050405020304" pitchFamily="18" charset="0"/>
              </a:rPr>
              <a:t>khía cạnh khác nhau của thực tế hay của tư tưởng tình cảm.</a:t>
            </a:r>
          </a:p>
          <a:p>
            <a:pPr marL="0" marR="0" lvl="0" indent="0" algn="l" defTabSz="1828823" rtl="0" eaLnBrk="1" fontAlgn="auto" latinLnBrk="0" hangingPunct="1">
              <a:lnSpc>
                <a:spcPct val="100000"/>
              </a:lnSpc>
              <a:spcBef>
                <a:spcPts val="0"/>
              </a:spcBef>
              <a:spcAft>
                <a:spcPts val="0"/>
              </a:spcAft>
              <a:buClrTx/>
              <a:buSzTx/>
              <a:buFontTx/>
              <a:buNone/>
              <a:tabLst/>
              <a:defRPr/>
            </a:pPr>
            <a:endPar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669542" y="3275105"/>
            <a:ext cx="1611445" cy="1416117"/>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080888" y="7960800"/>
            <a:ext cx="1609072" cy="1408176"/>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007330" y="8739207"/>
            <a:ext cx="1299397" cy="1414395"/>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12944" y="3810407"/>
            <a:ext cx="1609485" cy="1287587"/>
          </a:xfrm>
          <a:prstGeom prst="rect">
            <a:avLst/>
          </a:prstGeom>
        </p:spPr>
      </p:pic>
      <p:sp>
        <p:nvSpPr>
          <p:cNvPr id="18" name="Cloud 17">
            <a:hlinkClick r:id="rId15" action="ppaction://hlinksldjump"/>
          </p:cNvPr>
          <p:cNvSpPr/>
          <p:nvPr/>
        </p:nvSpPr>
        <p:spPr>
          <a:xfrm>
            <a:off x="8958475" y="11531417"/>
            <a:ext cx="4718421" cy="2209800"/>
          </a:xfrm>
          <a:prstGeom prst="cloud">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2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QUAY VỀ</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sp>
        <p:nvSpPr>
          <p:cNvPr id="17" name="TextBox 16"/>
          <p:cNvSpPr txBox="1"/>
          <p:nvPr/>
        </p:nvSpPr>
        <p:spPr>
          <a:xfrm>
            <a:off x="20725544" y="13016756"/>
            <a:ext cx="345385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1828823"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 name="Rectangle 1"/>
          <p:cNvSpPr/>
          <p:nvPr/>
        </p:nvSpPr>
        <p:spPr>
          <a:xfrm>
            <a:off x="2219208" y="305272"/>
            <a:ext cx="19547119" cy="252028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3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lang="en-US" b="1" dirty="0" err="1">
                <a:solidFill>
                  <a:prstClr val="black"/>
                </a:solidFill>
                <a:latin typeface="Times New Roman" panose="02020603050405020304" pitchFamily="18" charset="0"/>
                <a:cs typeface="Times New Roman" panose="02020603050405020304" pitchFamily="18" charset="0"/>
              </a:rPr>
              <a:t>B</a:t>
            </a:r>
            <a:r>
              <a:rPr kumimoji="0" lang="en-US" sz="43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iện</a:t>
            </a:r>
            <a:r>
              <a:rPr kumimoji="0" lang="en-US" sz="43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3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3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3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43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3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3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3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733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Check mark.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00B05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4" restart="whenNotActive" fill="hold" evtFilter="cancelBubble" nodeType="interactiveSeq">
                <p:stCondLst>
                  <p:cond evt="onClick" delay="0">
                    <p:tgtEl>
                      <p:spTgt spid="44"/>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44"/>
                                        </p:tgtEl>
                                        <p:attrNameLst>
                                          <p:attrName>fillcolor</p:attrName>
                                        </p:attrNameLst>
                                      </p:cBhvr>
                                      <p:to>
                                        <a:srgbClr val="FFF2CC"/>
                                      </p:to>
                                    </p:animClr>
                                    <p:set>
                                      <p:cBhvr>
                                        <p:cTn id="89" dur="250" fill="hold"/>
                                        <p:tgtEl>
                                          <p:spTgt spid="44"/>
                                        </p:tgtEl>
                                        <p:attrNameLst>
                                          <p:attrName>fill.type</p:attrName>
                                        </p:attrNameLst>
                                      </p:cBhvr>
                                      <p:to>
                                        <p:strVal val="solid"/>
                                      </p:to>
                                    </p:set>
                                    <p:set>
                                      <p:cBhvr>
                                        <p:cTn id="90" dur="250" fill="hold"/>
                                        <p:tgtEl>
                                          <p:spTgt spid="44"/>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49"/>
                                        </p:tgtEl>
                                        <p:attrNameLst>
                                          <p:attrName>style.visibility</p:attrName>
                                        </p:attrNameLst>
                                      </p:cBhvr>
                                      <p:to>
                                        <p:strVal val="visible"/>
                                      </p:to>
                                    </p:set>
                                    <p:anim calcmode="lin" valueType="num">
                                      <p:cBhvr>
                                        <p:cTn id="93" dur="250" fill="hold"/>
                                        <p:tgtEl>
                                          <p:spTgt spid="49"/>
                                        </p:tgtEl>
                                        <p:attrNameLst>
                                          <p:attrName>ppt_w</p:attrName>
                                        </p:attrNameLst>
                                      </p:cBhvr>
                                      <p:tavLst>
                                        <p:tav tm="0">
                                          <p:val>
                                            <p:strVal val="4*#ppt_w"/>
                                          </p:val>
                                        </p:tav>
                                        <p:tav tm="100000">
                                          <p:val>
                                            <p:strVal val="#ppt_w"/>
                                          </p:val>
                                        </p:tav>
                                      </p:tavLst>
                                    </p:anim>
                                    <p:anim calcmode="lin" valueType="num">
                                      <p:cBhvr>
                                        <p:cTn id="9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par>
                                <p:cTn id="95" presetID="1" presetClass="emph" presetSubtype="2" fill="hold" nodeType="withEffect">
                                  <p:stCondLst>
                                    <p:cond delay="1000"/>
                                  </p:stCondLst>
                                  <p:childTnLst>
                                    <p:animClr clrSpc="rgb" dir="cw">
                                      <p:cBhvr>
                                        <p:cTn id="96" dur="250" fill="hold"/>
                                        <p:tgtEl>
                                          <p:spTgt spid="44"/>
                                        </p:tgtEl>
                                        <p:attrNameLst>
                                          <p:attrName>fillcolor</p:attrName>
                                        </p:attrNameLst>
                                      </p:cBhvr>
                                      <p:to>
                                        <a:srgbClr val="FFFF00"/>
                                      </p:to>
                                    </p:animClr>
                                    <p:set>
                                      <p:cBhvr>
                                        <p:cTn id="97" dur="250" fill="hold"/>
                                        <p:tgtEl>
                                          <p:spTgt spid="44"/>
                                        </p:tgtEl>
                                        <p:attrNameLst>
                                          <p:attrName>fill.type</p:attrName>
                                        </p:attrNameLst>
                                      </p:cBhvr>
                                      <p:to>
                                        <p:strVal val="solid"/>
                                      </p:to>
                                    </p:set>
                                    <p:set>
                                      <p:cBhvr>
                                        <p:cTn id="9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_燕尾形箭头 30"/>
          <p:cNvSpPr/>
          <p:nvPr>
            <p:custDataLst>
              <p:tags r:id="rId1"/>
            </p:custDataLst>
          </p:nvPr>
        </p:nvSpPr>
        <p:spPr>
          <a:xfrm>
            <a:off x="1248371" y="6473958"/>
            <a:ext cx="21890432" cy="609600"/>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816" tIns="121910" rIns="243816" bIns="121910" anchor="ctr"/>
          <a:lstStyle/>
          <a:p>
            <a:pPr algn="ctr" defTabSz="2438400">
              <a:defRPr/>
            </a:pPr>
            <a:endParaRPr lang="zh-CN" altLang="en-US" sz="6640">
              <a:solidFill>
                <a:schemeClr val="tx1">
                  <a:lumMod val="95000"/>
                  <a:lumOff val="5000"/>
                </a:schemeClr>
              </a:solidFill>
              <a:latin typeface="+mn-ea"/>
              <a:cs typeface="Arial" panose="020B0604020202020204" pitchFamily="34" charset="0"/>
            </a:endParaRPr>
          </a:p>
        </p:txBody>
      </p:sp>
      <p:grpSp>
        <p:nvGrpSpPr>
          <p:cNvPr id="14" name="组合 13"/>
          <p:cNvGrpSpPr/>
          <p:nvPr/>
        </p:nvGrpSpPr>
        <p:grpSpPr>
          <a:xfrm>
            <a:off x="-286856" y="4838454"/>
            <a:ext cx="7734941" cy="5480481"/>
            <a:chOff x="304800" y="673100"/>
            <a:chExt cx="4000500" cy="4000500"/>
          </a:xfrm>
          <a:effectLst>
            <a:outerShdw blurRad="444500" dist="254000" dir="8100000" algn="tr" rotWithShape="0">
              <a:prstClr val="black">
                <a:alpha val="50000"/>
              </a:prstClr>
            </a:outerShdw>
          </a:effectLst>
        </p:grpSpPr>
        <p:sp>
          <p:nvSpPr>
            <p:cNvPr id="16" name="PA_同心圆 34"/>
            <p:cNvSpPr/>
            <p:nvPr>
              <p:custDataLst>
                <p:tags r:id="rId12"/>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95000"/>
                    <a:lumOff val="5000"/>
                  </a:schemeClr>
                </a:solidFill>
                <a:latin typeface="+mn-ea"/>
              </a:endParaRPr>
            </a:p>
          </p:txBody>
        </p:sp>
        <p:sp>
          <p:nvSpPr>
            <p:cNvPr id="17" name="PA_椭圆 35"/>
            <p:cNvSpPr/>
            <p:nvPr>
              <p:custDataLst>
                <p:tags r:id="rId13"/>
              </p:custDataLst>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95000"/>
                    <a:lumOff val="5000"/>
                  </a:schemeClr>
                </a:solidFill>
                <a:latin typeface="+mn-ea"/>
              </a:endParaRPr>
            </a:p>
          </p:txBody>
        </p:sp>
      </p:grpSp>
      <p:grpSp>
        <p:nvGrpSpPr>
          <p:cNvPr id="19" name="组合 18"/>
          <p:cNvGrpSpPr/>
          <p:nvPr/>
        </p:nvGrpSpPr>
        <p:grpSpPr>
          <a:xfrm>
            <a:off x="7600697" y="4781957"/>
            <a:ext cx="6992281" cy="5480482"/>
            <a:chOff x="304800" y="673100"/>
            <a:chExt cx="4000500" cy="4000500"/>
          </a:xfrm>
          <a:effectLst>
            <a:outerShdw blurRad="444500" dist="254000" dir="8100000" algn="tr" rotWithShape="0">
              <a:prstClr val="black">
                <a:alpha val="50000"/>
              </a:prstClr>
            </a:outerShdw>
          </a:effectLst>
        </p:grpSpPr>
        <p:sp>
          <p:nvSpPr>
            <p:cNvPr id="21" name="PA_同心圆 39"/>
            <p:cNvSpPr/>
            <p:nvPr>
              <p:custDataLst>
                <p:tags r:id="rId10"/>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95000"/>
                    <a:lumOff val="5000"/>
                  </a:schemeClr>
                </a:solidFill>
                <a:latin typeface="+mn-ea"/>
              </a:endParaRPr>
            </a:p>
          </p:txBody>
        </p:sp>
        <p:sp>
          <p:nvSpPr>
            <p:cNvPr id="22" name="PA_椭圆 40"/>
            <p:cNvSpPr/>
            <p:nvPr>
              <p:custDataLst>
                <p:tags r:id="rId11"/>
              </p:custDataLst>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95000"/>
                    <a:lumOff val="5000"/>
                  </a:schemeClr>
                </a:solidFill>
                <a:latin typeface="+mn-ea"/>
              </a:endParaRPr>
            </a:p>
          </p:txBody>
        </p:sp>
      </p:grpSp>
      <p:grpSp>
        <p:nvGrpSpPr>
          <p:cNvPr id="24" name="组合 23"/>
          <p:cNvGrpSpPr/>
          <p:nvPr/>
        </p:nvGrpSpPr>
        <p:grpSpPr>
          <a:xfrm>
            <a:off x="15086139" y="4494317"/>
            <a:ext cx="7764632" cy="5902919"/>
            <a:chOff x="304800" y="673100"/>
            <a:chExt cx="4000500" cy="4000500"/>
          </a:xfrm>
          <a:effectLst>
            <a:outerShdw blurRad="444500" dist="254000" dir="8100000" algn="tr" rotWithShape="0">
              <a:prstClr val="black">
                <a:alpha val="50000"/>
              </a:prstClr>
            </a:outerShdw>
          </a:effectLst>
        </p:grpSpPr>
        <p:sp>
          <p:nvSpPr>
            <p:cNvPr id="26" name="PA_同心圆 49"/>
            <p:cNvSpPr/>
            <p:nvPr>
              <p:custDataLst>
                <p:tags r:id="rId8"/>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95000"/>
                    <a:lumOff val="5000"/>
                  </a:schemeClr>
                </a:solidFill>
                <a:latin typeface="+mn-ea"/>
              </a:endParaRPr>
            </a:p>
          </p:txBody>
        </p:sp>
        <p:sp>
          <p:nvSpPr>
            <p:cNvPr id="27" name="PA_椭圆 50"/>
            <p:cNvSpPr/>
            <p:nvPr>
              <p:custDataLst>
                <p:tags r:id="rId9"/>
              </p:custDataLst>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95000"/>
                    <a:lumOff val="5000"/>
                  </a:schemeClr>
                </a:solidFill>
                <a:latin typeface="+mn-ea"/>
              </a:endParaRPr>
            </a:p>
          </p:txBody>
        </p:sp>
      </p:grpSp>
      <p:sp>
        <p:nvSpPr>
          <p:cNvPr id="33" name="PA_椭圆 56"/>
          <p:cNvSpPr/>
          <p:nvPr>
            <p:custDataLst>
              <p:tags r:id="rId2"/>
            </p:custDataLst>
          </p:nvPr>
        </p:nvSpPr>
        <p:spPr>
          <a:xfrm>
            <a:off x="2188086" y="3921472"/>
            <a:ext cx="1720970" cy="1720970"/>
          </a:xfrm>
          <a:prstGeom prst="ellipse">
            <a:avLst/>
          </a:prstGeom>
          <a:solidFill>
            <a:srgbClr val="FF9298"/>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95000"/>
                  <a:lumOff val="5000"/>
                </a:schemeClr>
              </a:solidFill>
              <a:latin typeface="+mn-ea"/>
            </a:endParaRPr>
          </a:p>
        </p:txBody>
      </p:sp>
      <p:sp>
        <p:nvSpPr>
          <p:cNvPr id="34" name="PA_椭圆 57"/>
          <p:cNvSpPr/>
          <p:nvPr>
            <p:custDataLst>
              <p:tags r:id="rId3"/>
            </p:custDataLst>
          </p:nvPr>
        </p:nvSpPr>
        <p:spPr>
          <a:xfrm>
            <a:off x="7959874" y="3977681"/>
            <a:ext cx="1720970" cy="1720970"/>
          </a:xfrm>
          <a:prstGeom prst="ellipse">
            <a:avLst/>
          </a:prstGeom>
          <a:solidFill>
            <a:srgbClr val="FCEC2D"/>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95000"/>
                  <a:lumOff val="5000"/>
                </a:schemeClr>
              </a:solidFill>
              <a:latin typeface="+mn-ea"/>
            </a:endParaRPr>
          </a:p>
        </p:txBody>
      </p:sp>
      <p:sp>
        <p:nvSpPr>
          <p:cNvPr id="35" name="PA_椭圆 58"/>
          <p:cNvSpPr/>
          <p:nvPr>
            <p:custDataLst>
              <p:tags r:id="rId4"/>
            </p:custDataLst>
          </p:nvPr>
        </p:nvSpPr>
        <p:spPr>
          <a:xfrm>
            <a:off x="15242233" y="3709197"/>
            <a:ext cx="1720970" cy="1720970"/>
          </a:xfrm>
          <a:prstGeom prst="ellipse">
            <a:avLst/>
          </a:prstGeom>
          <a:solidFill>
            <a:srgbClr val="4188CE"/>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tx1">
                  <a:lumMod val="95000"/>
                  <a:lumOff val="5000"/>
                </a:schemeClr>
              </a:solidFill>
              <a:latin typeface="+mn-ea"/>
            </a:endParaRPr>
          </a:p>
        </p:txBody>
      </p:sp>
      <p:sp>
        <p:nvSpPr>
          <p:cNvPr id="37" name="PA_任意多边形 34"/>
          <p:cNvSpPr>
            <a:spLocks noEditPoints="1"/>
          </p:cNvSpPr>
          <p:nvPr>
            <p:custDataLst>
              <p:tags r:id="rId5"/>
            </p:custDataLst>
          </p:nvPr>
        </p:nvSpPr>
        <p:spPr bwMode="auto">
          <a:xfrm>
            <a:off x="2670469" y="4380057"/>
            <a:ext cx="891352" cy="914810"/>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p:spPr>
        <p:txBody>
          <a:bodyPr vert="horz" wrap="square" lIns="243840" tIns="121920" rIns="243840" bIns="121920" numCol="1" anchor="t" anchorCtr="0" compatLnSpc="1"/>
          <a:lstStyle/>
          <a:p>
            <a:endParaRPr lang="zh-CN" altLang="en-US" sz="4000">
              <a:solidFill>
                <a:schemeClr val="tx1">
                  <a:lumMod val="95000"/>
                  <a:lumOff val="5000"/>
                </a:schemeClr>
              </a:solidFill>
              <a:latin typeface="+mn-ea"/>
            </a:endParaRPr>
          </a:p>
        </p:txBody>
      </p:sp>
      <p:sp>
        <p:nvSpPr>
          <p:cNvPr id="38" name="PA_任意多边形 26"/>
          <p:cNvSpPr>
            <a:spLocks noEditPoints="1"/>
          </p:cNvSpPr>
          <p:nvPr>
            <p:custDataLst>
              <p:tags r:id="rId6"/>
            </p:custDataLst>
          </p:nvPr>
        </p:nvSpPr>
        <p:spPr bwMode="auto">
          <a:xfrm>
            <a:off x="8465983" y="4435387"/>
            <a:ext cx="815434" cy="805552"/>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p:spPr>
        <p:txBody>
          <a:bodyPr vert="horz" wrap="square" lIns="243840" tIns="121920" rIns="243840" bIns="121920" numCol="1" anchor="t" anchorCtr="0" compatLnSpc="1"/>
          <a:lstStyle/>
          <a:p>
            <a:endParaRPr lang="zh-CN" altLang="en-US" sz="4000">
              <a:solidFill>
                <a:schemeClr val="tx1">
                  <a:lumMod val="95000"/>
                  <a:lumOff val="5000"/>
                </a:schemeClr>
              </a:solidFill>
              <a:latin typeface="+mn-ea"/>
            </a:endParaRPr>
          </a:p>
        </p:txBody>
      </p:sp>
      <p:sp>
        <p:nvSpPr>
          <p:cNvPr id="40" name="PA_任意多边形 20"/>
          <p:cNvSpPr>
            <a:spLocks noEditPoints="1"/>
          </p:cNvSpPr>
          <p:nvPr>
            <p:custDataLst>
              <p:tags r:id="rId7"/>
            </p:custDataLst>
          </p:nvPr>
        </p:nvSpPr>
        <p:spPr bwMode="auto">
          <a:xfrm>
            <a:off x="15709178" y="3991280"/>
            <a:ext cx="767104" cy="965226"/>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p:spPr>
        <p:txBody>
          <a:bodyPr vert="horz" wrap="square" lIns="243840" tIns="121920" rIns="243840" bIns="121920" numCol="1" anchor="t" anchorCtr="0" compatLnSpc="1"/>
          <a:lstStyle/>
          <a:p>
            <a:endParaRPr lang="zh-CN" altLang="en-US" sz="4000">
              <a:solidFill>
                <a:schemeClr val="tx1">
                  <a:lumMod val="95000"/>
                  <a:lumOff val="5000"/>
                </a:schemeClr>
              </a:solidFill>
              <a:latin typeface="+mn-ea"/>
            </a:endParaRPr>
          </a:p>
        </p:txBody>
      </p:sp>
      <p:sp>
        <p:nvSpPr>
          <p:cNvPr id="41" name="TextBox 40">
            <a:extLst>
              <a:ext uri="{FF2B5EF4-FFF2-40B4-BE49-F238E27FC236}">
                <a16:creationId xmlns:a16="http://schemas.microsoft.com/office/drawing/2014/main" id="{66CE6782-5F58-4144-BFFC-918EB89B2904}"/>
              </a:ext>
            </a:extLst>
          </p:cNvPr>
          <p:cNvSpPr txBox="1"/>
          <p:nvPr/>
        </p:nvSpPr>
        <p:spPr>
          <a:xfrm>
            <a:off x="2188086" y="295590"/>
            <a:ext cx="18140536" cy="1748171"/>
          </a:xfrm>
          <a:prstGeom prst="rect">
            <a:avLst/>
          </a:prstGeom>
          <a:noFill/>
        </p:spPr>
        <p:txBody>
          <a:bodyPr wrap="square">
            <a:spAutoFit/>
          </a:bodyPr>
          <a:lstStyle/>
          <a:p>
            <a:pPr algn="just">
              <a:lnSpc>
                <a:spcPct val="150000"/>
              </a:lnSpc>
              <a:spcAft>
                <a:spcPts val="1600"/>
              </a:spcAft>
            </a:pPr>
            <a:r>
              <a:rPr lang="en-US" sz="8000" b="1" dirty="0">
                <a:latin typeface="#9Slide03 Ample" panose="02000000000000000000" pitchFamily="2" charset="0"/>
                <a:ea typeface="Yu Mincho" panose="02020400000000000000" pitchFamily="18" charset="-128"/>
                <a:cs typeface="Times New Roman" panose="02020603050405020304" pitchFamily="18" charset="0"/>
              </a:rPr>
              <a:t>I. TÌM HIỂU TRI THỨC NGỮ VĂN</a:t>
            </a:r>
            <a:endParaRPr lang="en-US" sz="8000" dirty="0">
              <a:latin typeface="#9Slide03 Ample" panose="02000000000000000000" pitchFamily="2" charset="0"/>
              <a:ea typeface="Yu Mincho" panose="02020400000000000000" pitchFamily="18" charset="-128"/>
              <a:cs typeface="Times New Roman" panose="02020603050405020304" pitchFamily="18" charset="0"/>
            </a:endParaRPr>
          </a:p>
        </p:txBody>
      </p:sp>
      <p:sp>
        <p:nvSpPr>
          <p:cNvPr id="43" name="TextBox 42">
            <a:extLst>
              <a:ext uri="{FF2B5EF4-FFF2-40B4-BE49-F238E27FC236}">
                <a16:creationId xmlns:a16="http://schemas.microsoft.com/office/drawing/2014/main" id="{ED3F8A05-B1E6-4BDB-BD4B-024EAB6D2EC9}"/>
              </a:ext>
            </a:extLst>
          </p:cNvPr>
          <p:cNvSpPr txBox="1"/>
          <p:nvPr/>
        </p:nvSpPr>
        <p:spPr>
          <a:xfrm>
            <a:off x="755211" y="5446852"/>
            <a:ext cx="4550066" cy="4033348"/>
          </a:xfrm>
          <a:prstGeom prst="rect">
            <a:avLst/>
          </a:prstGeom>
          <a:noFill/>
        </p:spPr>
        <p:txBody>
          <a:bodyPr wrap="square">
            <a:spAutoFit/>
          </a:bodyPr>
          <a:lstStyle/>
          <a:p>
            <a:pPr marL="914400" indent="-914400" algn="just">
              <a:lnSpc>
                <a:spcPct val="150000"/>
              </a:lnSpc>
              <a:spcAft>
                <a:spcPts val="1600"/>
              </a:spcAft>
              <a:buAutoNum type="arabicPeriod"/>
            </a:pPr>
            <a:r>
              <a:rPr lang="en-US" sz="4400" b="1" dirty="0" err="1">
                <a:latin typeface="Times New Roman" panose="02020603050405020304" pitchFamily="18" charset="0"/>
                <a:ea typeface="Arial" panose="020B0604020202020204" pitchFamily="34" charset="0"/>
                <a:cs typeface="Times New Roman" panose="02020603050405020304" pitchFamily="18" charset="0"/>
              </a:rPr>
              <a:t>Giao</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lưu</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sáng</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tạo</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văn</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học</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trung</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đại</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Việt</a:t>
            </a:r>
            <a:r>
              <a:rPr lang="en-US" sz="4400" b="1" dirty="0">
                <a:latin typeface="Times New Roman" panose="02020603050405020304" pitchFamily="18" charset="0"/>
                <a:ea typeface="Arial" panose="020B0604020202020204" pitchFamily="34" charset="0"/>
                <a:cs typeface="Times New Roman" panose="02020603050405020304" pitchFamily="18" charset="0"/>
              </a:rPr>
              <a:t> Nam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BA9D2055-5C16-403D-BB47-D01EEB3129C6}"/>
              </a:ext>
            </a:extLst>
          </p:cNvPr>
          <p:cNvSpPr txBox="1"/>
          <p:nvPr/>
        </p:nvSpPr>
        <p:spPr>
          <a:xfrm>
            <a:off x="9801154" y="6014616"/>
            <a:ext cx="3542437" cy="2862322"/>
          </a:xfrm>
          <a:prstGeom prst="rect">
            <a:avLst/>
          </a:prstGeom>
          <a:noFill/>
        </p:spPr>
        <p:txBody>
          <a:bodyPr wrap="square">
            <a:spAutoFit/>
          </a:bodyPr>
          <a:lstStyle/>
          <a:p>
            <a:pPr algn="just">
              <a:lnSpc>
                <a:spcPct val="150000"/>
              </a:lnSpc>
              <a:spcAft>
                <a:spcPts val="1600"/>
              </a:spcAft>
            </a:pPr>
            <a:r>
              <a:rPr lang="en-US" sz="6000" b="1" dirty="0" smtClean="0">
                <a:latin typeface="Times New Roman" panose="02020603050405020304" pitchFamily="18" charset="0"/>
                <a:ea typeface="Arial" panose="020B0604020202020204" pitchFamily="34" charset="0"/>
              </a:rPr>
              <a:t>2. </a:t>
            </a:r>
            <a:r>
              <a:rPr lang="en-US" sz="6000" b="1" dirty="0" err="1" smtClean="0">
                <a:latin typeface="Times New Roman" panose="02020603050405020304" pitchFamily="18" charset="0"/>
                <a:ea typeface="Arial" panose="020B0604020202020204" pitchFamily="34" charset="0"/>
              </a:rPr>
              <a:t>Truyện</a:t>
            </a:r>
            <a:r>
              <a:rPr lang="en-US" sz="6000" b="1" dirty="0" smtClean="0">
                <a:latin typeface="Times New Roman" panose="02020603050405020304" pitchFamily="18" charset="0"/>
                <a:ea typeface="Arial" panose="020B0604020202020204" pitchFamily="34" charset="0"/>
              </a:rPr>
              <a:t> </a:t>
            </a:r>
            <a:r>
              <a:rPr lang="en-US" sz="6000" b="1" dirty="0" err="1">
                <a:latin typeface="Times New Roman" panose="02020603050405020304" pitchFamily="18" charset="0"/>
                <a:ea typeface="Arial" panose="020B0604020202020204" pitchFamily="34" charset="0"/>
              </a:rPr>
              <a:t>thơ</a:t>
            </a:r>
            <a:r>
              <a:rPr lang="en-US" sz="6000" b="1" dirty="0">
                <a:latin typeface="Times New Roman" panose="02020603050405020304" pitchFamily="18" charset="0"/>
                <a:ea typeface="Arial" panose="020B0604020202020204" pitchFamily="34" charset="0"/>
              </a:rPr>
              <a:t> </a:t>
            </a:r>
            <a:r>
              <a:rPr lang="en-US" sz="6000" b="1" dirty="0" err="1">
                <a:latin typeface="Times New Roman" panose="02020603050405020304" pitchFamily="18" charset="0"/>
                <a:ea typeface="Arial" panose="020B0604020202020204" pitchFamily="34" charset="0"/>
              </a:rPr>
              <a:t>Nôm</a:t>
            </a:r>
            <a:endParaRPr lang="en-US" sz="56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FEEF31A8-E389-4BEB-9EA1-BA0D695C1BCD}"/>
              </a:ext>
            </a:extLst>
          </p:cNvPr>
          <p:cNvSpPr txBox="1"/>
          <p:nvPr/>
        </p:nvSpPr>
        <p:spPr>
          <a:xfrm>
            <a:off x="16376164" y="6014616"/>
            <a:ext cx="5184577" cy="2308324"/>
          </a:xfrm>
          <a:prstGeom prst="rect">
            <a:avLst/>
          </a:prstGeom>
          <a:noFill/>
        </p:spPr>
        <p:txBody>
          <a:bodyPr wrap="square">
            <a:spAutoFit/>
          </a:bodyPr>
          <a:lstStyle/>
          <a:p>
            <a:pPr algn="just">
              <a:lnSpc>
                <a:spcPct val="150000"/>
              </a:lnSpc>
              <a:spcAft>
                <a:spcPts val="1600"/>
              </a:spcAft>
            </a:pPr>
            <a:r>
              <a:rPr lang="en-US" sz="5600" b="1" dirty="0">
                <a:latin typeface="Cambria" panose="02040503050406030204" pitchFamily="18" charset="0"/>
                <a:ea typeface="Cambria" panose="02040503050406030204" pitchFamily="18" charset="0"/>
                <a:cs typeface="Times New Roman" panose="02020603050405020304" pitchFamily="18" charset="0"/>
              </a:rPr>
              <a:t>3</a:t>
            </a:r>
            <a:r>
              <a:rPr lang="en-US" sz="5600" b="1" dirty="0" smtClean="0">
                <a:latin typeface="Cambria" panose="02040503050406030204" pitchFamily="18" charset="0"/>
                <a:ea typeface="Cambria" panose="02040503050406030204" pitchFamily="18" charset="0"/>
                <a:cs typeface="Times New Roman" panose="02020603050405020304" pitchFamily="18" charset="0"/>
              </a:rPr>
              <a:t>.</a:t>
            </a:r>
            <a:r>
              <a:rPr lang="en-US" b="1" dirty="0"/>
              <a:t> </a:t>
            </a:r>
            <a:r>
              <a:rPr lang="en-US" sz="4400" b="1" dirty="0" err="1">
                <a:latin typeface="Times New Roman" panose="02020603050405020304" pitchFamily="18" charset="0"/>
                <a:cs typeface="Times New Roman" panose="02020603050405020304" pitchFamily="18" charset="0"/>
              </a:rPr>
              <a:t>Biện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lặp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cấu</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trúc</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 </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par>
                                <p:cTn id="34" presetID="2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down)">
                                      <p:cBhvr>
                                        <p:cTn id="42" dur="500"/>
                                        <p:tgtEl>
                                          <p:spTgt spid="4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3" grpId="0" animBg="1"/>
      <p:bldP spid="34" grpId="0" animBg="1"/>
      <p:bldP spid="35" grpId="0" animBg="1"/>
      <p:bldP spid="37" grpId="0" animBg="1"/>
      <p:bldP spid="38" grpId="0" animBg="1"/>
      <p:bldP spid="40" grpId="0" animBg="1"/>
      <p:bldP spid="41" grpId="0"/>
      <p:bldP spid="43" grpId="0"/>
      <p:bldP spid="44"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 y="2"/>
            <a:ext cx="5711280" cy="3883068"/>
          </a:xfrm>
        </p:spPr>
        <p:style>
          <a:lnRef idx="1">
            <a:schemeClr val="accent2"/>
          </a:lnRef>
          <a:fillRef idx="2">
            <a:schemeClr val="accent2"/>
          </a:fillRef>
          <a:effectRef idx="1">
            <a:schemeClr val="accent2"/>
          </a:effectRef>
          <a:fontRef idx="minor">
            <a:schemeClr val="dk1"/>
          </a:fontRef>
        </p:style>
        <p:txBody>
          <a:bodyPr>
            <a:normAutofit/>
          </a:bodyPr>
          <a:lstStyle/>
          <a:p>
            <a:r>
              <a:rPr lang="en-US" b="1" dirty="0" err="1" smtClean="0">
                <a:latin typeface="Times New Roman" panose="02020603050405020304" pitchFamily="18" charset="0"/>
                <a:cs typeface="Times New Roman" panose="02020603050405020304" pitchFamily="18" charset="0"/>
              </a:rPr>
              <a:t>Câu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hỏi</a:t>
            </a:r>
            <a:r>
              <a:rPr lang="en-US" b="1" dirty="0" smtClean="0">
                <a:latin typeface="Times New Roman" panose="02020603050405020304" pitchFamily="18" charset="0"/>
                <a:cs typeface="Times New Roman" panose="02020603050405020304" pitchFamily="18" charset="0"/>
              </a:rPr>
              <a:t> 1:</a:t>
            </a:r>
            <a:endParaRPr lang="en-US" b="1"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5719172" y="-9690"/>
            <a:ext cx="16057649" cy="98650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err="1" smtClean="0">
                <a:solidFill>
                  <a:schemeClr val="tx1"/>
                </a:solidFill>
                <a:latin typeface="Times New Roman" panose="02020603050405020304" pitchFamily="18" charset="0"/>
                <a:cs typeface="Times New Roman" panose="02020603050405020304" pitchFamily="18" charset="0"/>
              </a:rPr>
              <a:t>Đất</a:t>
            </a:r>
            <a:r>
              <a:rPr lang="en-US" sz="5400" b="1" i="1" dirty="0" smtClean="0">
                <a:solidFill>
                  <a:schemeClr val="tx1"/>
                </a:solidFill>
                <a:latin typeface="Times New Roman" panose="02020603050405020304" pitchFamily="18" charset="0"/>
                <a:cs typeface="Times New Roman" panose="02020603050405020304" pitchFamily="18" charset="0"/>
              </a:rPr>
              <a:t> </a:t>
            </a:r>
            <a:r>
              <a:rPr lang="en-US" sz="5400" b="1" i="1" dirty="0">
                <a:solidFill>
                  <a:schemeClr val="tx1"/>
                </a:solidFill>
                <a:latin typeface="Times New Roman" panose="02020603050405020304" pitchFamily="18" charset="0"/>
                <a:cs typeface="Times New Roman" panose="02020603050405020304" pitchFamily="18" charset="0"/>
              </a:rPr>
              <a:t>ở </a:t>
            </a:r>
            <a:r>
              <a:rPr lang="en-US" sz="5400" b="1" i="1" dirty="0" err="1">
                <a:solidFill>
                  <a:schemeClr val="tx1"/>
                </a:solidFill>
                <a:latin typeface="Times New Roman" panose="02020603050405020304" pitchFamily="18" charset="0"/>
                <a:cs typeface="Times New Roman" panose="02020603050405020304" pitchFamily="18" charset="0"/>
              </a:rPr>
              <a:t>đâu</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trai</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hiền</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gái</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lịch</a:t>
            </a:r>
            <a:r>
              <a:rPr lang="en-US" sz="5400" b="1" dirty="0">
                <a:solidFill>
                  <a:schemeClr val="tx1"/>
                </a:solidFill>
                <a:latin typeface="Times New Roman" panose="02020603050405020304" pitchFamily="18" charset="0"/>
                <a:cs typeface="Times New Roman" panose="02020603050405020304" pitchFamily="18" charset="0"/>
              </a:rPr>
              <a:t/>
            </a:r>
            <a:br>
              <a:rPr lang="en-US" sz="5400" b="1" dirty="0">
                <a:solidFill>
                  <a:schemeClr val="tx1"/>
                </a:solidFill>
                <a:latin typeface="Times New Roman" panose="02020603050405020304" pitchFamily="18" charset="0"/>
                <a:cs typeface="Times New Roman" panose="02020603050405020304" pitchFamily="18" charset="0"/>
              </a:rPr>
            </a:br>
            <a:r>
              <a:rPr lang="en-US" sz="5400" b="1" i="1" dirty="0">
                <a:solidFill>
                  <a:schemeClr val="tx1"/>
                </a:solidFill>
                <a:latin typeface="Times New Roman" panose="02020603050405020304" pitchFamily="18" charset="0"/>
                <a:cs typeface="Times New Roman" panose="02020603050405020304" pitchFamily="18" charset="0"/>
              </a:rPr>
              <a:t>Non </a:t>
            </a:r>
            <a:r>
              <a:rPr lang="en-US" sz="5400" b="1" i="1" dirty="0" err="1">
                <a:solidFill>
                  <a:schemeClr val="tx1"/>
                </a:solidFill>
                <a:latin typeface="Times New Roman" panose="02020603050405020304" pitchFamily="18" charset="0"/>
                <a:cs typeface="Times New Roman" panose="02020603050405020304" pitchFamily="18" charset="0"/>
              </a:rPr>
              <a:t>xanh</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nước</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biếc</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điện</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ngọc</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đền</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rồng</a:t>
            </a:r>
            <a:r>
              <a:rPr lang="en-US" sz="5400" b="1" dirty="0">
                <a:solidFill>
                  <a:schemeClr val="tx1"/>
                </a:solidFill>
                <a:latin typeface="Times New Roman" panose="02020603050405020304" pitchFamily="18" charset="0"/>
                <a:cs typeface="Times New Roman" panose="02020603050405020304" pitchFamily="18" charset="0"/>
              </a:rPr>
              <a:t/>
            </a:r>
            <a:br>
              <a:rPr lang="en-US" sz="5400" b="1" dirty="0">
                <a:solidFill>
                  <a:schemeClr val="tx1"/>
                </a:solidFill>
                <a:latin typeface="Times New Roman" panose="02020603050405020304" pitchFamily="18" charset="0"/>
                <a:cs typeface="Times New Roman" panose="02020603050405020304" pitchFamily="18" charset="0"/>
              </a:rPr>
            </a:br>
            <a:r>
              <a:rPr lang="en-US" sz="5400" b="1" i="1" dirty="0" err="1">
                <a:solidFill>
                  <a:schemeClr val="tx1"/>
                </a:solidFill>
                <a:latin typeface="Times New Roman" panose="02020603050405020304" pitchFamily="18" charset="0"/>
                <a:cs typeface="Times New Roman" panose="02020603050405020304" pitchFamily="18" charset="0"/>
              </a:rPr>
              <a:t>Tháp</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bảy</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tầng</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Thánh</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miếu</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chùa</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Ông</a:t>
            </a:r>
            <a:r>
              <a:rPr lang="en-US" sz="5400" b="1" dirty="0">
                <a:solidFill>
                  <a:schemeClr val="tx1"/>
                </a:solidFill>
                <a:latin typeface="Times New Roman" panose="02020603050405020304" pitchFamily="18" charset="0"/>
                <a:cs typeface="Times New Roman" panose="02020603050405020304" pitchFamily="18" charset="0"/>
              </a:rPr>
              <a:t/>
            </a:r>
            <a:br>
              <a:rPr lang="en-US" sz="5400" b="1" dirty="0">
                <a:solidFill>
                  <a:schemeClr val="tx1"/>
                </a:solidFill>
                <a:latin typeface="Times New Roman" panose="02020603050405020304" pitchFamily="18" charset="0"/>
                <a:cs typeface="Times New Roman" panose="02020603050405020304" pitchFamily="18" charset="0"/>
              </a:rPr>
            </a:br>
            <a:r>
              <a:rPr lang="en-US" sz="5400" b="1" i="1" dirty="0" err="1">
                <a:solidFill>
                  <a:schemeClr val="tx1"/>
                </a:solidFill>
                <a:latin typeface="Times New Roman" panose="02020603050405020304" pitchFamily="18" charset="0"/>
                <a:cs typeface="Times New Roman" panose="02020603050405020304" pitchFamily="18" charset="0"/>
              </a:rPr>
              <a:t>Chuông</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khua</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Diệu</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Đế</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trông</a:t>
            </a:r>
            <a:r>
              <a:rPr lang="en-US" sz="5400" b="1" i="1" dirty="0">
                <a:solidFill>
                  <a:schemeClr val="tx1"/>
                </a:solidFill>
                <a:latin typeface="Times New Roman" panose="02020603050405020304" pitchFamily="18" charset="0"/>
                <a:cs typeface="Times New Roman" panose="02020603050405020304" pitchFamily="18" charset="0"/>
              </a:rPr>
              <a:t> rung Tam </a:t>
            </a:r>
            <a:r>
              <a:rPr lang="en-US" sz="5400" b="1" i="1" dirty="0" err="1">
                <a:solidFill>
                  <a:schemeClr val="tx1"/>
                </a:solidFill>
                <a:latin typeface="Times New Roman" panose="02020603050405020304" pitchFamily="18" charset="0"/>
                <a:cs typeface="Times New Roman" panose="02020603050405020304" pitchFamily="18" charset="0"/>
              </a:rPr>
              <a:t>Tòa</a:t>
            </a:r>
            <a:r>
              <a:rPr lang="en-US" sz="5400" b="1" i="1" dirty="0">
                <a:solidFill>
                  <a:schemeClr val="tx1"/>
                </a:solidFill>
                <a:latin typeface="Times New Roman" panose="02020603050405020304" pitchFamily="18" charset="0"/>
                <a:cs typeface="Times New Roman" panose="02020603050405020304" pitchFamily="18" charset="0"/>
              </a:rPr>
              <a:t>?</a:t>
            </a:r>
            <a:endParaRPr lang="en-US" sz="5400" b="1" dirty="0">
              <a:solidFill>
                <a:schemeClr val="tx1"/>
              </a:solidFill>
              <a:latin typeface="Times New Roman" panose="02020603050405020304" pitchFamily="18" charset="0"/>
              <a:cs typeface="Times New Roman" panose="02020603050405020304" pitchFamily="18" charset="0"/>
            </a:endParaRPr>
          </a:p>
          <a:p>
            <a:pPr algn="ctr"/>
            <a:r>
              <a:rPr lang="en-US" sz="5400" b="1" dirty="0" err="1">
                <a:solidFill>
                  <a:schemeClr val="tx1"/>
                </a:solidFill>
                <a:latin typeface="Times New Roman" panose="02020603050405020304" pitchFamily="18" charset="0"/>
                <a:cs typeface="Times New Roman" panose="02020603050405020304" pitchFamily="18" charset="0"/>
              </a:rPr>
              <a:t>Đây</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là</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tỉnh</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nào</a:t>
            </a:r>
            <a:r>
              <a:rPr lang="en-US" sz="5400" b="1" dirty="0">
                <a:solidFill>
                  <a:schemeClr val="tx1"/>
                </a:solidFill>
                <a:latin typeface="Times New Roman" panose="02020603050405020304" pitchFamily="18" charset="0"/>
                <a:cs typeface="Times New Roman" panose="02020603050405020304" pitchFamily="18" charset="0"/>
              </a:rPr>
              <a:t>?</a:t>
            </a:r>
          </a:p>
          <a:p>
            <a:pPr defTabSz="1828800"/>
            <a:endParaRPr lang="en-US" sz="8000" b="1" dirty="0">
              <a:solidFill>
                <a:prstClr val="black"/>
              </a:solidFill>
              <a:latin typeface="Times New Roman" panose="02020603050405020304" pitchFamily="18" charset="0"/>
              <a:cs typeface="Times New Roman" panose="02020603050405020304" pitchFamily="18" charset="0"/>
            </a:endParaRPr>
          </a:p>
        </p:txBody>
      </p:sp>
      <p:sp>
        <p:nvSpPr>
          <p:cNvPr id="5" name="Action Button: Back or Previous 4">
            <a:hlinkClick r:id="" action="ppaction://hlinkshowjump?jump=firstslide" highlightClick="1"/>
          </p:cNvPr>
          <p:cNvSpPr/>
          <p:nvPr/>
        </p:nvSpPr>
        <p:spPr>
          <a:xfrm>
            <a:off x="1677988" y="11362545"/>
            <a:ext cx="1351614" cy="128915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6" name="Rounded Rectangle 5"/>
          <p:cNvSpPr/>
          <p:nvPr/>
        </p:nvSpPr>
        <p:spPr>
          <a:xfrm>
            <a:off x="10681419" y="9880558"/>
            <a:ext cx="7200800" cy="2522058"/>
          </a:xfrm>
          <a:prstGeom prst="round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srgbClr val="FFFF00"/>
                </a:solidFill>
                <a:effectLst/>
                <a:uLnTx/>
                <a:uFillTx/>
                <a:latin typeface="Times New Roman" pitchFamily="18" charset="0"/>
                <a:ea typeface="+mn-ea"/>
                <a:cs typeface="Times New Roman" pitchFamily="18" charset="0"/>
              </a:rPr>
              <a:t>Thừa</a:t>
            </a:r>
            <a:r>
              <a:rPr kumimoji="0" lang="en-US" sz="4000" b="1" i="0" u="none" strike="noStrike" kern="0" cap="none" spc="0" normalizeH="0" baseline="0" noProof="0" dirty="0" smtClean="0">
                <a:ln>
                  <a:noFill/>
                </a:ln>
                <a:solidFill>
                  <a:srgbClr val="FFFF00"/>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smtClean="0">
                <a:ln>
                  <a:noFill/>
                </a:ln>
                <a:solidFill>
                  <a:srgbClr val="FFFF00"/>
                </a:solidFill>
                <a:effectLst/>
                <a:uLnTx/>
                <a:uFillTx/>
                <a:latin typeface="Times New Roman" pitchFamily="18" charset="0"/>
                <a:ea typeface="+mn-ea"/>
                <a:cs typeface="Times New Roman" pitchFamily="18" charset="0"/>
              </a:rPr>
              <a:t>Thiên</a:t>
            </a:r>
            <a:r>
              <a:rPr kumimoji="0" lang="en-US" sz="4000" b="1" i="0" u="none" strike="noStrike" kern="0" cap="none" spc="0" normalizeH="0" baseline="0" noProof="0" dirty="0" smtClean="0">
                <a:ln>
                  <a:noFill/>
                </a:ln>
                <a:solidFill>
                  <a:srgbClr val="FFFF00"/>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smtClean="0">
                <a:ln>
                  <a:noFill/>
                </a:ln>
                <a:solidFill>
                  <a:srgbClr val="FFFF00"/>
                </a:solidFill>
                <a:effectLst/>
                <a:uLnTx/>
                <a:uFillTx/>
                <a:latin typeface="Times New Roman" pitchFamily="18" charset="0"/>
                <a:ea typeface="+mn-ea"/>
                <a:cs typeface="Times New Roman" pitchFamily="18" charset="0"/>
              </a:rPr>
              <a:t>Huế</a:t>
            </a:r>
            <a:endParaRPr kumimoji="0" lang="en-US" sz="4000" b="1" i="0" u="none" strike="noStrike" kern="0" cap="none" spc="0" normalizeH="0" baseline="0" noProof="0" dirty="0" smtClean="0">
              <a:ln>
                <a:noFill/>
              </a:ln>
              <a:solidFill>
                <a:srgbClr val="FFFF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10519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FB8E-BF49-4EE3-8938-70347EE098B3}"/>
              </a:ext>
            </a:extLst>
          </p:cNvPr>
          <p:cNvSpPr>
            <a:spLocks noGrp="1"/>
          </p:cNvSpPr>
          <p:nvPr>
            <p:ph type="title"/>
          </p:nvPr>
        </p:nvSpPr>
        <p:spPr>
          <a:xfrm>
            <a:off x="1219358" y="517813"/>
            <a:ext cx="21948458" cy="2768600"/>
          </a:xfrm>
        </p:spPr>
        <p:txBody>
          <a:bodyPr/>
          <a:lstStyle/>
          <a:p>
            <a:r>
              <a:rPr lang="en-US" dirty="0"/>
              <a:t>II. ĐỌC VĂN BẢN</a:t>
            </a:r>
          </a:p>
        </p:txBody>
      </p:sp>
      <p:sp>
        <p:nvSpPr>
          <p:cNvPr id="6" name="Google Shape;382;p24">
            <a:extLst>
              <a:ext uri="{FF2B5EF4-FFF2-40B4-BE49-F238E27FC236}">
                <a16:creationId xmlns:a16="http://schemas.microsoft.com/office/drawing/2014/main" id="{1641D305-8756-4AD4-A187-5CDCFD407540}"/>
              </a:ext>
            </a:extLst>
          </p:cNvPr>
          <p:cNvSpPr/>
          <p:nvPr/>
        </p:nvSpPr>
        <p:spPr>
          <a:xfrm>
            <a:off x="1024088" y="2444982"/>
            <a:ext cx="7151481" cy="6192688"/>
          </a:xfrm>
          <a:custGeom>
            <a:avLst/>
            <a:gdLst/>
            <a:ahLst/>
            <a:cxnLst/>
            <a:rect l="l" t="t" r="r" b="b"/>
            <a:pathLst>
              <a:path w="91666" h="69184" extrusionOk="0">
                <a:moveTo>
                  <a:pt x="68549" y="69183"/>
                </a:moveTo>
                <a:cubicBezTo>
                  <a:pt x="66814" y="69183"/>
                  <a:pt x="65080" y="69050"/>
                  <a:pt x="63379" y="68716"/>
                </a:cubicBezTo>
                <a:cubicBezTo>
                  <a:pt x="60777" y="68249"/>
                  <a:pt x="58275" y="67349"/>
                  <a:pt x="55840" y="66515"/>
                </a:cubicBezTo>
                <a:cubicBezTo>
                  <a:pt x="52971" y="65514"/>
                  <a:pt x="50036" y="64447"/>
                  <a:pt x="47000" y="64113"/>
                </a:cubicBezTo>
                <a:cubicBezTo>
                  <a:pt x="43498" y="63679"/>
                  <a:pt x="39795" y="64113"/>
                  <a:pt x="35959" y="65347"/>
                </a:cubicBezTo>
                <a:cubicBezTo>
                  <a:pt x="34958" y="65681"/>
                  <a:pt x="33958" y="66081"/>
                  <a:pt x="32990" y="66481"/>
                </a:cubicBezTo>
                <a:cubicBezTo>
                  <a:pt x="30655" y="67382"/>
                  <a:pt x="28454" y="68249"/>
                  <a:pt x="25818" y="68383"/>
                </a:cubicBezTo>
                <a:cubicBezTo>
                  <a:pt x="20148" y="68683"/>
                  <a:pt x="14143" y="66181"/>
                  <a:pt x="9740" y="61645"/>
                </a:cubicBezTo>
                <a:cubicBezTo>
                  <a:pt x="867" y="52538"/>
                  <a:pt x="0" y="39429"/>
                  <a:pt x="7439" y="26653"/>
                </a:cubicBezTo>
                <a:cubicBezTo>
                  <a:pt x="13310" y="16579"/>
                  <a:pt x="25552" y="1"/>
                  <a:pt x="41530" y="2069"/>
                </a:cubicBezTo>
                <a:cubicBezTo>
                  <a:pt x="47401" y="2803"/>
                  <a:pt x="52571" y="6372"/>
                  <a:pt x="56407" y="9374"/>
                </a:cubicBezTo>
                <a:cubicBezTo>
                  <a:pt x="59242" y="11609"/>
                  <a:pt x="62378" y="13710"/>
                  <a:pt x="65680" y="15945"/>
                </a:cubicBezTo>
                <a:cubicBezTo>
                  <a:pt x="76288" y="23050"/>
                  <a:pt x="87262" y="30389"/>
                  <a:pt x="90031" y="42831"/>
                </a:cubicBezTo>
                <a:cubicBezTo>
                  <a:pt x="91666" y="50036"/>
                  <a:pt x="90064" y="57308"/>
                  <a:pt x="85728" y="62278"/>
                </a:cubicBezTo>
                <a:cubicBezTo>
                  <a:pt x="81992" y="66615"/>
                  <a:pt x="76822" y="68249"/>
                  <a:pt x="73119" y="68850"/>
                </a:cubicBezTo>
                <a:cubicBezTo>
                  <a:pt x="71618" y="69083"/>
                  <a:pt x="70083" y="69183"/>
                  <a:pt x="68549" y="69183"/>
                </a:cubicBezTo>
                <a:close/>
                <a:moveTo>
                  <a:pt x="44365" y="63212"/>
                </a:moveTo>
                <a:cubicBezTo>
                  <a:pt x="45266" y="63212"/>
                  <a:pt x="46166" y="63246"/>
                  <a:pt x="47067" y="63346"/>
                </a:cubicBezTo>
                <a:cubicBezTo>
                  <a:pt x="50203" y="63746"/>
                  <a:pt x="53205" y="64780"/>
                  <a:pt x="56073" y="65814"/>
                </a:cubicBezTo>
                <a:cubicBezTo>
                  <a:pt x="58475" y="66648"/>
                  <a:pt x="60977" y="67516"/>
                  <a:pt x="63512" y="67983"/>
                </a:cubicBezTo>
                <a:cubicBezTo>
                  <a:pt x="66614" y="68583"/>
                  <a:pt x="69917" y="68616"/>
                  <a:pt x="73019" y="68083"/>
                </a:cubicBezTo>
                <a:cubicBezTo>
                  <a:pt x="76588" y="67516"/>
                  <a:pt x="81592" y="65948"/>
                  <a:pt x="85194" y="61811"/>
                </a:cubicBezTo>
                <a:cubicBezTo>
                  <a:pt x="89331" y="57008"/>
                  <a:pt x="90865" y="49970"/>
                  <a:pt x="89331" y="42965"/>
                </a:cubicBezTo>
                <a:cubicBezTo>
                  <a:pt x="86595" y="30823"/>
                  <a:pt x="75754" y="23584"/>
                  <a:pt x="65280" y="16546"/>
                </a:cubicBezTo>
                <a:cubicBezTo>
                  <a:pt x="61944" y="14311"/>
                  <a:pt x="58809" y="12209"/>
                  <a:pt x="55940" y="9974"/>
                </a:cubicBezTo>
                <a:cubicBezTo>
                  <a:pt x="52171" y="7006"/>
                  <a:pt x="47134" y="3536"/>
                  <a:pt x="41463" y="2803"/>
                </a:cubicBezTo>
                <a:cubicBezTo>
                  <a:pt x="25885" y="768"/>
                  <a:pt x="13877" y="17113"/>
                  <a:pt x="8106" y="27020"/>
                </a:cubicBezTo>
                <a:cubicBezTo>
                  <a:pt x="834" y="39495"/>
                  <a:pt x="1635" y="52271"/>
                  <a:pt x="10274" y="61144"/>
                </a:cubicBezTo>
                <a:cubicBezTo>
                  <a:pt x="14510" y="65514"/>
                  <a:pt x="20315" y="67949"/>
                  <a:pt x="25785" y="67649"/>
                </a:cubicBezTo>
                <a:cubicBezTo>
                  <a:pt x="28320" y="67516"/>
                  <a:pt x="30455" y="66682"/>
                  <a:pt x="32723" y="65781"/>
                </a:cubicBezTo>
                <a:cubicBezTo>
                  <a:pt x="33691" y="65381"/>
                  <a:pt x="34691" y="64980"/>
                  <a:pt x="35759" y="64647"/>
                </a:cubicBezTo>
                <a:cubicBezTo>
                  <a:pt x="38694" y="63679"/>
                  <a:pt x="41596" y="63212"/>
                  <a:pt x="44365" y="6321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unito" panose="020B0604020202020204" charset="0"/>
              <a:sym typeface="Arial"/>
            </a:endParaRPr>
          </a:p>
        </p:txBody>
      </p:sp>
      <p:sp>
        <p:nvSpPr>
          <p:cNvPr id="7" name="Google Shape;390;p24">
            <a:extLst>
              <a:ext uri="{FF2B5EF4-FFF2-40B4-BE49-F238E27FC236}">
                <a16:creationId xmlns:a16="http://schemas.microsoft.com/office/drawing/2014/main" id="{CAEC286F-05B5-4A47-9F68-BD016CA0048C}"/>
              </a:ext>
            </a:extLst>
          </p:cNvPr>
          <p:cNvSpPr txBox="1"/>
          <p:nvPr/>
        </p:nvSpPr>
        <p:spPr>
          <a:xfrm flipH="1">
            <a:off x="2184516" y="4257078"/>
            <a:ext cx="4830623" cy="1913008"/>
          </a:xfrm>
          <a:prstGeom prst="rect">
            <a:avLst/>
          </a:prstGeom>
          <a:noFill/>
          <a:ln>
            <a:noFill/>
          </a:ln>
        </p:spPr>
        <p:txBody>
          <a:bodyPr spcFirstLastPara="1" wrap="square" lIns="91425" tIns="91425" rIns="91425" bIns="91425" anchor="t" anchorCtr="0">
            <a:noAutofit/>
          </a:bodyPr>
          <a:lstStyle/>
          <a:p>
            <a:pPr lvl="0" algn="ctr"/>
            <a:r>
              <a:rPr kumimoji="0" lang="en-US" sz="5400" b="1" i="0" u="none" strike="noStrike" kern="0" cap="none" spc="0" normalizeH="0" baseline="0" noProof="0" dirty="0">
                <a:ln>
                  <a:noFill/>
                </a:ln>
                <a:solidFill>
                  <a:srgbClr val="000000"/>
                </a:solidFill>
                <a:effectLst/>
                <a:uLnTx/>
                <a:uFillTx/>
                <a:latin typeface="Nunito" panose="020B0604020202020204" charset="0"/>
                <a:ea typeface="Roboto"/>
                <a:cs typeface="Roboto"/>
                <a:sym typeface="Roboto"/>
              </a:rPr>
              <a:t>HS </a:t>
            </a:r>
            <a:r>
              <a:rPr lang="en-US" sz="5400" b="1" kern="0" dirty="0" err="1">
                <a:solidFill>
                  <a:srgbClr val="000000"/>
                </a:solidFill>
                <a:latin typeface="Nunito" panose="020B0604020202020204" charset="0"/>
                <a:ea typeface="Roboto"/>
                <a:cs typeface="Roboto"/>
                <a:sym typeface="Roboto"/>
              </a:rPr>
              <a:t>đọc</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thầm</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chọn</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đọc</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thành</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tiếng</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phần</a:t>
            </a:r>
            <a:r>
              <a:rPr lang="en-US" sz="5400" b="1" kern="0" dirty="0">
                <a:solidFill>
                  <a:srgbClr val="000000"/>
                </a:solidFill>
                <a:latin typeface="Nunito" panose="020B0604020202020204" charset="0"/>
                <a:ea typeface="Roboto"/>
                <a:cs typeface="Roboto"/>
                <a:sym typeface="Roboto"/>
              </a:rPr>
              <a:t> I – </a:t>
            </a:r>
            <a:r>
              <a:rPr lang="en-US" sz="5400" b="1" kern="0" dirty="0" err="1">
                <a:solidFill>
                  <a:srgbClr val="000000"/>
                </a:solidFill>
                <a:latin typeface="Nunito" panose="020B0604020202020204" charset="0"/>
                <a:ea typeface="Roboto"/>
                <a:cs typeface="Roboto"/>
                <a:sym typeface="Roboto"/>
              </a:rPr>
              <a:t>Tiểu</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sử</a:t>
            </a:r>
            <a:endParaRPr kumimoji="0" sz="5400" b="1" i="0" u="none" strike="noStrike" kern="0" cap="none" spc="0" normalizeH="0" baseline="0" noProof="0" dirty="0">
              <a:ln>
                <a:noFill/>
              </a:ln>
              <a:solidFill>
                <a:srgbClr val="000000"/>
              </a:solidFill>
              <a:effectLst/>
              <a:uLnTx/>
              <a:uFillTx/>
              <a:latin typeface="Nunito" panose="020B0604020202020204" charset="0"/>
              <a:ea typeface="Roboto"/>
              <a:cs typeface="Roboto"/>
              <a:sym typeface="Roboto"/>
            </a:endParaRPr>
          </a:p>
        </p:txBody>
      </p:sp>
      <p:sp>
        <p:nvSpPr>
          <p:cNvPr id="8" name="Google Shape;376;p24">
            <a:extLst>
              <a:ext uri="{FF2B5EF4-FFF2-40B4-BE49-F238E27FC236}">
                <a16:creationId xmlns:a16="http://schemas.microsoft.com/office/drawing/2014/main" id="{A9677E47-0F00-41C9-8B6E-DA66301BE484}"/>
              </a:ext>
            </a:extLst>
          </p:cNvPr>
          <p:cNvSpPr/>
          <p:nvPr/>
        </p:nvSpPr>
        <p:spPr>
          <a:xfrm rot="-473536">
            <a:off x="8639979" y="2465478"/>
            <a:ext cx="7721336" cy="6151691"/>
          </a:xfrm>
          <a:custGeom>
            <a:avLst/>
            <a:gdLst/>
            <a:ahLst/>
            <a:cxnLst/>
            <a:rect l="l" t="t" r="r" b="b"/>
            <a:pathLst>
              <a:path w="86696" h="82226" extrusionOk="0">
                <a:moveTo>
                  <a:pt x="23451" y="1701"/>
                </a:moveTo>
                <a:cubicBezTo>
                  <a:pt x="30889" y="401"/>
                  <a:pt x="37728" y="6772"/>
                  <a:pt x="40330" y="9574"/>
                </a:cubicBezTo>
                <a:cubicBezTo>
                  <a:pt x="45100" y="14677"/>
                  <a:pt x="51738" y="20081"/>
                  <a:pt x="58142" y="25185"/>
                </a:cubicBezTo>
                <a:cubicBezTo>
                  <a:pt x="60878" y="27386"/>
                  <a:pt x="63913" y="29288"/>
                  <a:pt x="66815" y="31156"/>
                </a:cubicBezTo>
                <a:cubicBezTo>
                  <a:pt x="71385" y="34025"/>
                  <a:pt x="76088" y="37027"/>
                  <a:pt x="79791" y="41063"/>
                </a:cubicBezTo>
                <a:cubicBezTo>
                  <a:pt x="83761" y="45433"/>
                  <a:pt x="85996" y="50436"/>
                  <a:pt x="86029" y="55240"/>
                </a:cubicBezTo>
                <a:cubicBezTo>
                  <a:pt x="86096" y="60644"/>
                  <a:pt x="83327" y="66281"/>
                  <a:pt x="78624" y="70384"/>
                </a:cubicBezTo>
                <a:cubicBezTo>
                  <a:pt x="73453" y="74887"/>
                  <a:pt x="66648" y="77989"/>
                  <a:pt x="58976" y="79324"/>
                </a:cubicBezTo>
                <a:cubicBezTo>
                  <a:pt x="45733" y="81592"/>
                  <a:pt x="30956" y="78490"/>
                  <a:pt x="20382" y="71285"/>
                </a:cubicBezTo>
                <a:cubicBezTo>
                  <a:pt x="14211" y="67048"/>
                  <a:pt x="9141" y="61377"/>
                  <a:pt x="5805" y="54906"/>
                </a:cubicBezTo>
                <a:cubicBezTo>
                  <a:pt x="2436" y="48435"/>
                  <a:pt x="735" y="41063"/>
                  <a:pt x="835" y="33591"/>
                </a:cubicBezTo>
                <a:cubicBezTo>
                  <a:pt x="935" y="26386"/>
                  <a:pt x="2836" y="19681"/>
                  <a:pt x="6305" y="14210"/>
                </a:cubicBezTo>
                <a:cubicBezTo>
                  <a:pt x="10041" y="8306"/>
                  <a:pt x="15445" y="4103"/>
                  <a:pt x="21983" y="2068"/>
                </a:cubicBezTo>
                <a:cubicBezTo>
                  <a:pt x="22450" y="1902"/>
                  <a:pt x="22950" y="1768"/>
                  <a:pt x="23451" y="1701"/>
                </a:cubicBezTo>
                <a:close/>
                <a:moveTo>
                  <a:pt x="23351" y="1101"/>
                </a:moveTo>
                <a:cubicBezTo>
                  <a:pt x="22817" y="1168"/>
                  <a:pt x="22317" y="1301"/>
                  <a:pt x="21783" y="1468"/>
                </a:cubicBezTo>
                <a:cubicBezTo>
                  <a:pt x="7706" y="5904"/>
                  <a:pt x="434" y="19381"/>
                  <a:pt x="234" y="33558"/>
                </a:cubicBezTo>
                <a:cubicBezTo>
                  <a:pt x="1" y="49002"/>
                  <a:pt x="7273" y="63012"/>
                  <a:pt x="20048" y="71752"/>
                </a:cubicBezTo>
                <a:cubicBezTo>
                  <a:pt x="30689" y="79023"/>
                  <a:pt x="45600" y="82226"/>
                  <a:pt x="59076" y="79891"/>
                </a:cubicBezTo>
                <a:cubicBezTo>
                  <a:pt x="66482" y="78623"/>
                  <a:pt x="73487" y="75688"/>
                  <a:pt x="79024" y="70851"/>
                </a:cubicBezTo>
                <a:cubicBezTo>
                  <a:pt x="83527" y="66915"/>
                  <a:pt x="86696" y="61211"/>
                  <a:pt x="86663" y="55240"/>
                </a:cubicBezTo>
                <a:cubicBezTo>
                  <a:pt x="86596" y="49803"/>
                  <a:pt x="83894" y="44666"/>
                  <a:pt x="80225" y="40663"/>
                </a:cubicBezTo>
                <a:cubicBezTo>
                  <a:pt x="74087" y="33958"/>
                  <a:pt x="65548" y="30289"/>
                  <a:pt x="58509" y="24718"/>
                </a:cubicBezTo>
                <a:cubicBezTo>
                  <a:pt x="52872" y="20215"/>
                  <a:pt x="45700" y="14444"/>
                  <a:pt x="40797" y="9173"/>
                </a:cubicBezTo>
                <a:cubicBezTo>
                  <a:pt x="36227" y="4270"/>
                  <a:pt x="29722" y="0"/>
                  <a:pt x="23351" y="1101"/>
                </a:cubicBezTo>
                <a:close/>
              </a:path>
            </a:pathLst>
          </a:custGeom>
          <a:solidFill>
            <a:srgbClr val="9135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91;p24">
            <a:extLst>
              <a:ext uri="{FF2B5EF4-FFF2-40B4-BE49-F238E27FC236}">
                <a16:creationId xmlns:a16="http://schemas.microsoft.com/office/drawing/2014/main" id="{7C150DF6-D773-450D-B57B-599980017E4E}"/>
              </a:ext>
            </a:extLst>
          </p:cNvPr>
          <p:cNvSpPr txBox="1"/>
          <p:nvPr/>
        </p:nvSpPr>
        <p:spPr>
          <a:xfrm flipH="1">
            <a:off x="9782241" y="4199345"/>
            <a:ext cx="3770332" cy="1471481"/>
          </a:xfrm>
          <a:prstGeom prst="rect">
            <a:avLst/>
          </a:prstGeom>
          <a:noFill/>
          <a:ln>
            <a:noFill/>
          </a:ln>
        </p:spPr>
        <p:txBody>
          <a:bodyPr spcFirstLastPara="1" wrap="square" lIns="91425" tIns="91425" rIns="91425" bIns="91425" anchor="t" anchorCtr="0">
            <a:noAutofit/>
          </a:bodyPr>
          <a:lstStyle/>
          <a:p>
            <a:pPr algn="ctr"/>
            <a:r>
              <a:rPr lang="en-US" sz="5400" b="1" dirty="0" err="1">
                <a:latin typeface="Nunito" panose="020B0604020202020204" charset="0"/>
              </a:rPr>
              <a:t>Thử</a:t>
            </a:r>
            <a:r>
              <a:rPr lang="en-US" sz="5400" b="1" dirty="0">
                <a:latin typeface="Nunito" panose="020B0604020202020204" charset="0"/>
              </a:rPr>
              <a:t> </a:t>
            </a:r>
            <a:r>
              <a:rPr lang="en-US" sz="5400" b="1" dirty="0" err="1">
                <a:latin typeface="Nunito" panose="020B0604020202020204" charset="0"/>
              </a:rPr>
              <a:t>trả</a:t>
            </a:r>
            <a:r>
              <a:rPr lang="en-US" sz="5400" b="1" dirty="0">
                <a:latin typeface="Nunito" panose="020B0604020202020204" charset="0"/>
              </a:rPr>
              <a:t> </a:t>
            </a:r>
            <a:r>
              <a:rPr lang="en-US" sz="5400" b="1" dirty="0" err="1">
                <a:latin typeface="Nunito" panose="020B0604020202020204" charset="0"/>
              </a:rPr>
              <a:t>lời</a:t>
            </a:r>
            <a:r>
              <a:rPr lang="en-US" sz="5400" b="1" dirty="0">
                <a:latin typeface="Nunito" panose="020B0604020202020204" charset="0"/>
              </a:rPr>
              <a:t> </a:t>
            </a:r>
            <a:r>
              <a:rPr lang="en-US" sz="5400" b="1" dirty="0" err="1">
                <a:latin typeface="Nunito" panose="020B0604020202020204" charset="0"/>
              </a:rPr>
              <a:t>nhanh</a:t>
            </a:r>
            <a:r>
              <a:rPr lang="en-US" sz="5400" b="1" dirty="0">
                <a:latin typeface="Nunito" panose="020B0604020202020204" charset="0"/>
              </a:rPr>
              <a:t> </a:t>
            </a:r>
            <a:r>
              <a:rPr lang="en-US" sz="5400" b="1" dirty="0" err="1">
                <a:latin typeface="Nunito" panose="020B0604020202020204" charset="0"/>
              </a:rPr>
              <a:t>một</a:t>
            </a:r>
            <a:r>
              <a:rPr lang="en-US" sz="5400" b="1" dirty="0">
                <a:latin typeface="Nunito" panose="020B0604020202020204" charset="0"/>
              </a:rPr>
              <a:t> </a:t>
            </a:r>
            <a:r>
              <a:rPr lang="en-US" sz="5400" b="1" dirty="0" err="1">
                <a:latin typeface="Nunito" panose="020B0604020202020204" charset="0"/>
              </a:rPr>
              <a:t>số</a:t>
            </a:r>
            <a:r>
              <a:rPr lang="en-US" sz="5400" b="1" dirty="0">
                <a:latin typeface="Nunito" panose="020B0604020202020204" charset="0"/>
              </a:rPr>
              <a:t> </a:t>
            </a:r>
            <a:r>
              <a:rPr lang="en-US" sz="5400" b="1" dirty="0" err="1">
                <a:latin typeface="Nunito" panose="020B0604020202020204" charset="0"/>
              </a:rPr>
              <a:t>câu</a:t>
            </a:r>
            <a:r>
              <a:rPr lang="en-US" sz="5400" b="1" dirty="0">
                <a:latin typeface="Nunito" panose="020B0604020202020204" charset="0"/>
              </a:rPr>
              <a:t> </a:t>
            </a:r>
            <a:r>
              <a:rPr lang="en-US" sz="5400" b="1" dirty="0" err="1">
                <a:latin typeface="Nunito" panose="020B0604020202020204" charset="0"/>
              </a:rPr>
              <a:t>hỏi</a:t>
            </a:r>
            <a:r>
              <a:rPr lang="en-US" sz="5400" b="1" dirty="0">
                <a:latin typeface="Nunito" panose="020B0604020202020204" charset="0"/>
              </a:rPr>
              <a:t> </a:t>
            </a:r>
            <a:r>
              <a:rPr lang="en-US" sz="5400" b="1" dirty="0" err="1">
                <a:latin typeface="Nunito" panose="020B0604020202020204" charset="0"/>
              </a:rPr>
              <a:t>chỉ</a:t>
            </a:r>
            <a:r>
              <a:rPr lang="en-US" sz="5400" b="1" dirty="0">
                <a:latin typeface="Nunito" panose="020B0604020202020204" charset="0"/>
              </a:rPr>
              <a:t> </a:t>
            </a:r>
            <a:r>
              <a:rPr lang="en-US" sz="5400" b="1" dirty="0" err="1">
                <a:latin typeface="Nunito" panose="020B0604020202020204" charset="0"/>
              </a:rPr>
              <a:t>dẫn</a:t>
            </a:r>
            <a:r>
              <a:rPr lang="en-US" sz="5400" b="1" dirty="0">
                <a:latin typeface="Nunito" panose="020B0604020202020204" charset="0"/>
              </a:rPr>
              <a:t> </a:t>
            </a:r>
            <a:r>
              <a:rPr lang="en-US" sz="5400" b="1" dirty="0" err="1">
                <a:latin typeface="Nunito" panose="020B0604020202020204" charset="0"/>
              </a:rPr>
              <a:t>đọc</a:t>
            </a:r>
            <a:endParaRPr lang="en-US" sz="5400" b="1" dirty="0">
              <a:latin typeface="Nunito" panose="020B0604020202020204" charset="0"/>
            </a:endParaRPr>
          </a:p>
        </p:txBody>
      </p:sp>
      <p:sp>
        <p:nvSpPr>
          <p:cNvPr id="11" name="Google Shape;385;p24">
            <a:extLst>
              <a:ext uri="{FF2B5EF4-FFF2-40B4-BE49-F238E27FC236}">
                <a16:creationId xmlns:a16="http://schemas.microsoft.com/office/drawing/2014/main" id="{A4CFD555-2169-483F-BFD2-D9D596090B9C}"/>
              </a:ext>
            </a:extLst>
          </p:cNvPr>
          <p:cNvSpPr/>
          <p:nvPr/>
        </p:nvSpPr>
        <p:spPr>
          <a:xfrm rot="655065">
            <a:off x="17039319" y="2360844"/>
            <a:ext cx="6976567" cy="6360960"/>
          </a:xfrm>
          <a:custGeom>
            <a:avLst/>
            <a:gdLst/>
            <a:ahLst/>
            <a:cxnLst/>
            <a:rect l="l" t="t" r="r" b="b"/>
            <a:pathLst>
              <a:path w="93701" h="79658" extrusionOk="0">
                <a:moveTo>
                  <a:pt x="77122" y="55474"/>
                </a:moveTo>
                <a:cubicBezTo>
                  <a:pt x="72119" y="60944"/>
                  <a:pt x="64180" y="66382"/>
                  <a:pt x="55307" y="70251"/>
                </a:cubicBezTo>
                <a:cubicBezTo>
                  <a:pt x="37027" y="78257"/>
                  <a:pt x="14678" y="79658"/>
                  <a:pt x="5237" y="61011"/>
                </a:cubicBezTo>
                <a:cubicBezTo>
                  <a:pt x="0" y="50704"/>
                  <a:pt x="8673" y="45500"/>
                  <a:pt x="11475" y="36393"/>
                </a:cubicBezTo>
                <a:cubicBezTo>
                  <a:pt x="14277" y="27320"/>
                  <a:pt x="5438" y="18981"/>
                  <a:pt x="8773" y="9507"/>
                </a:cubicBezTo>
                <a:cubicBezTo>
                  <a:pt x="9707" y="6872"/>
                  <a:pt x="11375" y="4671"/>
                  <a:pt x="13477" y="3070"/>
                </a:cubicBezTo>
                <a:cubicBezTo>
                  <a:pt x="16312" y="1001"/>
                  <a:pt x="19915" y="1"/>
                  <a:pt x="23584" y="601"/>
                </a:cubicBezTo>
                <a:cubicBezTo>
                  <a:pt x="26619" y="1101"/>
                  <a:pt x="29488" y="2302"/>
                  <a:pt x="32323" y="3503"/>
                </a:cubicBezTo>
                <a:cubicBezTo>
                  <a:pt x="36960" y="5471"/>
                  <a:pt x="41530" y="7306"/>
                  <a:pt x="46233" y="8740"/>
                </a:cubicBezTo>
                <a:cubicBezTo>
                  <a:pt x="54539" y="11275"/>
                  <a:pt x="62812" y="10742"/>
                  <a:pt x="71185" y="12610"/>
                </a:cubicBezTo>
                <a:cubicBezTo>
                  <a:pt x="75654" y="13610"/>
                  <a:pt x="80024" y="15612"/>
                  <a:pt x="83126" y="18981"/>
                </a:cubicBezTo>
                <a:cubicBezTo>
                  <a:pt x="93701" y="30422"/>
                  <a:pt x="86062" y="45733"/>
                  <a:pt x="77122" y="55474"/>
                </a:cubicBezTo>
                <a:close/>
              </a:path>
            </a:pathLst>
          </a:custGeom>
          <a:noFill/>
          <a:ln>
            <a:solidFill>
              <a:srgbClr val="7030A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92;p24">
            <a:extLst>
              <a:ext uri="{FF2B5EF4-FFF2-40B4-BE49-F238E27FC236}">
                <a16:creationId xmlns:a16="http://schemas.microsoft.com/office/drawing/2014/main" id="{7ADCEE03-A7D0-40F3-BAD3-01A8C2EB4729}"/>
              </a:ext>
            </a:extLst>
          </p:cNvPr>
          <p:cNvSpPr txBox="1"/>
          <p:nvPr/>
        </p:nvSpPr>
        <p:spPr>
          <a:xfrm flipH="1">
            <a:off x="18134599" y="3433845"/>
            <a:ext cx="4297197" cy="1531000"/>
          </a:xfrm>
          <a:prstGeom prst="rect">
            <a:avLst/>
          </a:prstGeom>
          <a:noFill/>
          <a:ln>
            <a:noFill/>
          </a:ln>
        </p:spPr>
        <p:txBody>
          <a:bodyPr spcFirstLastPara="1" wrap="square" lIns="91425" tIns="91425" rIns="91425" bIns="91425" anchor="t" anchorCtr="0">
            <a:noAutofit/>
          </a:bodyPr>
          <a:lstStyle/>
          <a:p>
            <a:pPr lvl="0" algn="ctr"/>
            <a:r>
              <a:rPr kumimoji="0" lang="en-US" sz="5400" b="1" i="0" u="none" strike="noStrike" kern="0" cap="none" spc="0" normalizeH="0" baseline="0" noProof="0" dirty="0" err="1">
                <a:ln>
                  <a:noFill/>
                </a:ln>
                <a:solidFill>
                  <a:srgbClr val="000000"/>
                </a:solidFill>
                <a:effectLst/>
                <a:uLnTx/>
                <a:uFillTx/>
                <a:latin typeface="Nunito" panose="020B0604020202020204" charset="0"/>
                <a:ea typeface="Roboto"/>
                <a:cs typeface="Roboto"/>
                <a:sym typeface="Roboto"/>
              </a:rPr>
              <a:t>Dựa</a:t>
            </a:r>
            <a:r>
              <a:rPr kumimoji="0" lang="en-US" sz="5400" b="1" i="0" u="none" strike="noStrike" kern="0" cap="none" spc="0" normalizeH="0" baseline="0" noProof="0" dirty="0">
                <a:ln>
                  <a:noFill/>
                </a:ln>
                <a:solidFill>
                  <a:srgbClr val="000000"/>
                </a:solidFill>
                <a:effectLst/>
                <a:uLnTx/>
                <a:uFillTx/>
                <a:latin typeface="Nunito" panose="020B0604020202020204" charset="0"/>
                <a:ea typeface="Roboto"/>
                <a:cs typeface="Roboto"/>
                <a:sym typeface="Roboto"/>
              </a:rPr>
              <a:t> v</a:t>
            </a:r>
            <a:r>
              <a:rPr lang="en-US" sz="5400" b="1" kern="0" dirty="0" err="1">
                <a:solidFill>
                  <a:srgbClr val="000000"/>
                </a:solidFill>
                <a:latin typeface="Nunito" panose="020B0604020202020204" charset="0"/>
                <a:ea typeface="Roboto"/>
                <a:cs typeface="Roboto"/>
                <a:sym typeface="Roboto"/>
              </a:rPr>
              <a:t>ào</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chú</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thích</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giải</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nghĩa</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một</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số</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từ</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khó</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trong</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văn</a:t>
            </a:r>
            <a:r>
              <a:rPr lang="en-US" sz="5400" b="1" kern="0" dirty="0">
                <a:solidFill>
                  <a:srgbClr val="000000"/>
                </a:solidFill>
                <a:latin typeface="Nunito" panose="020B0604020202020204" charset="0"/>
                <a:ea typeface="Roboto"/>
                <a:cs typeface="Roboto"/>
                <a:sym typeface="Roboto"/>
              </a:rPr>
              <a:t> </a:t>
            </a:r>
            <a:r>
              <a:rPr lang="en-US" sz="5400" b="1" kern="0" dirty="0" err="1">
                <a:solidFill>
                  <a:srgbClr val="000000"/>
                </a:solidFill>
                <a:latin typeface="Nunito" panose="020B0604020202020204" charset="0"/>
                <a:ea typeface="Roboto"/>
                <a:cs typeface="Roboto"/>
                <a:sym typeface="Roboto"/>
              </a:rPr>
              <a:t>bản</a:t>
            </a:r>
            <a:endParaRPr kumimoji="0" sz="5400" b="1" i="0" u="none" strike="noStrike" kern="0" cap="none" spc="0" normalizeH="0" baseline="0" noProof="0" dirty="0">
              <a:ln>
                <a:noFill/>
              </a:ln>
              <a:solidFill>
                <a:srgbClr val="000000"/>
              </a:solidFill>
              <a:effectLst/>
              <a:uLnTx/>
              <a:uFillTx/>
              <a:latin typeface="Nunito" panose="020B0604020202020204" charset="0"/>
              <a:ea typeface="Roboto"/>
              <a:cs typeface="Roboto"/>
              <a:sym typeface="Roboto"/>
            </a:endParaRPr>
          </a:p>
        </p:txBody>
      </p:sp>
    </p:spTree>
    <p:extLst>
      <p:ext uri="{BB962C8B-B14F-4D97-AF65-F5344CB8AC3E}">
        <p14:creationId xmlns:p14="http://schemas.microsoft.com/office/powerpoint/2010/main" val="376246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26D1544D-E704-4F32-82E2-8B3AAAD79C0A}"/>
              </a:ext>
            </a:extLst>
          </p:cNvPr>
          <p:cNvSpPr/>
          <p:nvPr/>
        </p:nvSpPr>
        <p:spPr>
          <a:xfrm>
            <a:off x="5136803" y="3185592"/>
            <a:ext cx="9649072" cy="6408712"/>
          </a:xfrm>
          <a:prstGeom prst="cloud">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Học</a:t>
            </a:r>
            <a:r>
              <a:rPr lang="en-US" sz="4800" b="1" dirty="0">
                <a:solidFill>
                  <a:schemeClr val="tx1"/>
                </a:solidFill>
              </a:rPr>
              <a:t> </a:t>
            </a:r>
            <a:r>
              <a:rPr lang="en-US" sz="4800" b="1" dirty="0" err="1">
                <a:solidFill>
                  <a:schemeClr val="tx1"/>
                </a:solidFill>
              </a:rPr>
              <a:t>sinh</a:t>
            </a:r>
            <a:r>
              <a:rPr lang="en-US" sz="4800" b="1" dirty="0">
                <a:solidFill>
                  <a:schemeClr val="tx1"/>
                </a:solidFill>
              </a:rPr>
              <a:t> </a:t>
            </a:r>
            <a:r>
              <a:rPr lang="en-US" sz="4800" b="1" dirty="0" err="1">
                <a:solidFill>
                  <a:schemeClr val="tx1"/>
                </a:solidFill>
              </a:rPr>
              <a:t>làm</a:t>
            </a:r>
            <a:r>
              <a:rPr lang="en-US" sz="4800" b="1" dirty="0">
                <a:solidFill>
                  <a:schemeClr val="tx1"/>
                </a:solidFill>
              </a:rPr>
              <a:t> </a:t>
            </a:r>
            <a:r>
              <a:rPr lang="en-US" sz="4800" b="1" dirty="0" err="1" smtClean="0">
                <a:solidFill>
                  <a:schemeClr val="tx1"/>
                </a:solidFill>
              </a:rPr>
              <a:t>việc</a:t>
            </a:r>
            <a:r>
              <a:rPr lang="en-US" sz="4800" b="1" dirty="0" smtClean="0">
                <a:solidFill>
                  <a:schemeClr val="tx1"/>
                </a:solidFill>
              </a:rPr>
              <a:t> </a:t>
            </a:r>
            <a:r>
              <a:rPr lang="en-US" sz="4800" b="1" dirty="0" err="1" smtClean="0">
                <a:solidFill>
                  <a:schemeClr val="tx1"/>
                </a:solidFill>
              </a:rPr>
              <a:t>theo</a:t>
            </a:r>
            <a:r>
              <a:rPr lang="en-US" sz="4800" b="1" dirty="0" smtClean="0">
                <a:solidFill>
                  <a:schemeClr val="tx1"/>
                </a:solidFill>
              </a:rPr>
              <a:t> </a:t>
            </a:r>
            <a:r>
              <a:rPr lang="en-US" sz="4800" b="1" dirty="0" err="1" smtClean="0">
                <a:solidFill>
                  <a:schemeClr val="tx1"/>
                </a:solidFill>
              </a:rPr>
              <a:t>nhóm</a:t>
            </a:r>
            <a:r>
              <a:rPr lang="en-US" sz="4800" b="1" dirty="0" smtClean="0">
                <a:solidFill>
                  <a:schemeClr val="tx1"/>
                </a:solidFill>
              </a:rPr>
              <a:t>, </a:t>
            </a:r>
            <a:r>
              <a:rPr lang="en-US" sz="4800" b="1" dirty="0" err="1" smtClean="0">
                <a:solidFill>
                  <a:schemeClr val="tx1"/>
                </a:solidFill>
              </a:rPr>
              <a:t>thảo</a:t>
            </a:r>
            <a:r>
              <a:rPr lang="en-US" sz="4800" b="1" dirty="0" smtClean="0">
                <a:solidFill>
                  <a:schemeClr val="tx1"/>
                </a:solidFill>
              </a:rPr>
              <a:t> </a:t>
            </a:r>
            <a:r>
              <a:rPr lang="en-US" sz="4800" b="1" dirty="0" err="1" smtClean="0">
                <a:solidFill>
                  <a:schemeClr val="tx1"/>
                </a:solidFill>
              </a:rPr>
              <a:t>luận</a:t>
            </a:r>
            <a:r>
              <a:rPr lang="en-US" sz="4800" b="1" dirty="0" smtClean="0">
                <a:solidFill>
                  <a:schemeClr val="tx1"/>
                </a:solidFill>
              </a:rPr>
              <a:t> </a:t>
            </a:r>
            <a:r>
              <a:rPr lang="en-US" sz="4800" b="1" dirty="0" err="1" smtClean="0">
                <a:solidFill>
                  <a:schemeClr val="tx1"/>
                </a:solidFill>
              </a:rPr>
              <a:t>hoàn</a:t>
            </a:r>
            <a:r>
              <a:rPr lang="en-US" sz="4800" b="1" dirty="0" smtClean="0">
                <a:solidFill>
                  <a:schemeClr val="tx1"/>
                </a:solidFill>
              </a:rPr>
              <a:t> </a:t>
            </a:r>
            <a:r>
              <a:rPr lang="en-US" sz="4800" b="1" dirty="0" err="1" smtClean="0">
                <a:solidFill>
                  <a:schemeClr val="tx1"/>
                </a:solidFill>
              </a:rPr>
              <a:t>thành</a:t>
            </a:r>
            <a:r>
              <a:rPr lang="en-US" sz="4800" b="1" dirty="0" smtClean="0">
                <a:solidFill>
                  <a:schemeClr val="tx1"/>
                </a:solidFill>
              </a:rPr>
              <a:t> </a:t>
            </a:r>
            <a:r>
              <a:rPr lang="en-US" sz="4800" b="1" dirty="0" err="1" smtClean="0">
                <a:solidFill>
                  <a:schemeClr val="tx1"/>
                </a:solidFill>
              </a:rPr>
              <a:t>phiếu</a:t>
            </a:r>
            <a:r>
              <a:rPr lang="en-US" sz="4800" b="1" dirty="0" smtClean="0">
                <a:solidFill>
                  <a:schemeClr val="tx1"/>
                </a:solidFill>
              </a:rPr>
              <a:t> </a:t>
            </a:r>
            <a:r>
              <a:rPr lang="en-US" sz="4800" b="1" dirty="0" err="1" smtClean="0">
                <a:solidFill>
                  <a:schemeClr val="tx1"/>
                </a:solidFill>
              </a:rPr>
              <a:t>học</a:t>
            </a:r>
            <a:r>
              <a:rPr lang="en-US" sz="4800" b="1" dirty="0" smtClean="0">
                <a:solidFill>
                  <a:schemeClr val="tx1"/>
                </a:solidFill>
              </a:rPr>
              <a:t> </a:t>
            </a:r>
            <a:r>
              <a:rPr lang="en-US" sz="4800" b="1" dirty="0" err="1" smtClean="0">
                <a:solidFill>
                  <a:schemeClr val="tx1"/>
                </a:solidFill>
              </a:rPr>
              <a:t>tập</a:t>
            </a:r>
            <a:r>
              <a:rPr lang="en-US" sz="4800" b="1" dirty="0" smtClean="0">
                <a:solidFill>
                  <a:schemeClr val="tx1"/>
                </a:solidFill>
              </a:rPr>
              <a:t> </a:t>
            </a:r>
            <a:r>
              <a:rPr lang="en-US" sz="4800" b="1" dirty="0" err="1" smtClean="0">
                <a:solidFill>
                  <a:schemeClr val="tx1"/>
                </a:solidFill>
              </a:rPr>
              <a:t>số</a:t>
            </a:r>
            <a:r>
              <a:rPr lang="en-US" sz="4800" b="1" dirty="0" smtClean="0">
                <a:solidFill>
                  <a:schemeClr val="tx1"/>
                </a:solidFill>
              </a:rPr>
              <a:t> 1 (3 </a:t>
            </a:r>
            <a:r>
              <a:rPr lang="en-US" sz="4800" b="1" dirty="0" err="1" smtClean="0">
                <a:solidFill>
                  <a:schemeClr val="tx1"/>
                </a:solidFill>
              </a:rPr>
              <a:t>phút</a:t>
            </a:r>
            <a:r>
              <a:rPr lang="en-US" sz="4800" b="1" dirty="0" smtClean="0">
                <a:solidFill>
                  <a:schemeClr val="tx1"/>
                </a:solidFill>
              </a:rPr>
              <a:t>)</a:t>
            </a:r>
            <a:endParaRPr lang="en-US" sz="4800" dirty="0">
              <a:solidFill>
                <a:schemeClr val="tx1"/>
              </a:solidFill>
            </a:endParaRPr>
          </a:p>
        </p:txBody>
      </p:sp>
      <p:sp>
        <p:nvSpPr>
          <p:cNvPr id="2" name="TextBox 1">
            <a:extLst>
              <a:ext uri="{FF2B5EF4-FFF2-40B4-BE49-F238E27FC236}">
                <a16:creationId xmlns:a16="http://schemas.microsoft.com/office/drawing/2014/main" id="{8986C9C2-2BC2-4749-8C42-3A89106298E6}"/>
              </a:ext>
            </a:extLst>
          </p:cNvPr>
          <p:cNvSpPr txBox="1"/>
          <p:nvPr/>
        </p:nvSpPr>
        <p:spPr>
          <a:xfrm>
            <a:off x="1032347" y="26318"/>
            <a:ext cx="10945216" cy="1107996"/>
          </a:xfrm>
          <a:prstGeom prst="rect">
            <a:avLst/>
          </a:prstGeom>
          <a:noFill/>
        </p:spPr>
        <p:txBody>
          <a:bodyPr wrap="square" rtlCol="0">
            <a:spAutoFit/>
          </a:bodyPr>
          <a:lstStyle/>
          <a:p>
            <a:r>
              <a:rPr lang="en-US" sz="6600" b="1" dirty="0"/>
              <a:t>III. TIỂU SỬ </a:t>
            </a:r>
            <a:r>
              <a:rPr lang="en-US" sz="6600" b="1" dirty="0" smtClean="0"/>
              <a:t>NGUYỄN DU</a:t>
            </a:r>
            <a:endParaRPr lang="en-US" sz="6600" b="1" dirty="0"/>
          </a:p>
        </p:txBody>
      </p:sp>
      <p:sp>
        <p:nvSpPr>
          <p:cNvPr id="4" name="Rounded Rectangle 3"/>
          <p:cNvSpPr/>
          <p:nvPr/>
        </p:nvSpPr>
        <p:spPr>
          <a:xfrm>
            <a:off x="-1" y="1105938"/>
            <a:ext cx="17162139" cy="18799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smtClean="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Nguyễn</a:t>
            </a:r>
            <a:r>
              <a:rPr lang="en-US" sz="4400" b="1" dirty="0">
                <a:solidFill>
                  <a:prstClr val="black"/>
                </a:solidFill>
                <a:latin typeface="Times New Roman" pitchFamily="18" charset="0"/>
                <a:cs typeface="Times New Roman" pitchFamily="18" charset="0"/>
              </a:rPr>
              <a:t> Du (1765-1820), </a:t>
            </a:r>
            <a:r>
              <a:rPr lang="en-US" sz="4400" b="1" dirty="0" err="1">
                <a:solidFill>
                  <a:prstClr val="black"/>
                </a:solidFill>
                <a:latin typeface="Times New Roman" pitchFamily="18" charset="0"/>
                <a:cs typeface="Times New Roman" pitchFamily="18" charset="0"/>
              </a:rPr>
              <a:t>tên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chữ</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Tố</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Như</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hiệu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Thanh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Hiên</a:t>
            </a:r>
            <a:endParaRPr lang="en-US" sz="4400" b="1" dirty="0"/>
          </a:p>
        </p:txBody>
      </p:sp>
    </p:spTree>
    <p:extLst>
      <p:ext uri="{BB962C8B-B14F-4D97-AF65-F5344CB8AC3E}">
        <p14:creationId xmlns:p14="http://schemas.microsoft.com/office/powerpoint/2010/main" val="2834569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5" descr="Kết quả hình ảnh cho hình nền power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387175" cy="1434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113"/>
          <p:cNvGraphicFramePr>
            <a:graphicFrameLocks noGrp="1"/>
          </p:cNvGraphicFramePr>
          <p:nvPr>
            <p:extLst>
              <p:ext uri="{D42A27DB-BD31-4B8C-83A1-F6EECF244321}">
                <p14:modId xmlns:p14="http://schemas.microsoft.com/office/powerpoint/2010/main" val="330520805"/>
              </p:ext>
            </p:extLst>
          </p:nvPr>
        </p:nvGraphicFramePr>
        <p:xfrm>
          <a:off x="312267" y="1857377"/>
          <a:ext cx="24074908" cy="9771888"/>
        </p:xfrm>
        <a:graphic>
          <a:graphicData uri="http://schemas.openxmlformats.org/drawingml/2006/table">
            <a:tbl>
              <a:tblPr/>
              <a:tblGrid>
                <a:gridCol w="5920059">
                  <a:extLst>
                    <a:ext uri="{9D8B030D-6E8A-4147-A177-3AD203B41FA5}">
                      <a16:colId xmlns:a16="http://schemas.microsoft.com/office/drawing/2014/main" val="20000"/>
                    </a:ext>
                  </a:extLst>
                </a:gridCol>
                <a:gridCol w="6117395">
                  <a:extLst>
                    <a:ext uri="{9D8B030D-6E8A-4147-A177-3AD203B41FA5}">
                      <a16:colId xmlns:a16="http://schemas.microsoft.com/office/drawing/2014/main" val="20001"/>
                    </a:ext>
                  </a:extLst>
                </a:gridCol>
                <a:gridCol w="6013534">
                  <a:extLst>
                    <a:ext uri="{9D8B030D-6E8A-4147-A177-3AD203B41FA5}">
                      <a16:colId xmlns:a16="http://schemas.microsoft.com/office/drawing/2014/main" val="20002"/>
                    </a:ext>
                  </a:extLst>
                </a:gridCol>
                <a:gridCol w="6023920">
                  <a:extLst>
                    <a:ext uri="{9D8B030D-6E8A-4147-A177-3AD203B41FA5}">
                      <a16:colId xmlns:a16="http://schemas.microsoft.com/office/drawing/2014/main" val="20003"/>
                    </a:ext>
                  </a:extLst>
                </a:gridCol>
              </a:tblGrid>
              <a:tr h="11552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200" b="1" i="0" u="none" strike="noStrike" cap="none" normalizeH="0" baseline="0" dirty="0" err="1" smtClean="0">
                          <a:ln>
                            <a:noFill/>
                          </a:ln>
                          <a:solidFill>
                            <a:srgbClr val="0000CC"/>
                          </a:solidFill>
                          <a:effectLst/>
                          <a:latin typeface="Times New Roman" pitchFamily="18" charset="0"/>
                        </a:rPr>
                        <a:t>Nhóm</a:t>
                      </a:r>
                      <a:r>
                        <a:rPr kumimoji="0" lang="en-US" sz="7200" b="1" i="0" u="none" strike="noStrike" cap="none" normalizeH="0" baseline="0" dirty="0" smtClean="0">
                          <a:ln>
                            <a:noFill/>
                          </a:ln>
                          <a:solidFill>
                            <a:srgbClr val="0000CC"/>
                          </a:solidFill>
                          <a:effectLst/>
                          <a:latin typeface="Times New Roman" pitchFamily="18" charset="0"/>
                        </a:rPr>
                        <a:t> 1</a:t>
                      </a:r>
                    </a:p>
                  </a:txBody>
                  <a:tcPr marL="182878" marR="182878" marT="91440" marB="91440"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200" b="1" i="0" u="none" strike="noStrike" cap="none" normalizeH="0" baseline="0" dirty="0" err="1" smtClean="0">
                          <a:ln>
                            <a:noFill/>
                          </a:ln>
                          <a:solidFill>
                            <a:srgbClr val="0000CC"/>
                          </a:solidFill>
                          <a:effectLst/>
                          <a:latin typeface="Times New Roman" pitchFamily="18" charset="0"/>
                        </a:rPr>
                        <a:t>Nhóm</a:t>
                      </a:r>
                      <a:r>
                        <a:rPr kumimoji="0" lang="en-US" sz="7200" b="1" i="0" u="none" strike="noStrike" cap="none" normalizeH="0" baseline="0" dirty="0" smtClean="0">
                          <a:ln>
                            <a:noFill/>
                          </a:ln>
                          <a:solidFill>
                            <a:srgbClr val="0000CC"/>
                          </a:solidFill>
                          <a:effectLst/>
                          <a:latin typeface="Times New Roman" pitchFamily="18" charset="0"/>
                        </a:rPr>
                        <a:t> 2</a:t>
                      </a:r>
                    </a:p>
                  </a:txBody>
                  <a:tcPr marL="182878" marR="182878" marT="91440" marB="91440"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200" b="1" i="0" u="none" strike="noStrike" cap="none" normalizeH="0" baseline="0" smtClean="0">
                          <a:ln>
                            <a:noFill/>
                          </a:ln>
                          <a:solidFill>
                            <a:srgbClr val="0000CC"/>
                          </a:solidFill>
                          <a:effectLst/>
                          <a:latin typeface="Times New Roman" pitchFamily="18" charset="0"/>
                        </a:rPr>
                        <a:t>Nhóm 3</a:t>
                      </a:r>
                    </a:p>
                  </a:txBody>
                  <a:tcPr marL="182878" marR="182878" marT="91440" marB="91440"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200" b="1" i="0" u="none" strike="noStrike" cap="none" normalizeH="0" baseline="0" dirty="0" err="1" smtClean="0">
                          <a:ln>
                            <a:noFill/>
                          </a:ln>
                          <a:solidFill>
                            <a:srgbClr val="0000CC"/>
                          </a:solidFill>
                          <a:effectLst/>
                          <a:latin typeface="Times New Roman" pitchFamily="18" charset="0"/>
                        </a:rPr>
                        <a:t>Nhóm</a:t>
                      </a:r>
                      <a:r>
                        <a:rPr kumimoji="0" lang="en-US" sz="7200" b="1" i="0" u="none" strike="noStrike" cap="none" normalizeH="0" baseline="0" dirty="0" smtClean="0">
                          <a:ln>
                            <a:noFill/>
                          </a:ln>
                          <a:solidFill>
                            <a:srgbClr val="0000CC"/>
                          </a:solidFill>
                          <a:effectLst/>
                          <a:latin typeface="Times New Roman" pitchFamily="18" charset="0"/>
                        </a:rPr>
                        <a:t> 4</a:t>
                      </a:r>
                    </a:p>
                  </a:txBody>
                  <a:tcPr marL="182878" marR="182878" marT="91440" marB="91440"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65864">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Nguyễn</a:t>
                      </a:r>
                      <a:r>
                        <a:rPr lang="en-US" sz="5800" b="1" dirty="0" smtClean="0">
                          <a:latin typeface="Times New Roman" pitchFamily="18" charset="0"/>
                          <a:cs typeface="Times New Roman" pitchFamily="18" charset="0"/>
                        </a:rPr>
                        <a:t> Du </a:t>
                      </a:r>
                      <a:r>
                        <a:rPr lang="en-US" sz="5800" b="1" dirty="0" err="1" smtClean="0">
                          <a:latin typeface="Times New Roman" pitchFamily="18" charset="0"/>
                          <a:cs typeface="Times New Roman" pitchFamily="18" charset="0"/>
                        </a:rPr>
                        <a:t>sống</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trong</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bối</a:t>
                      </a:r>
                      <a:r>
                        <a:rPr lang="en-US" sz="5800" b="1" baseline="0" dirty="0" smtClean="0">
                          <a:latin typeface="Times New Roman" pitchFamily="18" charset="0"/>
                          <a:cs typeface="Times New Roman" pitchFamily="18" charset="0"/>
                        </a:rPr>
                        <a:t> </a:t>
                      </a:r>
                      <a:r>
                        <a:rPr lang="en-US" sz="5800" b="1" baseline="0" dirty="0" err="1" smtClean="0">
                          <a:latin typeface="Times New Roman" pitchFamily="18" charset="0"/>
                          <a:cs typeface="Times New Roman" pitchFamily="18" charset="0"/>
                        </a:rPr>
                        <a:t>cảnh</a:t>
                      </a:r>
                      <a:r>
                        <a:rPr lang="en-US" sz="5800" b="1" baseline="0"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thời</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đại</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như</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thế</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nào</a:t>
                      </a:r>
                      <a:r>
                        <a:rPr lang="en-US" sz="5800" b="1" dirty="0" smtClean="0">
                          <a:latin typeface="Times New Roman" pitchFamily="18" charset="0"/>
                          <a:cs typeface="Times New Roman" pitchFamily="18"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defRPr/>
                      </a:pP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Yếu</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tố</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thời</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đại</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có</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ảnh</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hưởng</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gì</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tới</a:t>
                      </a:r>
                      <a:r>
                        <a:rPr lang="en-US" sz="5800" b="1" dirty="0" smtClean="0">
                          <a:latin typeface="Times New Roman" pitchFamily="18" charset="0"/>
                          <a:cs typeface="Times New Roman" pitchFamily="18" charset="0"/>
                        </a:rPr>
                        <a:t> con </a:t>
                      </a:r>
                      <a:r>
                        <a:rPr lang="en-US" sz="5800" b="1" dirty="0" err="1" smtClean="0">
                          <a:latin typeface="Times New Roman" pitchFamily="18" charset="0"/>
                          <a:cs typeface="Times New Roman" pitchFamily="18" charset="0"/>
                        </a:rPr>
                        <a:t>người</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Nguyễn</a:t>
                      </a:r>
                      <a:r>
                        <a:rPr lang="en-US" sz="5800" b="1" baseline="0" dirty="0" smtClean="0">
                          <a:latin typeface="Times New Roman" pitchFamily="18" charset="0"/>
                          <a:cs typeface="Times New Roman" pitchFamily="18" charset="0"/>
                        </a:rPr>
                        <a:t> </a:t>
                      </a:r>
                      <a:r>
                        <a:rPr lang="en-US" sz="5800" b="1" dirty="0" smtClean="0">
                          <a:latin typeface="Times New Roman" pitchFamily="18" charset="0"/>
                          <a:cs typeface="Times New Roman" pitchFamily="18" charset="0"/>
                        </a:rPr>
                        <a:t>Du?</a:t>
                      </a:r>
                      <a:endParaRPr kumimoji="0" lang="en-US" sz="5800" b="1" i="0" u="none" strike="noStrike" cap="none" normalizeH="0" baseline="0" dirty="0" smtClean="0">
                        <a:ln>
                          <a:noFill/>
                        </a:ln>
                        <a:solidFill>
                          <a:schemeClr val="tx1"/>
                        </a:solidFill>
                        <a:effectLst/>
                        <a:latin typeface="Times New Roman" pitchFamily="18" charset="0"/>
                      </a:endParaRPr>
                    </a:p>
                  </a:txBody>
                  <a:tcPr marL="182878" marR="182878" marT="91440" marB="91440"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Nguyễn</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Du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sinh</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ra</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và</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lớn</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lên</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trong</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gia</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đình</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như</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thế</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nào</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20000"/>
                        </a:spcBef>
                        <a:spcAft>
                          <a:spcPct val="0"/>
                        </a:spcAft>
                        <a:buClrTx/>
                        <a:buSzTx/>
                        <a:buFontTx/>
                        <a:buChar char="-"/>
                        <a:tabLst/>
                        <a:defRPr/>
                      </a:pP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Điều</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này</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tác</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động</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gì</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tới</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con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người</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5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Nguyễn</a:t>
                      </a:r>
                      <a:r>
                        <a:rPr kumimoji="0" lang="en-US" sz="5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Du?</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5800" b="1" i="0" u="none" strike="noStrike" cap="none" normalizeH="0" baseline="0" dirty="0" smtClean="0">
                        <a:ln>
                          <a:noFill/>
                        </a:ln>
                        <a:solidFill>
                          <a:schemeClr val="tx1"/>
                        </a:solidFill>
                        <a:effectLst/>
                        <a:latin typeface="Times New Roman" pitchFamily="18" charset="0"/>
                      </a:endParaRPr>
                    </a:p>
                  </a:txBody>
                  <a:tcPr marL="182878" marR="182878" marT="91440" marB="91440"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r>
                        <a:rPr lang="en-US" sz="5800" b="1" dirty="0" err="1" smtClean="0">
                          <a:latin typeface="Times New Roman" pitchFamily="18" charset="0"/>
                          <a:cs typeface="Times New Roman" pitchFamily="18" charset="0"/>
                        </a:rPr>
                        <a:t>Hiểu</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biết</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về</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quê</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hương</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Nguyễn</a:t>
                      </a:r>
                      <a:r>
                        <a:rPr lang="en-US" sz="5800" b="1" dirty="0" smtClean="0">
                          <a:latin typeface="Times New Roman" pitchFamily="18" charset="0"/>
                          <a:cs typeface="Times New Roman" pitchFamily="18" charset="0"/>
                        </a:rPr>
                        <a:t> Du?</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sz="5800" b="1" dirty="0" smtClean="0">
                          <a:latin typeface="Times New Roman" pitchFamily="18" charset="0"/>
                          <a:cs typeface="Times New Roman" pitchFamily="18" charset="0"/>
                        </a:rPr>
                        <a:t> -</a:t>
                      </a:r>
                      <a:r>
                        <a:rPr lang="en-US" sz="5800" b="1" baseline="0"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Yếu</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tố</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quê</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hương</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có</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ảnh</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hưởng</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gì</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tới</a:t>
                      </a:r>
                      <a:r>
                        <a:rPr lang="en-US" sz="5800" b="1" dirty="0" smtClean="0">
                          <a:latin typeface="Times New Roman" pitchFamily="18" charset="0"/>
                          <a:cs typeface="Times New Roman" pitchFamily="18" charset="0"/>
                        </a:rPr>
                        <a:t> con </a:t>
                      </a:r>
                      <a:r>
                        <a:rPr lang="en-US" sz="5800" b="1" dirty="0" err="1" smtClean="0">
                          <a:latin typeface="Times New Roman" pitchFamily="18" charset="0"/>
                          <a:cs typeface="Times New Roman" pitchFamily="18" charset="0"/>
                        </a:rPr>
                        <a:t>người</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Nguyễn</a:t>
                      </a:r>
                      <a:r>
                        <a:rPr lang="en-US" sz="5800" b="1" dirty="0" smtClean="0">
                          <a:latin typeface="Times New Roman" pitchFamily="18" charset="0"/>
                          <a:cs typeface="Times New Roman" pitchFamily="18" charset="0"/>
                        </a:rPr>
                        <a:t> Du?</a:t>
                      </a:r>
                      <a:endParaRPr kumimoji="0" lang="en-US" sz="5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5800" b="1" i="0" u="none" strike="noStrike" cap="none" normalizeH="0" baseline="0" dirty="0" smtClean="0">
                        <a:ln>
                          <a:noFill/>
                        </a:ln>
                        <a:solidFill>
                          <a:schemeClr val="tx1"/>
                        </a:solidFill>
                        <a:effectLst/>
                        <a:latin typeface="Times New Roman" pitchFamily="18" charset="0"/>
                      </a:endParaRPr>
                    </a:p>
                  </a:txBody>
                  <a:tcPr marL="182878" marR="182878" marT="91440" marB="91440"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Cuộc</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đời</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Nguyễn</a:t>
                      </a:r>
                      <a:r>
                        <a:rPr lang="en-US" sz="5800" b="1" dirty="0" smtClean="0">
                          <a:latin typeface="Times New Roman" pitchFamily="18" charset="0"/>
                          <a:cs typeface="Times New Roman" pitchFamily="18" charset="0"/>
                        </a:rPr>
                        <a:t> Du </a:t>
                      </a:r>
                      <a:r>
                        <a:rPr lang="en-US" sz="5800" b="1" dirty="0" err="1" smtClean="0">
                          <a:latin typeface="Times New Roman" pitchFamily="18" charset="0"/>
                          <a:cs typeface="Times New Roman" pitchFamily="18" charset="0"/>
                        </a:rPr>
                        <a:t>trải</a:t>
                      </a:r>
                      <a:r>
                        <a:rPr lang="en-US" sz="5800" b="1" dirty="0" smtClean="0">
                          <a:latin typeface="Times New Roman" pitchFamily="18" charset="0"/>
                          <a:cs typeface="Times New Roman" pitchFamily="18" charset="0"/>
                        </a:rPr>
                        <a:t> qua </a:t>
                      </a:r>
                      <a:r>
                        <a:rPr lang="en-US" sz="5800" b="1" dirty="0" err="1" smtClean="0">
                          <a:latin typeface="Times New Roman" pitchFamily="18" charset="0"/>
                          <a:cs typeface="Times New Roman" pitchFamily="18" charset="0"/>
                        </a:rPr>
                        <a:t>những</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thăng</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trầm</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nào</a:t>
                      </a:r>
                      <a:r>
                        <a:rPr lang="en-US" sz="5800" b="1" dirty="0" smtClean="0">
                          <a:latin typeface="Times New Roman" pitchFamily="18" charset="0"/>
                          <a:cs typeface="Times New Roman"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lang="en-US" sz="5800" b="1" dirty="0" smtClean="0">
                          <a:latin typeface="Times New Roman" pitchFamily="18" charset="0"/>
                          <a:cs typeface="Times New Roman" pitchFamily="18" charset="0"/>
                        </a:rPr>
                        <a:t>-</a:t>
                      </a:r>
                      <a:r>
                        <a:rPr lang="en-US" sz="5800" b="1" baseline="0"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Điều</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này</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ảnh</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hưởng</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gì</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đến</a:t>
                      </a:r>
                      <a:r>
                        <a:rPr lang="en-US" sz="5800" b="1" dirty="0" smtClean="0">
                          <a:latin typeface="Times New Roman" pitchFamily="18" charset="0"/>
                          <a:cs typeface="Times New Roman" pitchFamily="18" charset="0"/>
                        </a:rPr>
                        <a:t> con </a:t>
                      </a:r>
                      <a:r>
                        <a:rPr lang="en-US" sz="5800" b="1" dirty="0" err="1" smtClean="0">
                          <a:latin typeface="Times New Roman" pitchFamily="18" charset="0"/>
                          <a:cs typeface="Times New Roman" pitchFamily="18" charset="0"/>
                        </a:rPr>
                        <a:t>người</a:t>
                      </a:r>
                      <a:r>
                        <a:rPr lang="en-US" sz="5800" b="1" dirty="0" smtClean="0">
                          <a:latin typeface="Times New Roman" pitchFamily="18" charset="0"/>
                          <a:cs typeface="Times New Roman" pitchFamily="18" charset="0"/>
                        </a:rPr>
                        <a:t> </a:t>
                      </a:r>
                      <a:r>
                        <a:rPr lang="en-US" sz="5800" b="1" dirty="0" err="1" smtClean="0">
                          <a:latin typeface="Times New Roman" pitchFamily="18" charset="0"/>
                          <a:cs typeface="Times New Roman" pitchFamily="18" charset="0"/>
                        </a:rPr>
                        <a:t>Nguyễn</a:t>
                      </a:r>
                      <a:r>
                        <a:rPr lang="en-US" sz="5800" b="1" dirty="0" smtClean="0">
                          <a:latin typeface="Times New Roman" pitchFamily="18" charset="0"/>
                          <a:cs typeface="Times New Roman" pitchFamily="18" charset="0"/>
                        </a:rPr>
                        <a:t> Du?</a:t>
                      </a:r>
                      <a:endParaRPr kumimoji="0" lang="en-US" sz="5800" b="1" i="0" u="none" strike="noStrike" cap="none" normalizeH="0" baseline="0" dirty="0" smtClean="0">
                        <a:ln>
                          <a:noFill/>
                        </a:ln>
                        <a:solidFill>
                          <a:schemeClr val="tx1"/>
                        </a:solidFill>
                        <a:effectLst/>
                        <a:latin typeface="Times New Roman" pitchFamily="18" charset="0"/>
                      </a:endParaRPr>
                    </a:p>
                  </a:txBody>
                  <a:tcPr marL="182878" marR="182878" marT="91440" marB="91440" horzOverflow="overflow">
                    <a:lnL w="38100" cap="flat" cmpd="sng" algn="ctr">
                      <a:solidFill>
                        <a:srgbClr val="FF3300"/>
                      </a:solidFill>
                      <a:prstDash val="solid"/>
                      <a:round/>
                      <a:headEnd type="none" w="med" len="med"/>
                      <a:tailEnd type="none" w="med" len="med"/>
                    </a:lnL>
                    <a:lnR w="38100" cap="flat" cmpd="sng" algn="ctr">
                      <a:solidFill>
                        <a:srgbClr val="FF3300"/>
                      </a:solidFill>
                      <a:prstDash val="solid"/>
                      <a:round/>
                      <a:headEnd type="none" w="med" len="med"/>
                      <a:tailEnd type="none" w="med" len="med"/>
                    </a:lnR>
                    <a:lnT w="38100" cap="flat" cmpd="sng" algn="ctr">
                      <a:solidFill>
                        <a:srgbClr val="FF3300"/>
                      </a:solidFill>
                      <a:prstDash val="solid"/>
                      <a:round/>
                      <a:headEnd type="none" w="med" len="med"/>
                      <a:tailEnd type="none" w="med" len="med"/>
                    </a:lnT>
                    <a:lnB w="38100" cap="flat" cmpd="sng" algn="ctr">
                      <a:solidFill>
                        <a:srgbClr val="FF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 name="Down Ribbon 6"/>
          <p:cNvSpPr/>
          <p:nvPr/>
        </p:nvSpPr>
        <p:spPr>
          <a:xfrm>
            <a:off x="2760539" y="0"/>
            <a:ext cx="21026336" cy="1285876"/>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8800" b="1" dirty="0" err="1" smtClean="0">
                <a:solidFill>
                  <a:prstClr val="black"/>
                </a:solidFill>
                <a:latin typeface="Times New Roman" pitchFamily="18" charset="0"/>
                <a:cs typeface="Times New Roman" pitchFamily="18" charset="0"/>
              </a:rPr>
              <a:t>Nhóm</a:t>
            </a:r>
            <a:r>
              <a:rPr lang="en-US" sz="8800" b="1" dirty="0" smtClean="0">
                <a:solidFill>
                  <a:prstClr val="black"/>
                </a:solidFill>
                <a:latin typeface="Times New Roman" pitchFamily="18" charset="0"/>
                <a:cs typeface="Times New Roman" pitchFamily="18" charset="0"/>
              </a:rPr>
              <a:t> </a:t>
            </a:r>
            <a:r>
              <a:rPr lang="en-US" sz="8800" b="1" dirty="0" err="1" smtClean="0">
                <a:solidFill>
                  <a:prstClr val="black"/>
                </a:solidFill>
                <a:latin typeface="Times New Roman" pitchFamily="18" charset="0"/>
                <a:cs typeface="Times New Roman" pitchFamily="18" charset="0"/>
              </a:rPr>
              <a:t>chuyên</a:t>
            </a:r>
            <a:r>
              <a:rPr lang="en-US" sz="8800" b="1" dirty="0" smtClean="0">
                <a:solidFill>
                  <a:prstClr val="black"/>
                </a:solidFill>
                <a:latin typeface="Times New Roman" pitchFamily="18" charset="0"/>
                <a:cs typeface="Times New Roman" pitchFamily="18" charset="0"/>
              </a:rPr>
              <a:t> </a:t>
            </a:r>
            <a:r>
              <a:rPr lang="en-US" sz="8800" b="1" dirty="0" err="1" smtClean="0">
                <a:solidFill>
                  <a:prstClr val="black"/>
                </a:solidFill>
                <a:latin typeface="Times New Roman" pitchFamily="18" charset="0"/>
                <a:cs typeface="Times New Roman" pitchFamily="18" charset="0"/>
              </a:rPr>
              <a:t>gia</a:t>
            </a:r>
            <a:r>
              <a:rPr lang="en-US" sz="8800" b="1" dirty="0" smtClean="0">
                <a:solidFill>
                  <a:prstClr val="black"/>
                </a:solidFill>
                <a:latin typeface="Times New Roman" pitchFamily="18" charset="0"/>
                <a:cs typeface="Times New Roman" pitchFamily="18" charset="0"/>
              </a:rPr>
              <a:t> </a:t>
            </a:r>
            <a:endParaRPr lang="en-US" sz="8800" b="1" dirty="0">
              <a:solidFill>
                <a:prstClr val="black"/>
              </a:solidFill>
              <a:latin typeface="Times New Roman" pitchFamily="18" charset="0"/>
              <a:cs typeface="Times New Roman" pitchFamily="18" charset="0"/>
            </a:endParaRPr>
          </a:p>
        </p:txBody>
      </p:sp>
      <p:pic>
        <p:nvPicPr>
          <p:cNvPr id="8" name="Picture 10" descr="Digit 18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9051" y="11629265"/>
            <a:ext cx="5616624" cy="2086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330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31" presetClass="exit" presetSubtype="0" fill="hold" nodeType="withEffect">
                                  <p:stCondLst>
                                    <p:cond delay="183000"/>
                                  </p:stCondLst>
                                  <p:iterate type="lt">
                                    <p:tmPct val="5000"/>
                                  </p:iterate>
                                  <p:childTnLst>
                                    <p:anim calcmode="lin" valueType="num">
                                      <p:cBhvr>
                                        <p:cTn id="18" dur="1000"/>
                                        <p:tgtEl>
                                          <p:spTgt spid="8"/>
                                        </p:tgtEl>
                                        <p:attrNameLst>
                                          <p:attrName>ppt_w</p:attrName>
                                        </p:attrNameLst>
                                      </p:cBhvr>
                                      <p:tavLst>
                                        <p:tav tm="0">
                                          <p:val>
                                            <p:strVal val="ppt_w"/>
                                          </p:val>
                                        </p:tav>
                                        <p:tav tm="100000">
                                          <p:val>
                                            <p:fltVal val="0"/>
                                          </p:val>
                                        </p:tav>
                                      </p:tavLst>
                                    </p:anim>
                                    <p:anim calcmode="lin" valueType="num">
                                      <p:cBhvr>
                                        <p:cTn id="19" dur="1000"/>
                                        <p:tgtEl>
                                          <p:spTgt spid="8"/>
                                        </p:tgtEl>
                                        <p:attrNameLst>
                                          <p:attrName>ppt_h</p:attrName>
                                        </p:attrNameLst>
                                      </p:cBhvr>
                                      <p:tavLst>
                                        <p:tav tm="0">
                                          <p:val>
                                            <p:strVal val="ppt_h"/>
                                          </p:val>
                                        </p:tav>
                                        <p:tav tm="100000">
                                          <p:val>
                                            <p:fltVal val="0"/>
                                          </p:val>
                                        </p:tav>
                                      </p:tavLst>
                                    </p:anim>
                                    <p:anim calcmode="lin" valueType="num">
                                      <p:cBhvr>
                                        <p:cTn id="20" dur="1000"/>
                                        <p:tgtEl>
                                          <p:spTgt spid="8"/>
                                        </p:tgtEl>
                                        <p:attrNameLst>
                                          <p:attrName>style.rotation</p:attrName>
                                        </p:attrNameLst>
                                      </p:cBhvr>
                                      <p:tavLst>
                                        <p:tav tm="0">
                                          <p:val>
                                            <p:fltVal val="0"/>
                                          </p:val>
                                        </p:tav>
                                        <p:tav tm="100000">
                                          <p:val>
                                            <p:fltVal val="90"/>
                                          </p:val>
                                        </p:tav>
                                      </p:tavLst>
                                    </p:anim>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phy.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90" y="5857883"/>
            <a:ext cx="24307798" cy="7858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25287107_1503553876407376_365816523_na.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3049588" y="723903"/>
            <a:ext cx="18402026" cy="126873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Desktop\25287107_1503553876407376_365816523_na.jpg"/>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a:off x="3087689" y="-800101"/>
            <a:ext cx="18288000" cy="126873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Desktop\25287107_1503553876407376_365816523_na.jpg"/>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689" y="-976309"/>
            <a:ext cx="24384000" cy="1268730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ADMIN\Desktop\Untitled (a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586168" y="3895421"/>
            <a:ext cx="13179426" cy="43815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ADMIN\Desktop\Untitled (a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790" y="4000503"/>
            <a:ext cx="6480174" cy="438150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ADMIN\Desktop\Untitled (a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60387" y="4000503"/>
            <a:ext cx="9448800" cy="438150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C:\Users\ADMIN\Desktop\Untitlead (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582328" y="6842844"/>
            <a:ext cx="2247902" cy="27178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C:\Users\ADMIN\Desktop\Untitlead (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75214" y="4770455"/>
            <a:ext cx="2654298" cy="27051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ADMIN\Desktop\Untitlead (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94684" y="6037806"/>
            <a:ext cx="2095502" cy="26416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C:\Users\ADMIN\Desktop\Untitlead (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79598" y="6297107"/>
            <a:ext cx="2298698" cy="267970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C:\Users\ADMIN\Desktop\Untitlead (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556257" y="5936203"/>
            <a:ext cx="1854200" cy="270510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Untitlead (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763877" y="8780333"/>
            <a:ext cx="1873752" cy="27051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C:\Users\ADMIN\Desktop\Untitlead (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45692" y="6917607"/>
            <a:ext cx="2298698" cy="267970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Untitlead (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45520" y="9183116"/>
            <a:ext cx="1890942" cy="246006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 descr="C:\Users\ADMIN\Desktop\Untitlead (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220062" y="6898283"/>
            <a:ext cx="1690838" cy="24410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C:\Users\ADMIN\Desktop\Untitlead (7).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2654" y="7075515"/>
            <a:ext cx="2395190" cy="2441030"/>
          </a:xfrm>
          <a:prstGeom prst="rect">
            <a:avLst/>
          </a:prstGeom>
          <a:noFill/>
          <a:extLst>
            <a:ext uri="{909E8E84-426E-40DD-AFC4-6F175D3DCCD1}">
              <a14:hiddenFill xmlns:a14="http://schemas.microsoft.com/office/drawing/2010/main">
                <a:solidFill>
                  <a:srgbClr val="FFFFFF"/>
                </a:solidFill>
              </a14:hiddenFill>
            </a:ext>
          </a:extLst>
        </p:spPr>
      </p:pic>
      <p:sp>
        <p:nvSpPr>
          <p:cNvPr id="116" name="Rounded Rectangle 115">
            <a:hlinkClick r:id="" action="ppaction://noaction"/>
          </p:cNvPr>
          <p:cNvSpPr/>
          <p:nvPr/>
        </p:nvSpPr>
        <p:spPr>
          <a:xfrm>
            <a:off x="7972311" y="1364460"/>
            <a:ext cx="8162640" cy="3685184"/>
          </a:xfrm>
          <a:prstGeom prst="roundRect">
            <a:avLst/>
          </a:prstGeom>
          <a:solidFill>
            <a:schemeClr val="accent6">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96950" tIns="98474" rIns="196950" bIns="98474" rtlCol="0" anchor="ctr"/>
          <a:lstStyle/>
          <a:p>
            <a:pPr algn="ctr" defTabSz="1969470">
              <a:defRPr/>
            </a:pPr>
            <a:r>
              <a:rPr lang="en-US" sz="6400" b="1" dirty="0">
                <a:solidFill>
                  <a:prstClr val="black"/>
                </a:solidFill>
                <a:latin typeface="Times New Roman" panose="02020603050405020304" pitchFamily="18" charset="0"/>
                <a:cs typeface="Times New Roman" panose="02020603050405020304" pitchFamily="18" charset="0"/>
                <a:sym typeface="Arial"/>
              </a:rPr>
              <a:t>MẢNH GHÉP </a:t>
            </a:r>
          </a:p>
          <a:p>
            <a:pPr algn="ctr" defTabSz="1969470">
              <a:defRPr/>
            </a:pPr>
            <a:r>
              <a:rPr lang="en-US" sz="6400" b="1" dirty="0" err="1">
                <a:solidFill>
                  <a:prstClr val="black"/>
                </a:solidFill>
                <a:latin typeface="Times New Roman" panose="02020603050405020304" pitchFamily="18" charset="0"/>
                <a:cs typeface="Times New Roman" panose="02020603050405020304" pitchFamily="18" charset="0"/>
                <a:sym typeface="Arial"/>
              </a:rPr>
              <a:t>Hợp</a:t>
            </a:r>
            <a:r>
              <a:rPr lang="en-US" sz="6400" b="1" dirty="0">
                <a:solidFill>
                  <a:prstClr val="black"/>
                </a:solidFill>
                <a:latin typeface="Times New Roman" panose="02020603050405020304" pitchFamily="18" charset="0"/>
                <a:cs typeface="Times New Roman" panose="02020603050405020304" pitchFamily="18" charset="0"/>
                <a:sym typeface="Arial"/>
              </a:rPr>
              <a:t> </a:t>
            </a:r>
            <a:r>
              <a:rPr lang="en-US" sz="6400" b="1" dirty="0" err="1">
                <a:solidFill>
                  <a:prstClr val="black"/>
                </a:solidFill>
                <a:latin typeface="Times New Roman" panose="02020603050405020304" pitchFamily="18" charset="0"/>
                <a:cs typeface="Times New Roman" panose="02020603050405020304" pitchFamily="18" charset="0"/>
                <a:sym typeface="Arial"/>
              </a:rPr>
              <a:t>tác</a:t>
            </a:r>
            <a:r>
              <a:rPr lang="en-US" sz="6400" b="1" dirty="0">
                <a:solidFill>
                  <a:prstClr val="black"/>
                </a:solidFill>
                <a:latin typeface="Times New Roman" panose="02020603050405020304" pitchFamily="18" charset="0"/>
                <a:cs typeface="Times New Roman" panose="02020603050405020304" pitchFamily="18" charset="0"/>
                <a:sym typeface="Arial"/>
              </a:rPr>
              <a:t> – </a:t>
            </a:r>
            <a:r>
              <a:rPr lang="en-US" sz="6400" b="1" dirty="0" err="1">
                <a:solidFill>
                  <a:prstClr val="black"/>
                </a:solidFill>
                <a:latin typeface="Times New Roman" panose="02020603050405020304" pitchFamily="18" charset="0"/>
                <a:cs typeface="Times New Roman" panose="02020603050405020304" pitchFamily="18" charset="0"/>
                <a:sym typeface="Arial"/>
              </a:rPr>
              <a:t>sáng</a:t>
            </a:r>
            <a:r>
              <a:rPr lang="en-US" sz="6400" b="1" dirty="0">
                <a:solidFill>
                  <a:prstClr val="black"/>
                </a:solidFill>
                <a:latin typeface="Times New Roman" panose="02020603050405020304" pitchFamily="18" charset="0"/>
                <a:cs typeface="Times New Roman" panose="02020603050405020304" pitchFamily="18" charset="0"/>
                <a:sym typeface="Arial"/>
              </a:rPr>
              <a:t> </a:t>
            </a:r>
            <a:r>
              <a:rPr lang="en-US" sz="6400" b="1" dirty="0" err="1">
                <a:solidFill>
                  <a:prstClr val="black"/>
                </a:solidFill>
                <a:latin typeface="Times New Roman" panose="02020603050405020304" pitchFamily="18" charset="0"/>
                <a:cs typeface="Times New Roman" panose="02020603050405020304" pitchFamily="18" charset="0"/>
                <a:sym typeface="Arial"/>
              </a:rPr>
              <a:t>tạo</a:t>
            </a:r>
            <a:endParaRPr lang="en-US" sz="64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128" name="Picture 4" descr="C:\Users\ADMIN\Desktop\Untitlead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86734" y="7460206"/>
            <a:ext cx="270509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C:\Users\ADMIN\Desktop\Untitlead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14802" y="5358536"/>
            <a:ext cx="270509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C:\Users\ADMIN\Desktop\Untitlead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46050" y="6523242"/>
            <a:ext cx="270509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C:\Users\ADMIN\Desktop\Untitlead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260302" y="6435138"/>
            <a:ext cx="270509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C:\Users\ADMIN\Desktop\Untitlead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12796" y="8881350"/>
            <a:ext cx="270509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C:\Users\ADMIN\Desktop\Untitlead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906432" y="6435138"/>
            <a:ext cx="270509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C:\Users\ADMIN\Desktop\Untitlead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67204" y="9064452"/>
            <a:ext cx="270509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C:\Users\ADMIN\Desktop\Untitlead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35388" y="8386693"/>
            <a:ext cx="2441030" cy="24066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C:\Users\ADMIN\Desktop\Untitlead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45236" y="7231577"/>
            <a:ext cx="2441030" cy="24066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C:\Users\ADMIN\Desktop\Untitlead (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48536" y="7381223"/>
            <a:ext cx="2441030" cy="2483718"/>
          </a:xfrm>
          <a:prstGeom prst="rect">
            <a:avLst/>
          </a:prstGeom>
          <a:noFill/>
          <a:extLst>
            <a:ext uri="{909E8E84-426E-40DD-AFC4-6F175D3DCCD1}">
              <a14:hiddenFill xmlns:a14="http://schemas.microsoft.com/office/drawing/2010/main">
                <a:solidFill>
                  <a:srgbClr val="FFFFFF"/>
                </a:solidFill>
              </a14:hiddenFill>
            </a:ext>
          </a:extLst>
        </p:spPr>
      </p:pic>
      <p:pic>
        <p:nvPicPr>
          <p:cNvPr id="103"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17"/>
          <a:stretch>
            <a:fillRect/>
          </a:stretch>
        </p:blipFill>
        <p:spPr>
          <a:xfrm>
            <a:off x="25278333" y="1316937"/>
            <a:ext cx="915354" cy="915354"/>
          </a:xfrm>
          <a:prstGeom prst="rect">
            <a:avLst/>
          </a:prstGeom>
        </p:spPr>
      </p:pic>
      <p:sp>
        <p:nvSpPr>
          <p:cNvPr id="2" name="Rounded Rectangle 1"/>
          <p:cNvSpPr/>
          <p:nvPr/>
        </p:nvSpPr>
        <p:spPr>
          <a:xfrm>
            <a:off x="3179686" y="3864660"/>
            <a:ext cx="4467070" cy="19523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828800"/>
            <a:r>
              <a:rPr lang="en-US" sz="5600" b="1" dirty="0" err="1">
                <a:solidFill>
                  <a:prstClr val="black"/>
                </a:solidFill>
                <a:latin typeface="Calibri"/>
              </a:rPr>
              <a:t>Nhóm</a:t>
            </a:r>
            <a:r>
              <a:rPr lang="en-US" sz="5600" b="1" dirty="0">
                <a:solidFill>
                  <a:prstClr val="black"/>
                </a:solidFill>
                <a:latin typeface="Calibri"/>
              </a:rPr>
              <a:t> A</a:t>
            </a:r>
          </a:p>
        </p:txBody>
      </p:sp>
      <p:sp>
        <p:nvSpPr>
          <p:cNvPr id="43" name="Rounded Rectangle 42"/>
          <p:cNvSpPr/>
          <p:nvPr/>
        </p:nvSpPr>
        <p:spPr>
          <a:xfrm>
            <a:off x="18478260" y="2305616"/>
            <a:ext cx="4467070" cy="19523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828800"/>
            <a:r>
              <a:rPr lang="en-US" sz="5600" b="1" dirty="0" err="1">
                <a:solidFill>
                  <a:prstClr val="black"/>
                </a:solidFill>
                <a:latin typeface="Calibri"/>
              </a:rPr>
              <a:t>Nhóm</a:t>
            </a:r>
            <a:r>
              <a:rPr lang="en-US" sz="5600" b="1" dirty="0">
                <a:solidFill>
                  <a:prstClr val="black"/>
                </a:solidFill>
                <a:latin typeface="Calibri"/>
              </a:rPr>
              <a:t> B</a:t>
            </a:r>
          </a:p>
        </p:txBody>
      </p:sp>
      <p:sp>
        <p:nvSpPr>
          <p:cNvPr id="3" name="Rounded Rectangle 2"/>
          <p:cNvSpPr/>
          <p:nvPr/>
        </p:nvSpPr>
        <p:spPr>
          <a:xfrm>
            <a:off x="8013779" y="5826847"/>
            <a:ext cx="9408491" cy="33208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err="1" smtClean="0">
                <a:solidFill>
                  <a:schemeClr val="tx1"/>
                </a:solidFill>
                <a:latin typeface="Times New Roman" panose="02020603050405020304" pitchFamily="18" charset="0"/>
                <a:cs typeface="Times New Roman" panose="02020603050405020304" pitchFamily="18" charset="0"/>
              </a:rPr>
              <a:t>Nhiệm</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vụ</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Lập</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niên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biểu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Nguyễn</a:t>
            </a:r>
            <a:r>
              <a:rPr lang="en-US" b="1" dirty="0" smtClean="0">
                <a:solidFill>
                  <a:schemeClr val="tx1"/>
                </a:solidFill>
                <a:latin typeface="Times New Roman" panose="02020603050405020304" pitchFamily="18" charset="0"/>
                <a:cs typeface="Times New Roman" panose="02020603050405020304" pitchFamily="18" charset="0"/>
              </a:rPr>
              <a:t> Du </a:t>
            </a:r>
            <a:r>
              <a:rPr lang="en-US" b="1" dirty="0" err="1" smtClean="0">
                <a:solidFill>
                  <a:schemeClr val="tx1"/>
                </a:solidFill>
                <a:latin typeface="Times New Roman" panose="02020603050405020304" pitchFamily="18" charset="0"/>
                <a:cs typeface="Times New Roman" panose="02020603050405020304" pitchFamily="18" charset="0"/>
              </a:rPr>
              <a:t>và</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nhận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xét</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về</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cuộc</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đời</a:t>
            </a:r>
            <a:r>
              <a:rPr lang="en-US" b="1" dirty="0" smtClean="0">
                <a:solidFill>
                  <a:schemeClr val="tx1"/>
                </a:solidFill>
                <a:latin typeface="Times New Roman" panose="02020603050405020304" pitchFamily="18" charset="0"/>
                <a:cs typeface="Times New Roman" panose="02020603050405020304" pitchFamily="18" charset="0"/>
              </a:rPr>
              <a:t>, con </a:t>
            </a:r>
            <a:r>
              <a:rPr lang="en-US" b="1" dirty="0" err="1" smtClean="0">
                <a:solidFill>
                  <a:schemeClr val="tx1"/>
                </a:solidFill>
                <a:latin typeface="Times New Roman" panose="02020603050405020304" pitchFamily="18" charset="0"/>
                <a:cs typeface="Times New Roman" panose="02020603050405020304" pitchFamily="18" charset="0"/>
              </a:rPr>
              <a:t>người</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ông</a:t>
            </a:r>
            <a:r>
              <a:rPr lang="en-US" b="1" dirty="0">
                <a:solidFill>
                  <a:schemeClr val="tx1"/>
                </a:solidFill>
                <a:latin typeface="Times New Roman" panose="02020603050405020304" pitchFamily="18" charset="0"/>
                <a:cs typeface="Times New Roman" panose="02020603050405020304" pitchFamily="18" charset="0"/>
              </a:rPr>
              <a:t> </a:t>
            </a:r>
            <a:r>
              <a:rPr lang="en-US" b="1" dirty="0" smtClean="0">
                <a:solidFill>
                  <a:schemeClr val="tx1"/>
                </a:solidFill>
                <a:latin typeface="Times New Roman" panose="02020603050405020304" pitchFamily="18" charset="0"/>
                <a:cs typeface="Times New Roman" panose="02020603050405020304" pitchFamily="18" charset="0"/>
              </a:rPr>
              <a:t>(</a:t>
            </a:r>
            <a:r>
              <a:rPr lang="en-US" b="1" dirty="0" err="1" smtClean="0">
                <a:solidFill>
                  <a:schemeClr val="tx1"/>
                </a:solidFill>
                <a:latin typeface="Times New Roman" panose="02020603050405020304" pitchFamily="18" charset="0"/>
                <a:cs typeface="Times New Roman" panose="02020603050405020304" pitchFamily="18" charset="0"/>
              </a:rPr>
              <a:t>Thời</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gian</a:t>
            </a:r>
            <a:r>
              <a:rPr lang="en-US" b="1" dirty="0" smtClean="0">
                <a:solidFill>
                  <a:schemeClr val="tx1"/>
                </a:solidFill>
                <a:latin typeface="Times New Roman" panose="02020603050405020304" pitchFamily="18" charset="0"/>
                <a:cs typeface="Times New Roman" panose="02020603050405020304" pitchFamily="18" charset="0"/>
              </a:rPr>
              <a:t>: 5 </a:t>
            </a:r>
            <a:r>
              <a:rPr lang="en-US" b="1" dirty="0" err="1" smtClean="0">
                <a:solidFill>
                  <a:schemeClr val="tx1"/>
                </a:solidFill>
                <a:latin typeface="Times New Roman" panose="02020603050405020304" pitchFamily="18" charset="0"/>
                <a:cs typeface="Times New Roman" panose="02020603050405020304" pitchFamily="18" charset="0"/>
              </a:rPr>
              <a:t>phút</a:t>
            </a:r>
            <a:r>
              <a:rPr lang="en-US" b="1" dirty="0" smtClean="0">
                <a:solidFill>
                  <a:schemeClr val="tx1"/>
                </a:solidFill>
                <a:latin typeface="Times New Roman" panose="02020603050405020304" pitchFamily="18" charset="0"/>
                <a:cs typeface="Times New Roman" panose="02020603050405020304" pitchFamily="18" charset="0"/>
              </a:rPr>
              <a:t>)</a:t>
            </a:r>
            <a:r>
              <a:rPr lang="en-US" b="1" dirty="0" smtClean="0">
                <a:solidFill>
                  <a:schemeClr val="tx1"/>
                </a:solidFill>
                <a:latin typeface="Times New Roman" panose="02020603050405020304" pitchFamily="18" charset="0"/>
                <a:cs typeface="Times New Roman" panose="02020603050405020304" pitchFamily="18" charset="0"/>
              </a:rPr>
              <a:t> </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351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7"/>
                                        </p:tgtEl>
                                        <p:attrNameLst>
                                          <p:attrName>r</p:attrName>
                                        </p:attrNameLst>
                                      </p:cBhvr>
                                    </p:animRot>
                                    <p:animRot by="-240000">
                                      <p:cBhvr>
                                        <p:cTn id="13" dur="200" fill="hold">
                                          <p:stCondLst>
                                            <p:cond delay="200"/>
                                          </p:stCondLst>
                                        </p:cTn>
                                        <p:tgtEl>
                                          <p:spTgt spid="57"/>
                                        </p:tgtEl>
                                        <p:attrNameLst>
                                          <p:attrName>r</p:attrName>
                                        </p:attrNameLst>
                                      </p:cBhvr>
                                    </p:animRot>
                                    <p:animRot by="240000">
                                      <p:cBhvr>
                                        <p:cTn id="14" dur="200" fill="hold">
                                          <p:stCondLst>
                                            <p:cond delay="400"/>
                                          </p:stCondLst>
                                        </p:cTn>
                                        <p:tgtEl>
                                          <p:spTgt spid="57"/>
                                        </p:tgtEl>
                                        <p:attrNameLst>
                                          <p:attrName>r</p:attrName>
                                        </p:attrNameLst>
                                      </p:cBhvr>
                                    </p:animRot>
                                    <p:animRot by="-240000">
                                      <p:cBhvr>
                                        <p:cTn id="15" dur="200" fill="hold">
                                          <p:stCondLst>
                                            <p:cond delay="600"/>
                                          </p:stCondLst>
                                        </p:cTn>
                                        <p:tgtEl>
                                          <p:spTgt spid="57"/>
                                        </p:tgtEl>
                                        <p:attrNameLst>
                                          <p:attrName>r</p:attrName>
                                        </p:attrNameLst>
                                      </p:cBhvr>
                                    </p:animRot>
                                    <p:animRot by="120000">
                                      <p:cBhvr>
                                        <p:cTn id="16" dur="200" fill="hold">
                                          <p:stCondLst>
                                            <p:cond delay="800"/>
                                          </p:stCondLst>
                                        </p:cTn>
                                        <p:tgtEl>
                                          <p:spTgt spid="5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0"/>
                                        </p:tgtEl>
                                        <p:attrNameLst>
                                          <p:attrName>r</p:attrName>
                                        </p:attrNameLst>
                                      </p:cBhvr>
                                    </p:animRot>
                                    <p:animRot by="-240000">
                                      <p:cBhvr>
                                        <p:cTn id="19" dur="200" fill="hold">
                                          <p:stCondLst>
                                            <p:cond delay="200"/>
                                          </p:stCondLst>
                                        </p:cTn>
                                        <p:tgtEl>
                                          <p:spTgt spid="60"/>
                                        </p:tgtEl>
                                        <p:attrNameLst>
                                          <p:attrName>r</p:attrName>
                                        </p:attrNameLst>
                                      </p:cBhvr>
                                    </p:animRot>
                                    <p:animRot by="240000">
                                      <p:cBhvr>
                                        <p:cTn id="20" dur="200" fill="hold">
                                          <p:stCondLst>
                                            <p:cond delay="400"/>
                                          </p:stCondLst>
                                        </p:cTn>
                                        <p:tgtEl>
                                          <p:spTgt spid="60"/>
                                        </p:tgtEl>
                                        <p:attrNameLst>
                                          <p:attrName>r</p:attrName>
                                        </p:attrNameLst>
                                      </p:cBhvr>
                                    </p:animRot>
                                    <p:animRot by="-240000">
                                      <p:cBhvr>
                                        <p:cTn id="21" dur="200" fill="hold">
                                          <p:stCondLst>
                                            <p:cond delay="600"/>
                                          </p:stCondLst>
                                        </p:cTn>
                                        <p:tgtEl>
                                          <p:spTgt spid="60"/>
                                        </p:tgtEl>
                                        <p:attrNameLst>
                                          <p:attrName>r</p:attrName>
                                        </p:attrNameLst>
                                      </p:cBhvr>
                                    </p:animRot>
                                    <p:animRot by="120000">
                                      <p:cBhvr>
                                        <p:cTn id="22" dur="200" fill="hold">
                                          <p:stCondLst>
                                            <p:cond delay="800"/>
                                          </p:stCondLst>
                                        </p:cTn>
                                        <p:tgtEl>
                                          <p:spTgt spid="6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58"/>
                                        </p:tgtEl>
                                        <p:attrNameLst>
                                          <p:attrName>r</p:attrName>
                                        </p:attrNameLst>
                                      </p:cBhvr>
                                    </p:animRot>
                                    <p:animRot by="-240000">
                                      <p:cBhvr>
                                        <p:cTn id="31" dur="200" fill="hold">
                                          <p:stCondLst>
                                            <p:cond delay="200"/>
                                          </p:stCondLst>
                                        </p:cTn>
                                        <p:tgtEl>
                                          <p:spTgt spid="58"/>
                                        </p:tgtEl>
                                        <p:attrNameLst>
                                          <p:attrName>r</p:attrName>
                                        </p:attrNameLst>
                                      </p:cBhvr>
                                    </p:animRot>
                                    <p:animRot by="240000">
                                      <p:cBhvr>
                                        <p:cTn id="32" dur="200" fill="hold">
                                          <p:stCondLst>
                                            <p:cond delay="400"/>
                                          </p:stCondLst>
                                        </p:cTn>
                                        <p:tgtEl>
                                          <p:spTgt spid="58"/>
                                        </p:tgtEl>
                                        <p:attrNameLst>
                                          <p:attrName>r</p:attrName>
                                        </p:attrNameLst>
                                      </p:cBhvr>
                                    </p:animRot>
                                    <p:animRot by="-240000">
                                      <p:cBhvr>
                                        <p:cTn id="33" dur="200" fill="hold">
                                          <p:stCondLst>
                                            <p:cond delay="600"/>
                                          </p:stCondLst>
                                        </p:cTn>
                                        <p:tgtEl>
                                          <p:spTgt spid="58"/>
                                        </p:tgtEl>
                                        <p:attrNameLst>
                                          <p:attrName>r</p:attrName>
                                        </p:attrNameLst>
                                      </p:cBhvr>
                                    </p:animRot>
                                    <p:animRot by="120000">
                                      <p:cBhvr>
                                        <p:cTn id="34" dur="200" fill="hold">
                                          <p:stCondLst>
                                            <p:cond delay="800"/>
                                          </p:stCondLst>
                                        </p:cTn>
                                        <p:tgtEl>
                                          <p:spTgt spid="5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65"/>
                                        </p:tgtEl>
                                        <p:attrNameLst>
                                          <p:attrName>r</p:attrName>
                                        </p:attrNameLst>
                                      </p:cBhvr>
                                    </p:animRot>
                                    <p:animRot by="-240000">
                                      <p:cBhvr>
                                        <p:cTn id="37" dur="200" fill="hold">
                                          <p:stCondLst>
                                            <p:cond delay="200"/>
                                          </p:stCondLst>
                                        </p:cTn>
                                        <p:tgtEl>
                                          <p:spTgt spid="65"/>
                                        </p:tgtEl>
                                        <p:attrNameLst>
                                          <p:attrName>r</p:attrName>
                                        </p:attrNameLst>
                                      </p:cBhvr>
                                    </p:animRot>
                                    <p:animRot by="240000">
                                      <p:cBhvr>
                                        <p:cTn id="38" dur="200" fill="hold">
                                          <p:stCondLst>
                                            <p:cond delay="400"/>
                                          </p:stCondLst>
                                        </p:cTn>
                                        <p:tgtEl>
                                          <p:spTgt spid="65"/>
                                        </p:tgtEl>
                                        <p:attrNameLst>
                                          <p:attrName>r</p:attrName>
                                        </p:attrNameLst>
                                      </p:cBhvr>
                                    </p:animRot>
                                    <p:animRot by="-240000">
                                      <p:cBhvr>
                                        <p:cTn id="39" dur="200" fill="hold">
                                          <p:stCondLst>
                                            <p:cond delay="600"/>
                                          </p:stCondLst>
                                        </p:cTn>
                                        <p:tgtEl>
                                          <p:spTgt spid="65"/>
                                        </p:tgtEl>
                                        <p:attrNameLst>
                                          <p:attrName>r</p:attrName>
                                        </p:attrNameLst>
                                      </p:cBhvr>
                                    </p:animRot>
                                    <p:animRot by="120000">
                                      <p:cBhvr>
                                        <p:cTn id="40" dur="200" fill="hold">
                                          <p:stCondLst>
                                            <p:cond delay="800"/>
                                          </p:stCondLst>
                                        </p:cTn>
                                        <p:tgtEl>
                                          <p:spTgt spid="6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67"/>
                                        </p:tgtEl>
                                        <p:attrNameLst>
                                          <p:attrName>r</p:attrName>
                                        </p:attrNameLst>
                                      </p:cBhvr>
                                    </p:animRot>
                                    <p:animRot by="-240000">
                                      <p:cBhvr>
                                        <p:cTn id="43" dur="200" fill="hold">
                                          <p:stCondLst>
                                            <p:cond delay="200"/>
                                          </p:stCondLst>
                                        </p:cTn>
                                        <p:tgtEl>
                                          <p:spTgt spid="67"/>
                                        </p:tgtEl>
                                        <p:attrNameLst>
                                          <p:attrName>r</p:attrName>
                                        </p:attrNameLst>
                                      </p:cBhvr>
                                    </p:animRot>
                                    <p:animRot by="240000">
                                      <p:cBhvr>
                                        <p:cTn id="44" dur="200" fill="hold">
                                          <p:stCondLst>
                                            <p:cond delay="400"/>
                                          </p:stCondLst>
                                        </p:cTn>
                                        <p:tgtEl>
                                          <p:spTgt spid="67"/>
                                        </p:tgtEl>
                                        <p:attrNameLst>
                                          <p:attrName>r</p:attrName>
                                        </p:attrNameLst>
                                      </p:cBhvr>
                                    </p:animRot>
                                    <p:animRot by="-240000">
                                      <p:cBhvr>
                                        <p:cTn id="45" dur="200" fill="hold">
                                          <p:stCondLst>
                                            <p:cond delay="600"/>
                                          </p:stCondLst>
                                        </p:cTn>
                                        <p:tgtEl>
                                          <p:spTgt spid="67"/>
                                        </p:tgtEl>
                                        <p:attrNameLst>
                                          <p:attrName>r</p:attrName>
                                        </p:attrNameLst>
                                      </p:cBhvr>
                                    </p:animRot>
                                    <p:animRot by="120000">
                                      <p:cBhvr>
                                        <p:cTn id="46" dur="200" fill="hold">
                                          <p:stCondLst>
                                            <p:cond delay="800"/>
                                          </p:stCondLst>
                                        </p:cTn>
                                        <p:tgtEl>
                                          <p:spTgt spid="67"/>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69"/>
                                        </p:tgtEl>
                                        <p:attrNameLst>
                                          <p:attrName>r</p:attrName>
                                        </p:attrNameLst>
                                      </p:cBhvr>
                                    </p:animRot>
                                    <p:animRot by="-240000">
                                      <p:cBhvr>
                                        <p:cTn id="49" dur="200" fill="hold">
                                          <p:stCondLst>
                                            <p:cond delay="200"/>
                                          </p:stCondLst>
                                        </p:cTn>
                                        <p:tgtEl>
                                          <p:spTgt spid="69"/>
                                        </p:tgtEl>
                                        <p:attrNameLst>
                                          <p:attrName>r</p:attrName>
                                        </p:attrNameLst>
                                      </p:cBhvr>
                                    </p:animRot>
                                    <p:animRot by="240000">
                                      <p:cBhvr>
                                        <p:cTn id="50" dur="200" fill="hold">
                                          <p:stCondLst>
                                            <p:cond delay="400"/>
                                          </p:stCondLst>
                                        </p:cTn>
                                        <p:tgtEl>
                                          <p:spTgt spid="69"/>
                                        </p:tgtEl>
                                        <p:attrNameLst>
                                          <p:attrName>r</p:attrName>
                                        </p:attrNameLst>
                                      </p:cBhvr>
                                    </p:animRot>
                                    <p:animRot by="-240000">
                                      <p:cBhvr>
                                        <p:cTn id="51" dur="200" fill="hold">
                                          <p:stCondLst>
                                            <p:cond delay="600"/>
                                          </p:stCondLst>
                                        </p:cTn>
                                        <p:tgtEl>
                                          <p:spTgt spid="69"/>
                                        </p:tgtEl>
                                        <p:attrNameLst>
                                          <p:attrName>r</p:attrName>
                                        </p:attrNameLst>
                                      </p:cBhvr>
                                    </p:animRot>
                                    <p:animRot by="120000">
                                      <p:cBhvr>
                                        <p:cTn id="52" dur="200" fill="hold">
                                          <p:stCondLst>
                                            <p:cond delay="800"/>
                                          </p:stCondLst>
                                        </p:cTn>
                                        <p:tgtEl>
                                          <p:spTgt spid="69"/>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71"/>
                                        </p:tgtEl>
                                        <p:attrNameLst>
                                          <p:attrName>r</p:attrName>
                                        </p:attrNameLst>
                                      </p:cBhvr>
                                    </p:animRot>
                                    <p:animRot by="-240000">
                                      <p:cBhvr>
                                        <p:cTn id="55" dur="200" fill="hold">
                                          <p:stCondLst>
                                            <p:cond delay="200"/>
                                          </p:stCondLst>
                                        </p:cTn>
                                        <p:tgtEl>
                                          <p:spTgt spid="71"/>
                                        </p:tgtEl>
                                        <p:attrNameLst>
                                          <p:attrName>r</p:attrName>
                                        </p:attrNameLst>
                                      </p:cBhvr>
                                    </p:animRot>
                                    <p:animRot by="240000">
                                      <p:cBhvr>
                                        <p:cTn id="56" dur="200" fill="hold">
                                          <p:stCondLst>
                                            <p:cond delay="400"/>
                                          </p:stCondLst>
                                        </p:cTn>
                                        <p:tgtEl>
                                          <p:spTgt spid="71"/>
                                        </p:tgtEl>
                                        <p:attrNameLst>
                                          <p:attrName>r</p:attrName>
                                        </p:attrNameLst>
                                      </p:cBhvr>
                                    </p:animRot>
                                    <p:animRot by="-240000">
                                      <p:cBhvr>
                                        <p:cTn id="57" dur="200" fill="hold">
                                          <p:stCondLst>
                                            <p:cond delay="600"/>
                                          </p:stCondLst>
                                        </p:cTn>
                                        <p:tgtEl>
                                          <p:spTgt spid="71"/>
                                        </p:tgtEl>
                                        <p:attrNameLst>
                                          <p:attrName>r</p:attrName>
                                        </p:attrNameLst>
                                      </p:cBhvr>
                                    </p:animRot>
                                    <p:animRot by="120000">
                                      <p:cBhvr>
                                        <p:cTn id="58" dur="200" fill="hold">
                                          <p:stCondLst>
                                            <p:cond delay="800"/>
                                          </p:stCondLst>
                                        </p:cTn>
                                        <p:tgtEl>
                                          <p:spTgt spid="7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81"/>
                                        </p:tgtEl>
                                        <p:attrNameLst>
                                          <p:attrName>r</p:attrName>
                                        </p:attrNameLst>
                                      </p:cBhvr>
                                    </p:animRot>
                                    <p:animRot by="-240000">
                                      <p:cBhvr>
                                        <p:cTn id="61" dur="200" fill="hold">
                                          <p:stCondLst>
                                            <p:cond delay="200"/>
                                          </p:stCondLst>
                                        </p:cTn>
                                        <p:tgtEl>
                                          <p:spTgt spid="81"/>
                                        </p:tgtEl>
                                        <p:attrNameLst>
                                          <p:attrName>r</p:attrName>
                                        </p:attrNameLst>
                                      </p:cBhvr>
                                    </p:animRot>
                                    <p:animRot by="240000">
                                      <p:cBhvr>
                                        <p:cTn id="62" dur="200" fill="hold">
                                          <p:stCondLst>
                                            <p:cond delay="400"/>
                                          </p:stCondLst>
                                        </p:cTn>
                                        <p:tgtEl>
                                          <p:spTgt spid="81"/>
                                        </p:tgtEl>
                                        <p:attrNameLst>
                                          <p:attrName>r</p:attrName>
                                        </p:attrNameLst>
                                      </p:cBhvr>
                                    </p:animRot>
                                    <p:animRot by="-240000">
                                      <p:cBhvr>
                                        <p:cTn id="63" dur="200" fill="hold">
                                          <p:stCondLst>
                                            <p:cond delay="600"/>
                                          </p:stCondLst>
                                        </p:cTn>
                                        <p:tgtEl>
                                          <p:spTgt spid="81"/>
                                        </p:tgtEl>
                                        <p:attrNameLst>
                                          <p:attrName>r</p:attrName>
                                        </p:attrNameLst>
                                      </p:cBhvr>
                                    </p:animRot>
                                    <p:animRot by="120000">
                                      <p:cBhvr>
                                        <p:cTn id="64" dur="200" fill="hold">
                                          <p:stCondLst>
                                            <p:cond delay="800"/>
                                          </p:stCondLst>
                                        </p:cTn>
                                        <p:tgtEl>
                                          <p:spTgt spid="81"/>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down)">
                                      <p:cBhvr>
                                        <p:cTn id="69" dur="580">
                                          <p:stCondLst>
                                            <p:cond delay="0"/>
                                          </p:stCondLst>
                                        </p:cTn>
                                        <p:tgtEl>
                                          <p:spTgt spid="3"/>
                                        </p:tgtEl>
                                      </p:cBhvr>
                                    </p:animEffect>
                                    <p:anim calcmode="lin" valueType="num">
                                      <p:cBhvr>
                                        <p:cTn id="7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5" dur="26">
                                          <p:stCondLst>
                                            <p:cond delay="650"/>
                                          </p:stCondLst>
                                        </p:cTn>
                                        <p:tgtEl>
                                          <p:spTgt spid="3"/>
                                        </p:tgtEl>
                                      </p:cBhvr>
                                      <p:to x="100000" y="60000"/>
                                    </p:animScale>
                                    <p:animScale>
                                      <p:cBhvr>
                                        <p:cTn id="76" dur="166" decel="50000">
                                          <p:stCondLst>
                                            <p:cond delay="676"/>
                                          </p:stCondLst>
                                        </p:cTn>
                                        <p:tgtEl>
                                          <p:spTgt spid="3"/>
                                        </p:tgtEl>
                                      </p:cBhvr>
                                      <p:to x="100000" y="100000"/>
                                    </p:animScale>
                                    <p:animScale>
                                      <p:cBhvr>
                                        <p:cTn id="77" dur="26">
                                          <p:stCondLst>
                                            <p:cond delay="1312"/>
                                          </p:stCondLst>
                                        </p:cTn>
                                        <p:tgtEl>
                                          <p:spTgt spid="3"/>
                                        </p:tgtEl>
                                      </p:cBhvr>
                                      <p:to x="100000" y="80000"/>
                                    </p:animScale>
                                    <p:animScale>
                                      <p:cBhvr>
                                        <p:cTn id="78" dur="166" decel="50000">
                                          <p:stCondLst>
                                            <p:cond delay="1338"/>
                                          </p:stCondLst>
                                        </p:cTn>
                                        <p:tgtEl>
                                          <p:spTgt spid="3"/>
                                        </p:tgtEl>
                                      </p:cBhvr>
                                      <p:to x="100000" y="100000"/>
                                    </p:animScale>
                                    <p:animScale>
                                      <p:cBhvr>
                                        <p:cTn id="79" dur="26">
                                          <p:stCondLst>
                                            <p:cond delay="1642"/>
                                          </p:stCondLst>
                                        </p:cTn>
                                        <p:tgtEl>
                                          <p:spTgt spid="3"/>
                                        </p:tgtEl>
                                      </p:cBhvr>
                                      <p:to x="100000" y="90000"/>
                                    </p:animScale>
                                    <p:animScale>
                                      <p:cBhvr>
                                        <p:cTn id="80" dur="166" decel="50000">
                                          <p:stCondLst>
                                            <p:cond delay="1668"/>
                                          </p:stCondLst>
                                        </p:cTn>
                                        <p:tgtEl>
                                          <p:spTgt spid="3"/>
                                        </p:tgtEl>
                                      </p:cBhvr>
                                      <p:to x="100000" y="100000"/>
                                    </p:animScale>
                                    <p:animScale>
                                      <p:cBhvr>
                                        <p:cTn id="81" dur="26">
                                          <p:stCondLst>
                                            <p:cond delay="1808"/>
                                          </p:stCondLst>
                                        </p:cTn>
                                        <p:tgtEl>
                                          <p:spTgt spid="3"/>
                                        </p:tgtEl>
                                      </p:cBhvr>
                                      <p:to x="100000" y="95000"/>
                                    </p:animScale>
                                    <p:animScale>
                                      <p:cBhvr>
                                        <p:cTn id="8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55"/>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128"/>
                                        </p:tgtEl>
                                        <p:attrNameLst>
                                          <p:attrName>style.visibility</p:attrName>
                                        </p:attrNameLst>
                                      </p:cBhvr>
                                      <p:to>
                                        <p:strVal val="visible"/>
                                      </p:to>
                                    </p:set>
                                  </p:childTnLst>
                                </p:cTn>
                              </p:par>
                              <p:par>
                                <p:cTn id="90" presetID="32" presetClass="emph" presetSubtype="0" fill="hold" nodeType="withEffect">
                                  <p:stCondLst>
                                    <p:cond delay="0"/>
                                  </p:stCondLst>
                                  <p:childTnLst>
                                    <p:animRot by="120000">
                                      <p:cBhvr>
                                        <p:cTn id="91" dur="100" fill="hold">
                                          <p:stCondLst>
                                            <p:cond delay="0"/>
                                          </p:stCondLst>
                                        </p:cTn>
                                        <p:tgtEl>
                                          <p:spTgt spid="128"/>
                                        </p:tgtEl>
                                        <p:attrNameLst>
                                          <p:attrName>r</p:attrName>
                                        </p:attrNameLst>
                                      </p:cBhvr>
                                    </p:animRot>
                                    <p:animRot by="-240000">
                                      <p:cBhvr>
                                        <p:cTn id="92" dur="200" fill="hold">
                                          <p:stCondLst>
                                            <p:cond delay="200"/>
                                          </p:stCondLst>
                                        </p:cTn>
                                        <p:tgtEl>
                                          <p:spTgt spid="128"/>
                                        </p:tgtEl>
                                        <p:attrNameLst>
                                          <p:attrName>r</p:attrName>
                                        </p:attrNameLst>
                                      </p:cBhvr>
                                    </p:animRot>
                                    <p:animRot by="240000">
                                      <p:cBhvr>
                                        <p:cTn id="93" dur="200" fill="hold">
                                          <p:stCondLst>
                                            <p:cond delay="400"/>
                                          </p:stCondLst>
                                        </p:cTn>
                                        <p:tgtEl>
                                          <p:spTgt spid="128"/>
                                        </p:tgtEl>
                                        <p:attrNameLst>
                                          <p:attrName>r</p:attrName>
                                        </p:attrNameLst>
                                      </p:cBhvr>
                                    </p:animRot>
                                    <p:animRot by="-240000">
                                      <p:cBhvr>
                                        <p:cTn id="94" dur="200" fill="hold">
                                          <p:stCondLst>
                                            <p:cond delay="600"/>
                                          </p:stCondLst>
                                        </p:cTn>
                                        <p:tgtEl>
                                          <p:spTgt spid="128"/>
                                        </p:tgtEl>
                                        <p:attrNameLst>
                                          <p:attrName>r</p:attrName>
                                        </p:attrNameLst>
                                      </p:cBhvr>
                                    </p:animRot>
                                    <p:animRot by="120000">
                                      <p:cBhvr>
                                        <p:cTn id="95" dur="200" fill="hold">
                                          <p:stCondLst>
                                            <p:cond delay="800"/>
                                          </p:stCondLst>
                                        </p:cTn>
                                        <p:tgtEl>
                                          <p:spTgt spid="128"/>
                                        </p:tgtEl>
                                        <p:attrNameLst>
                                          <p:attrName>r</p:attrName>
                                        </p:attrNameLst>
                                      </p:cBhvr>
                                    </p:animRot>
                                  </p:childTnLst>
                                </p:cTn>
                              </p:par>
                              <p:par>
                                <p:cTn id="96" presetID="42" presetClass="path" presetSubtype="0" accel="50000" decel="50000" fill="hold" nodeType="withEffect">
                                  <p:stCondLst>
                                    <p:cond delay="0"/>
                                  </p:stCondLst>
                                  <p:childTnLst>
                                    <p:animMotion origin="layout" path="M -2.08333E-6 -3.7037E-6 L 0.00104 0.84607 " pathEditMode="relative" rAng="0" ptsTypes="AA">
                                      <p:cBhvr>
                                        <p:cTn id="97" dur="2000" fill="hold"/>
                                        <p:tgtEl>
                                          <p:spTgt spid="128"/>
                                        </p:tgtEl>
                                        <p:attrNameLst>
                                          <p:attrName>ppt_x</p:attrName>
                                          <p:attrName>ppt_y</p:attrName>
                                        </p:attrNameLst>
                                      </p:cBhvr>
                                      <p:rCtr x="52" y="42292"/>
                                    </p:animMotion>
                                  </p:childTnLst>
                                </p:cTn>
                              </p:par>
                            </p:childTnLst>
                          </p:cTn>
                        </p:par>
                      </p:childTnLst>
                    </p:cTn>
                  </p:par>
                </p:childTnLst>
              </p:cTn>
              <p:nextCondLst>
                <p:cond evt="onClick" delay="0">
                  <p:tgtEl>
                    <p:spTgt spid="55"/>
                  </p:tgtEl>
                </p:cond>
              </p:nextCondLst>
            </p:seq>
            <p:seq concurrent="1" nextAc="seek">
              <p:cTn id="98" restart="whenNotActive" fill="hold" evtFilter="cancelBubble" nodeType="interactiveSeq">
                <p:stCondLst>
                  <p:cond evt="onClick" delay="0">
                    <p:tgtEl>
                      <p:spTgt spid="57"/>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57"/>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29"/>
                                        </p:tgtEl>
                                        <p:attrNameLst>
                                          <p:attrName>style.visibility</p:attrName>
                                        </p:attrNameLst>
                                      </p:cBhvr>
                                      <p:to>
                                        <p:strVal val="visible"/>
                                      </p:to>
                                    </p:set>
                                  </p:childTnLst>
                                </p:cTn>
                              </p:par>
                              <p:par>
                                <p:cTn id="105" presetID="32" presetClass="emph" presetSubtype="0" fill="hold" nodeType="withEffect">
                                  <p:stCondLst>
                                    <p:cond delay="0"/>
                                  </p:stCondLst>
                                  <p:childTnLst>
                                    <p:animRot by="120000">
                                      <p:cBhvr>
                                        <p:cTn id="106" dur="100" fill="hold">
                                          <p:stCondLst>
                                            <p:cond delay="0"/>
                                          </p:stCondLst>
                                        </p:cTn>
                                        <p:tgtEl>
                                          <p:spTgt spid="129"/>
                                        </p:tgtEl>
                                        <p:attrNameLst>
                                          <p:attrName>r</p:attrName>
                                        </p:attrNameLst>
                                      </p:cBhvr>
                                    </p:animRot>
                                    <p:animRot by="-240000">
                                      <p:cBhvr>
                                        <p:cTn id="107" dur="200" fill="hold">
                                          <p:stCondLst>
                                            <p:cond delay="200"/>
                                          </p:stCondLst>
                                        </p:cTn>
                                        <p:tgtEl>
                                          <p:spTgt spid="129"/>
                                        </p:tgtEl>
                                        <p:attrNameLst>
                                          <p:attrName>r</p:attrName>
                                        </p:attrNameLst>
                                      </p:cBhvr>
                                    </p:animRot>
                                    <p:animRot by="240000">
                                      <p:cBhvr>
                                        <p:cTn id="108" dur="200" fill="hold">
                                          <p:stCondLst>
                                            <p:cond delay="400"/>
                                          </p:stCondLst>
                                        </p:cTn>
                                        <p:tgtEl>
                                          <p:spTgt spid="129"/>
                                        </p:tgtEl>
                                        <p:attrNameLst>
                                          <p:attrName>r</p:attrName>
                                        </p:attrNameLst>
                                      </p:cBhvr>
                                    </p:animRot>
                                    <p:animRot by="-240000">
                                      <p:cBhvr>
                                        <p:cTn id="109" dur="200" fill="hold">
                                          <p:stCondLst>
                                            <p:cond delay="600"/>
                                          </p:stCondLst>
                                        </p:cTn>
                                        <p:tgtEl>
                                          <p:spTgt spid="129"/>
                                        </p:tgtEl>
                                        <p:attrNameLst>
                                          <p:attrName>r</p:attrName>
                                        </p:attrNameLst>
                                      </p:cBhvr>
                                    </p:animRot>
                                    <p:animRot by="120000">
                                      <p:cBhvr>
                                        <p:cTn id="110" dur="200" fill="hold">
                                          <p:stCondLst>
                                            <p:cond delay="800"/>
                                          </p:stCondLst>
                                        </p:cTn>
                                        <p:tgtEl>
                                          <p:spTgt spid="129"/>
                                        </p:tgtEl>
                                        <p:attrNameLst>
                                          <p:attrName>r</p:attrName>
                                        </p:attrNameLst>
                                      </p:cBhvr>
                                    </p:animRot>
                                  </p:childTnLst>
                                </p:cTn>
                              </p:par>
                              <p:par>
                                <p:cTn id="111" presetID="42" presetClass="path" presetSubtype="0" accel="50000" decel="50000" fill="hold" nodeType="withEffect">
                                  <p:stCondLst>
                                    <p:cond delay="0"/>
                                  </p:stCondLst>
                                  <p:childTnLst>
                                    <p:animMotion origin="layout" path="M -4.16667E-7 -2.96296E-6 L 0.00104 0.94815 " pathEditMode="relative" rAng="0" ptsTypes="AA">
                                      <p:cBhvr>
                                        <p:cTn id="112" dur="2000" fill="hold"/>
                                        <p:tgtEl>
                                          <p:spTgt spid="129"/>
                                        </p:tgtEl>
                                        <p:attrNameLst>
                                          <p:attrName>ppt_x</p:attrName>
                                          <p:attrName>ppt_y</p:attrName>
                                        </p:attrNameLst>
                                      </p:cBhvr>
                                      <p:rCtr x="52" y="47407"/>
                                    </p:animMotion>
                                  </p:childTnLst>
                                </p:cTn>
                              </p:par>
                            </p:childTnLst>
                          </p:cTn>
                        </p:par>
                      </p:childTnLst>
                    </p:cTn>
                  </p:par>
                </p:childTnLst>
              </p:cTn>
              <p:nextCondLst>
                <p:cond evt="onClick" delay="0">
                  <p:tgtEl>
                    <p:spTgt spid="57"/>
                  </p:tgtEl>
                </p:cond>
              </p:nextCondLst>
            </p:seq>
            <p:seq concurrent="1" nextAc="seek">
              <p:cTn id="113" restart="whenNotActive" fill="hold" evtFilter="cancelBubble" nodeType="interactiveSeq">
                <p:stCondLst>
                  <p:cond evt="onClick" delay="0">
                    <p:tgtEl>
                      <p:spTgt spid="60"/>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nodeType="clickEffect">
                                  <p:stCondLst>
                                    <p:cond delay="0"/>
                                  </p:stCondLst>
                                  <p:childTnLst>
                                    <p:set>
                                      <p:cBhvr>
                                        <p:cTn id="117" dur="1" fill="hold">
                                          <p:stCondLst>
                                            <p:cond delay="0"/>
                                          </p:stCondLst>
                                        </p:cTn>
                                        <p:tgtEl>
                                          <p:spTgt spid="60"/>
                                        </p:tgtEl>
                                        <p:attrNameLst>
                                          <p:attrName>style.visibility</p:attrName>
                                        </p:attrNameLst>
                                      </p:cBhvr>
                                      <p:to>
                                        <p:strVal val="hidden"/>
                                      </p:to>
                                    </p:set>
                                  </p:childTnLst>
                                </p:cTn>
                              </p:par>
                              <p:par>
                                <p:cTn id="118" presetID="1" presetClass="entr" presetSubtype="0" fill="hold" nodeType="withEffect">
                                  <p:stCondLst>
                                    <p:cond delay="0"/>
                                  </p:stCondLst>
                                  <p:childTnLst>
                                    <p:set>
                                      <p:cBhvr>
                                        <p:cTn id="119" dur="1" fill="hold">
                                          <p:stCondLst>
                                            <p:cond delay="0"/>
                                          </p:stCondLst>
                                        </p:cTn>
                                        <p:tgtEl>
                                          <p:spTgt spid="130"/>
                                        </p:tgtEl>
                                        <p:attrNameLst>
                                          <p:attrName>style.visibility</p:attrName>
                                        </p:attrNameLst>
                                      </p:cBhvr>
                                      <p:to>
                                        <p:strVal val="visible"/>
                                      </p:to>
                                    </p:set>
                                  </p:childTnLst>
                                </p:cTn>
                              </p:par>
                              <p:par>
                                <p:cTn id="120" presetID="32" presetClass="emph" presetSubtype="0" fill="hold" nodeType="withEffect">
                                  <p:stCondLst>
                                    <p:cond delay="0"/>
                                  </p:stCondLst>
                                  <p:childTnLst>
                                    <p:animRot by="120000">
                                      <p:cBhvr>
                                        <p:cTn id="121" dur="100" fill="hold">
                                          <p:stCondLst>
                                            <p:cond delay="0"/>
                                          </p:stCondLst>
                                        </p:cTn>
                                        <p:tgtEl>
                                          <p:spTgt spid="130"/>
                                        </p:tgtEl>
                                        <p:attrNameLst>
                                          <p:attrName>r</p:attrName>
                                        </p:attrNameLst>
                                      </p:cBhvr>
                                    </p:animRot>
                                    <p:animRot by="-240000">
                                      <p:cBhvr>
                                        <p:cTn id="122" dur="200" fill="hold">
                                          <p:stCondLst>
                                            <p:cond delay="200"/>
                                          </p:stCondLst>
                                        </p:cTn>
                                        <p:tgtEl>
                                          <p:spTgt spid="130"/>
                                        </p:tgtEl>
                                        <p:attrNameLst>
                                          <p:attrName>r</p:attrName>
                                        </p:attrNameLst>
                                      </p:cBhvr>
                                    </p:animRot>
                                    <p:animRot by="240000">
                                      <p:cBhvr>
                                        <p:cTn id="123" dur="200" fill="hold">
                                          <p:stCondLst>
                                            <p:cond delay="400"/>
                                          </p:stCondLst>
                                        </p:cTn>
                                        <p:tgtEl>
                                          <p:spTgt spid="130"/>
                                        </p:tgtEl>
                                        <p:attrNameLst>
                                          <p:attrName>r</p:attrName>
                                        </p:attrNameLst>
                                      </p:cBhvr>
                                    </p:animRot>
                                    <p:animRot by="-240000">
                                      <p:cBhvr>
                                        <p:cTn id="124" dur="200" fill="hold">
                                          <p:stCondLst>
                                            <p:cond delay="600"/>
                                          </p:stCondLst>
                                        </p:cTn>
                                        <p:tgtEl>
                                          <p:spTgt spid="130"/>
                                        </p:tgtEl>
                                        <p:attrNameLst>
                                          <p:attrName>r</p:attrName>
                                        </p:attrNameLst>
                                      </p:cBhvr>
                                    </p:animRot>
                                    <p:animRot by="120000">
                                      <p:cBhvr>
                                        <p:cTn id="125" dur="200" fill="hold">
                                          <p:stCondLst>
                                            <p:cond delay="800"/>
                                          </p:stCondLst>
                                        </p:cTn>
                                        <p:tgtEl>
                                          <p:spTgt spid="130"/>
                                        </p:tgtEl>
                                        <p:attrNameLst>
                                          <p:attrName>r</p:attrName>
                                        </p:attrNameLst>
                                      </p:cBhvr>
                                    </p:animRot>
                                  </p:childTnLst>
                                </p:cTn>
                              </p:par>
                              <p:par>
                                <p:cTn id="126" presetID="42" presetClass="path" presetSubtype="0" accel="50000" decel="50000" fill="hold" nodeType="withEffect">
                                  <p:stCondLst>
                                    <p:cond delay="0"/>
                                  </p:stCondLst>
                                  <p:childTnLst>
                                    <p:animMotion origin="layout" path="M -3.75E-6 3.33333E-6 L 0.00105 0.97338 " pathEditMode="relative" rAng="0" ptsTypes="AA">
                                      <p:cBhvr>
                                        <p:cTn id="127" dur="2000" fill="hold"/>
                                        <p:tgtEl>
                                          <p:spTgt spid="130"/>
                                        </p:tgtEl>
                                        <p:attrNameLst>
                                          <p:attrName>ppt_x</p:attrName>
                                          <p:attrName>ppt_y</p:attrName>
                                        </p:attrNameLst>
                                      </p:cBhvr>
                                      <p:rCtr x="52" y="48657"/>
                                    </p:animMotion>
                                  </p:childTnLst>
                                </p:cTn>
                              </p:par>
                            </p:childTnLst>
                          </p:cTn>
                        </p:par>
                      </p:childTnLst>
                    </p:cTn>
                  </p:par>
                </p:childTnLst>
              </p:cTn>
              <p:nextCondLst>
                <p:cond evt="onClick" delay="0">
                  <p:tgtEl>
                    <p:spTgt spid="60"/>
                  </p:tgtEl>
                </p:cond>
              </p:nextCondLst>
            </p:seq>
            <p:seq concurrent="1" nextAc="seek">
              <p:cTn id="128" restart="whenNotActive" fill="hold" evtFilter="cancelBubble" nodeType="interactiveSeq">
                <p:stCondLst>
                  <p:cond evt="onClick" delay="0">
                    <p:tgtEl>
                      <p:spTgt spid="59"/>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59"/>
                                        </p:tgtEl>
                                        <p:attrNameLst>
                                          <p:attrName>style.visibility</p:attrName>
                                        </p:attrNameLst>
                                      </p:cBhvr>
                                      <p:to>
                                        <p:strVal val="hidden"/>
                                      </p:to>
                                    </p:set>
                                  </p:childTnLst>
                                </p:cTn>
                              </p:par>
                              <p:par>
                                <p:cTn id="133" presetID="1" presetClass="entr" presetSubtype="0" fill="hold" nodeType="withEffect">
                                  <p:stCondLst>
                                    <p:cond delay="0"/>
                                  </p:stCondLst>
                                  <p:childTnLst>
                                    <p:set>
                                      <p:cBhvr>
                                        <p:cTn id="134" dur="1" fill="hold">
                                          <p:stCondLst>
                                            <p:cond delay="0"/>
                                          </p:stCondLst>
                                        </p:cTn>
                                        <p:tgtEl>
                                          <p:spTgt spid="131"/>
                                        </p:tgtEl>
                                        <p:attrNameLst>
                                          <p:attrName>style.visibility</p:attrName>
                                        </p:attrNameLst>
                                      </p:cBhvr>
                                      <p:to>
                                        <p:strVal val="visible"/>
                                      </p:to>
                                    </p:set>
                                  </p:childTnLst>
                                </p:cTn>
                              </p:par>
                              <p:par>
                                <p:cTn id="135" presetID="32" presetClass="emph" presetSubtype="0" fill="hold" nodeType="withEffect">
                                  <p:stCondLst>
                                    <p:cond delay="0"/>
                                  </p:stCondLst>
                                  <p:childTnLst>
                                    <p:animRot by="120000">
                                      <p:cBhvr>
                                        <p:cTn id="136" dur="100" fill="hold">
                                          <p:stCondLst>
                                            <p:cond delay="0"/>
                                          </p:stCondLst>
                                        </p:cTn>
                                        <p:tgtEl>
                                          <p:spTgt spid="131"/>
                                        </p:tgtEl>
                                        <p:attrNameLst>
                                          <p:attrName>r</p:attrName>
                                        </p:attrNameLst>
                                      </p:cBhvr>
                                    </p:animRot>
                                    <p:animRot by="-240000">
                                      <p:cBhvr>
                                        <p:cTn id="137" dur="200" fill="hold">
                                          <p:stCondLst>
                                            <p:cond delay="200"/>
                                          </p:stCondLst>
                                        </p:cTn>
                                        <p:tgtEl>
                                          <p:spTgt spid="131"/>
                                        </p:tgtEl>
                                        <p:attrNameLst>
                                          <p:attrName>r</p:attrName>
                                        </p:attrNameLst>
                                      </p:cBhvr>
                                    </p:animRot>
                                    <p:animRot by="240000">
                                      <p:cBhvr>
                                        <p:cTn id="138" dur="200" fill="hold">
                                          <p:stCondLst>
                                            <p:cond delay="400"/>
                                          </p:stCondLst>
                                        </p:cTn>
                                        <p:tgtEl>
                                          <p:spTgt spid="131"/>
                                        </p:tgtEl>
                                        <p:attrNameLst>
                                          <p:attrName>r</p:attrName>
                                        </p:attrNameLst>
                                      </p:cBhvr>
                                    </p:animRot>
                                    <p:animRot by="-240000">
                                      <p:cBhvr>
                                        <p:cTn id="139" dur="200" fill="hold">
                                          <p:stCondLst>
                                            <p:cond delay="600"/>
                                          </p:stCondLst>
                                        </p:cTn>
                                        <p:tgtEl>
                                          <p:spTgt spid="131"/>
                                        </p:tgtEl>
                                        <p:attrNameLst>
                                          <p:attrName>r</p:attrName>
                                        </p:attrNameLst>
                                      </p:cBhvr>
                                    </p:animRot>
                                    <p:animRot by="120000">
                                      <p:cBhvr>
                                        <p:cTn id="140" dur="200" fill="hold">
                                          <p:stCondLst>
                                            <p:cond delay="800"/>
                                          </p:stCondLst>
                                        </p:cTn>
                                        <p:tgtEl>
                                          <p:spTgt spid="131"/>
                                        </p:tgtEl>
                                        <p:attrNameLst>
                                          <p:attrName>r</p:attrName>
                                        </p:attrNameLst>
                                      </p:cBhvr>
                                    </p:animRot>
                                  </p:childTnLst>
                                </p:cTn>
                              </p:par>
                              <p:par>
                                <p:cTn id="141" presetID="42" presetClass="path" presetSubtype="0" accel="50000" decel="50000" fill="hold" nodeType="withEffect">
                                  <p:stCondLst>
                                    <p:cond delay="0"/>
                                  </p:stCondLst>
                                  <p:childTnLst>
                                    <p:animMotion origin="layout" path="M -2.5E-6 4.81481E-6 L -0.00898 1.03449 " pathEditMode="relative" rAng="0" ptsTypes="AA">
                                      <p:cBhvr>
                                        <p:cTn id="142" dur="2000" fill="hold"/>
                                        <p:tgtEl>
                                          <p:spTgt spid="131"/>
                                        </p:tgtEl>
                                        <p:attrNameLst>
                                          <p:attrName>ppt_x</p:attrName>
                                          <p:attrName>ppt_y</p:attrName>
                                        </p:attrNameLst>
                                      </p:cBhvr>
                                      <p:rCtr x="-456" y="51713"/>
                                    </p:animMotion>
                                  </p:childTnLst>
                                </p:cTn>
                              </p:par>
                            </p:childTnLst>
                          </p:cTn>
                        </p:par>
                      </p:childTnLst>
                    </p:cTn>
                  </p:par>
                </p:childTnLst>
              </p:cTn>
              <p:nextCondLst>
                <p:cond evt="onClick" delay="0">
                  <p:tgtEl>
                    <p:spTgt spid="59"/>
                  </p:tgtEl>
                </p:cond>
              </p:nextCondLst>
            </p:seq>
            <p:seq concurrent="1" nextAc="seek">
              <p:cTn id="143" restart="whenNotActive" fill="hold" evtFilter="cancelBubble" nodeType="interactiveSeq">
                <p:stCondLst>
                  <p:cond evt="onClick" delay="0">
                    <p:tgtEl>
                      <p:spTgt spid="58"/>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nodeType="clickEffect">
                                  <p:stCondLst>
                                    <p:cond delay="0"/>
                                  </p:stCondLst>
                                  <p:childTnLst>
                                    <p:set>
                                      <p:cBhvr>
                                        <p:cTn id="147" dur="1" fill="hold">
                                          <p:stCondLst>
                                            <p:cond delay="0"/>
                                          </p:stCondLst>
                                        </p:cTn>
                                        <p:tgtEl>
                                          <p:spTgt spid="58"/>
                                        </p:tgtEl>
                                        <p:attrNameLst>
                                          <p:attrName>style.visibility</p:attrName>
                                        </p:attrNameLst>
                                      </p:cBhvr>
                                      <p:to>
                                        <p:strVal val="hidden"/>
                                      </p:to>
                                    </p:set>
                                  </p:childTnLst>
                                </p:cTn>
                              </p:par>
                              <p:par>
                                <p:cTn id="148" presetID="1" presetClass="entr" presetSubtype="0" fill="hold" nodeType="withEffect">
                                  <p:stCondLst>
                                    <p:cond delay="0"/>
                                  </p:stCondLst>
                                  <p:childTnLst>
                                    <p:set>
                                      <p:cBhvr>
                                        <p:cTn id="149" dur="1" fill="hold">
                                          <p:stCondLst>
                                            <p:cond delay="0"/>
                                          </p:stCondLst>
                                        </p:cTn>
                                        <p:tgtEl>
                                          <p:spTgt spid="133"/>
                                        </p:tgtEl>
                                        <p:attrNameLst>
                                          <p:attrName>style.visibility</p:attrName>
                                        </p:attrNameLst>
                                      </p:cBhvr>
                                      <p:to>
                                        <p:strVal val="visible"/>
                                      </p:to>
                                    </p:set>
                                  </p:childTnLst>
                                </p:cTn>
                              </p:par>
                              <p:par>
                                <p:cTn id="150" presetID="32" presetClass="emph" presetSubtype="0" fill="hold" nodeType="withEffect">
                                  <p:stCondLst>
                                    <p:cond delay="0"/>
                                  </p:stCondLst>
                                  <p:childTnLst>
                                    <p:animRot by="120000">
                                      <p:cBhvr>
                                        <p:cTn id="151" dur="100" fill="hold">
                                          <p:stCondLst>
                                            <p:cond delay="0"/>
                                          </p:stCondLst>
                                        </p:cTn>
                                        <p:tgtEl>
                                          <p:spTgt spid="133"/>
                                        </p:tgtEl>
                                        <p:attrNameLst>
                                          <p:attrName>r</p:attrName>
                                        </p:attrNameLst>
                                      </p:cBhvr>
                                    </p:animRot>
                                    <p:animRot by="-240000">
                                      <p:cBhvr>
                                        <p:cTn id="152" dur="200" fill="hold">
                                          <p:stCondLst>
                                            <p:cond delay="200"/>
                                          </p:stCondLst>
                                        </p:cTn>
                                        <p:tgtEl>
                                          <p:spTgt spid="133"/>
                                        </p:tgtEl>
                                        <p:attrNameLst>
                                          <p:attrName>r</p:attrName>
                                        </p:attrNameLst>
                                      </p:cBhvr>
                                    </p:animRot>
                                    <p:animRot by="240000">
                                      <p:cBhvr>
                                        <p:cTn id="153" dur="200" fill="hold">
                                          <p:stCondLst>
                                            <p:cond delay="400"/>
                                          </p:stCondLst>
                                        </p:cTn>
                                        <p:tgtEl>
                                          <p:spTgt spid="133"/>
                                        </p:tgtEl>
                                        <p:attrNameLst>
                                          <p:attrName>r</p:attrName>
                                        </p:attrNameLst>
                                      </p:cBhvr>
                                    </p:animRot>
                                    <p:animRot by="-240000">
                                      <p:cBhvr>
                                        <p:cTn id="154" dur="200" fill="hold">
                                          <p:stCondLst>
                                            <p:cond delay="600"/>
                                          </p:stCondLst>
                                        </p:cTn>
                                        <p:tgtEl>
                                          <p:spTgt spid="133"/>
                                        </p:tgtEl>
                                        <p:attrNameLst>
                                          <p:attrName>r</p:attrName>
                                        </p:attrNameLst>
                                      </p:cBhvr>
                                    </p:animRot>
                                    <p:animRot by="120000">
                                      <p:cBhvr>
                                        <p:cTn id="155" dur="200" fill="hold">
                                          <p:stCondLst>
                                            <p:cond delay="800"/>
                                          </p:stCondLst>
                                        </p:cTn>
                                        <p:tgtEl>
                                          <p:spTgt spid="133"/>
                                        </p:tgtEl>
                                        <p:attrNameLst>
                                          <p:attrName>r</p:attrName>
                                        </p:attrNameLst>
                                      </p:cBhvr>
                                    </p:animRot>
                                  </p:childTnLst>
                                </p:cTn>
                              </p:par>
                              <p:par>
                                <p:cTn id="156" presetID="42" presetClass="path" presetSubtype="0" accel="50000" decel="50000" fill="hold" nodeType="withEffect">
                                  <p:stCondLst>
                                    <p:cond delay="0"/>
                                  </p:stCondLst>
                                  <p:childTnLst>
                                    <p:animMotion origin="layout" path="M -4.16667E-7 4.81481E-6 L 0.00729 0.9206 " pathEditMode="relative" rAng="0" ptsTypes="AA">
                                      <p:cBhvr>
                                        <p:cTn id="157" dur="2000" fill="hold"/>
                                        <p:tgtEl>
                                          <p:spTgt spid="133"/>
                                        </p:tgtEl>
                                        <p:attrNameLst>
                                          <p:attrName>ppt_x</p:attrName>
                                          <p:attrName>ppt_y</p:attrName>
                                        </p:attrNameLst>
                                      </p:cBhvr>
                                      <p:rCtr x="365" y="46019"/>
                                    </p:animMotion>
                                  </p:childTnLst>
                                </p:cTn>
                              </p:par>
                            </p:childTnLst>
                          </p:cTn>
                        </p:par>
                      </p:childTnLst>
                    </p:cTn>
                  </p:par>
                </p:childTnLst>
              </p:cTn>
              <p:nextCondLst>
                <p:cond evt="onClick" delay="0">
                  <p:tgtEl>
                    <p:spTgt spid="58"/>
                  </p:tgtEl>
                </p:cond>
              </p:nextCondLst>
            </p:seq>
            <p:seq concurrent="1" nextAc="seek">
              <p:cTn id="158" restart="whenNotActive" fill="hold" evtFilter="cancelBubble" nodeType="interactiveSeq">
                <p:stCondLst>
                  <p:cond evt="onClick" delay="0">
                    <p:tgtEl>
                      <p:spTgt spid="65"/>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65"/>
                                        </p:tgtEl>
                                        <p:attrNameLst>
                                          <p:attrName>style.visibility</p:attrName>
                                        </p:attrNameLst>
                                      </p:cBhvr>
                                      <p:to>
                                        <p:strVal val="hidden"/>
                                      </p:to>
                                    </p:set>
                                  </p:childTnLst>
                                </p:cTn>
                              </p:par>
                              <p:par>
                                <p:cTn id="163" presetID="1" presetClass="entr" presetSubtype="0" fill="hold" nodeType="withEffect">
                                  <p:stCondLst>
                                    <p:cond delay="0"/>
                                  </p:stCondLst>
                                  <p:childTnLst>
                                    <p:set>
                                      <p:cBhvr>
                                        <p:cTn id="164" dur="1" fill="hold">
                                          <p:stCondLst>
                                            <p:cond delay="0"/>
                                          </p:stCondLst>
                                        </p:cTn>
                                        <p:tgtEl>
                                          <p:spTgt spid="132"/>
                                        </p:tgtEl>
                                        <p:attrNameLst>
                                          <p:attrName>style.visibility</p:attrName>
                                        </p:attrNameLst>
                                      </p:cBhvr>
                                      <p:to>
                                        <p:strVal val="visible"/>
                                      </p:to>
                                    </p:set>
                                  </p:childTnLst>
                                </p:cTn>
                              </p:par>
                              <p:par>
                                <p:cTn id="165" presetID="32" presetClass="emph" presetSubtype="0" fill="hold" nodeType="withEffect">
                                  <p:stCondLst>
                                    <p:cond delay="0"/>
                                  </p:stCondLst>
                                  <p:childTnLst>
                                    <p:animRot by="120000">
                                      <p:cBhvr>
                                        <p:cTn id="166" dur="100" fill="hold">
                                          <p:stCondLst>
                                            <p:cond delay="0"/>
                                          </p:stCondLst>
                                        </p:cTn>
                                        <p:tgtEl>
                                          <p:spTgt spid="132"/>
                                        </p:tgtEl>
                                        <p:attrNameLst>
                                          <p:attrName>r</p:attrName>
                                        </p:attrNameLst>
                                      </p:cBhvr>
                                    </p:animRot>
                                    <p:animRot by="-240000">
                                      <p:cBhvr>
                                        <p:cTn id="167" dur="200" fill="hold">
                                          <p:stCondLst>
                                            <p:cond delay="200"/>
                                          </p:stCondLst>
                                        </p:cTn>
                                        <p:tgtEl>
                                          <p:spTgt spid="132"/>
                                        </p:tgtEl>
                                        <p:attrNameLst>
                                          <p:attrName>r</p:attrName>
                                        </p:attrNameLst>
                                      </p:cBhvr>
                                    </p:animRot>
                                    <p:animRot by="240000">
                                      <p:cBhvr>
                                        <p:cTn id="168" dur="200" fill="hold">
                                          <p:stCondLst>
                                            <p:cond delay="400"/>
                                          </p:stCondLst>
                                        </p:cTn>
                                        <p:tgtEl>
                                          <p:spTgt spid="132"/>
                                        </p:tgtEl>
                                        <p:attrNameLst>
                                          <p:attrName>r</p:attrName>
                                        </p:attrNameLst>
                                      </p:cBhvr>
                                    </p:animRot>
                                    <p:animRot by="-240000">
                                      <p:cBhvr>
                                        <p:cTn id="169" dur="200" fill="hold">
                                          <p:stCondLst>
                                            <p:cond delay="600"/>
                                          </p:stCondLst>
                                        </p:cTn>
                                        <p:tgtEl>
                                          <p:spTgt spid="132"/>
                                        </p:tgtEl>
                                        <p:attrNameLst>
                                          <p:attrName>r</p:attrName>
                                        </p:attrNameLst>
                                      </p:cBhvr>
                                    </p:animRot>
                                    <p:animRot by="120000">
                                      <p:cBhvr>
                                        <p:cTn id="170" dur="200" fill="hold">
                                          <p:stCondLst>
                                            <p:cond delay="800"/>
                                          </p:stCondLst>
                                        </p:cTn>
                                        <p:tgtEl>
                                          <p:spTgt spid="132"/>
                                        </p:tgtEl>
                                        <p:attrNameLst>
                                          <p:attrName>r</p:attrName>
                                        </p:attrNameLst>
                                      </p:cBhvr>
                                    </p:animRot>
                                  </p:childTnLst>
                                </p:cTn>
                              </p:par>
                              <p:par>
                                <p:cTn id="171" presetID="42" presetClass="path" presetSubtype="0" accel="50000" decel="50000" fill="hold" nodeType="withEffect">
                                  <p:stCondLst>
                                    <p:cond delay="0"/>
                                  </p:stCondLst>
                                  <p:childTnLst>
                                    <p:animMotion origin="layout" path="M 4.375E-6 4.07407E-6 L -0.00105 0.93611 " pathEditMode="relative" rAng="0" ptsTypes="AA">
                                      <p:cBhvr>
                                        <p:cTn id="172" dur="2000" fill="hold"/>
                                        <p:tgtEl>
                                          <p:spTgt spid="132"/>
                                        </p:tgtEl>
                                        <p:attrNameLst>
                                          <p:attrName>ppt_x</p:attrName>
                                          <p:attrName>ppt_y</p:attrName>
                                        </p:attrNameLst>
                                      </p:cBhvr>
                                      <p:rCtr x="-52" y="46806"/>
                                    </p:animMotion>
                                  </p:childTnLst>
                                </p:cTn>
                              </p:par>
                            </p:childTnLst>
                          </p:cTn>
                        </p:par>
                      </p:childTnLst>
                    </p:cTn>
                  </p:par>
                </p:childTnLst>
              </p:cTn>
              <p:nextCondLst>
                <p:cond evt="onClick" delay="0">
                  <p:tgtEl>
                    <p:spTgt spid="65"/>
                  </p:tgtEl>
                </p:cond>
              </p:nextCondLst>
            </p:seq>
            <p:seq concurrent="1" nextAc="seek">
              <p:cTn id="173" restart="whenNotActive" fill="hold" evtFilter="cancelBubble" nodeType="interactiveSeq">
                <p:stCondLst>
                  <p:cond evt="onClick" delay="0">
                    <p:tgtEl>
                      <p:spTgt spid="67"/>
                    </p:tgtEl>
                  </p:cond>
                </p:stCondLst>
                <p:endSync evt="end" delay="0">
                  <p:rtn val="all"/>
                </p:endSync>
                <p:childTnLst>
                  <p:par>
                    <p:cTn id="174" fill="hold">
                      <p:stCondLst>
                        <p:cond delay="0"/>
                      </p:stCondLst>
                      <p:childTnLst>
                        <p:par>
                          <p:cTn id="175" fill="hold">
                            <p:stCondLst>
                              <p:cond delay="0"/>
                            </p:stCondLst>
                            <p:childTnLst>
                              <p:par>
                                <p:cTn id="176" presetID="1" presetClass="exit" presetSubtype="0" fill="hold" nodeType="clickEffect">
                                  <p:stCondLst>
                                    <p:cond delay="0"/>
                                  </p:stCondLst>
                                  <p:childTnLst>
                                    <p:set>
                                      <p:cBhvr>
                                        <p:cTn id="177" dur="1" fill="hold">
                                          <p:stCondLst>
                                            <p:cond delay="0"/>
                                          </p:stCondLst>
                                        </p:cTn>
                                        <p:tgtEl>
                                          <p:spTgt spid="67"/>
                                        </p:tgtEl>
                                        <p:attrNameLst>
                                          <p:attrName>style.visibility</p:attrName>
                                        </p:attrNameLst>
                                      </p:cBhvr>
                                      <p:to>
                                        <p:strVal val="hidden"/>
                                      </p:to>
                                    </p:set>
                                  </p:childTnLst>
                                </p:cTn>
                              </p:par>
                              <p:par>
                                <p:cTn id="178" presetID="1" presetClass="entr" presetSubtype="0" fill="hold" nodeType="withEffect">
                                  <p:stCondLst>
                                    <p:cond delay="0"/>
                                  </p:stCondLst>
                                  <p:childTnLst>
                                    <p:set>
                                      <p:cBhvr>
                                        <p:cTn id="179" dur="1" fill="hold">
                                          <p:stCondLst>
                                            <p:cond delay="0"/>
                                          </p:stCondLst>
                                        </p:cTn>
                                        <p:tgtEl>
                                          <p:spTgt spid="134"/>
                                        </p:tgtEl>
                                        <p:attrNameLst>
                                          <p:attrName>style.visibility</p:attrName>
                                        </p:attrNameLst>
                                      </p:cBhvr>
                                      <p:to>
                                        <p:strVal val="visible"/>
                                      </p:to>
                                    </p:set>
                                  </p:childTnLst>
                                </p:cTn>
                              </p:par>
                              <p:par>
                                <p:cTn id="180" presetID="32" presetClass="emph" presetSubtype="0" fill="hold" nodeType="withEffect">
                                  <p:stCondLst>
                                    <p:cond delay="0"/>
                                  </p:stCondLst>
                                  <p:childTnLst>
                                    <p:animRot by="120000">
                                      <p:cBhvr>
                                        <p:cTn id="181" dur="100" fill="hold">
                                          <p:stCondLst>
                                            <p:cond delay="0"/>
                                          </p:stCondLst>
                                        </p:cTn>
                                        <p:tgtEl>
                                          <p:spTgt spid="134"/>
                                        </p:tgtEl>
                                        <p:attrNameLst>
                                          <p:attrName>r</p:attrName>
                                        </p:attrNameLst>
                                      </p:cBhvr>
                                    </p:animRot>
                                    <p:animRot by="-240000">
                                      <p:cBhvr>
                                        <p:cTn id="182" dur="200" fill="hold">
                                          <p:stCondLst>
                                            <p:cond delay="200"/>
                                          </p:stCondLst>
                                        </p:cTn>
                                        <p:tgtEl>
                                          <p:spTgt spid="134"/>
                                        </p:tgtEl>
                                        <p:attrNameLst>
                                          <p:attrName>r</p:attrName>
                                        </p:attrNameLst>
                                      </p:cBhvr>
                                    </p:animRot>
                                    <p:animRot by="240000">
                                      <p:cBhvr>
                                        <p:cTn id="183" dur="200" fill="hold">
                                          <p:stCondLst>
                                            <p:cond delay="400"/>
                                          </p:stCondLst>
                                        </p:cTn>
                                        <p:tgtEl>
                                          <p:spTgt spid="134"/>
                                        </p:tgtEl>
                                        <p:attrNameLst>
                                          <p:attrName>r</p:attrName>
                                        </p:attrNameLst>
                                      </p:cBhvr>
                                    </p:animRot>
                                    <p:animRot by="-240000">
                                      <p:cBhvr>
                                        <p:cTn id="184" dur="200" fill="hold">
                                          <p:stCondLst>
                                            <p:cond delay="600"/>
                                          </p:stCondLst>
                                        </p:cTn>
                                        <p:tgtEl>
                                          <p:spTgt spid="134"/>
                                        </p:tgtEl>
                                        <p:attrNameLst>
                                          <p:attrName>r</p:attrName>
                                        </p:attrNameLst>
                                      </p:cBhvr>
                                    </p:animRot>
                                    <p:animRot by="120000">
                                      <p:cBhvr>
                                        <p:cTn id="185" dur="200" fill="hold">
                                          <p:stCondLst>
                                            <p:cond delay="800"/>
                                          </p:stCondLst>
                                        </p:cTn>
                                        <p:tgtEl>
                                          <p:spTgt spid="134"/>
                                        </p:tgtEl>
                                        <p:attrNameLst>
                                          <p:attrName>r</p:attrName>
                                        </p:attrNameLst>
                                      </p:cBhvr>
                                    </p:animRot>
                                  </p:childTnLst>
                                </p:cTn>
                              </p:par>
                              <p:par>
                                <p:cTn id="186" presetID="42" presetClass="path" presetSubtype="0" accel="50000" decel="50000" fill="hold" nodeType="withEffect">
                                  <p:stCondLst>
                                    <p:cond delay="0"/>
                                  </p:stCondLst>
                                  <p:childTnLst>
                                    <p:animMotion origin="layout" path="M -3.33333E-6 -1.85185E-6 L -0.00104 1.18611 " pathEditMode="relative" rAng="0" ptsTypes="AA">
                                      <p:cBhvr>
                                        <p:cTn id="187" dur="2000" fill="hold"/>
                                        <p:tgtEl>
                                          <p:spTgt spid="134"/>
                                        </p:tgtEl>
                                        <p:attrNameLst>
                                          <p:attrName>ppt_x</p:attrName>
                                          <p:attrName>ppt_y</p:attrName>
                                        </p:attrNameLst>
                                      </p:cBhvr>
                                      <p:rCtr x="-52" y="59306"/>
                                    </p:animMotion>
                                  </p:childTnLst>
                                </p:cTn>
                              </p:par>
                            </p:childTnLst>
                          </p:cTn>
                        </p:par>
                      </p:childTnLst>
                    </p:cTn>
                  </p:par>
                </p:childTnLst>
              </p:cTn>
              <p:nextCondLst>
                <p:cond evt="onClick" delay="0">
                  <p:tgtEl>
                    <p:spTgt spid="67"/>
                  </p:tgtEl>
                </p:cond>
              </p:nextCondLst>
            </p:seq>
            <p:seq concurrent="1" nextAc="seek">
              <p:cTn id="188" restart="whenNotActive" fill="hold" evtFilter="cancelBubble" nodeType="interactiveSeq">
                <p:stCondLst>
                  <p:cond evt="onClick" delay="0">
                    <p:tgtEl>
                      <p:spTgt spid="69"/>
                    </p:tgtEl>
                  </p:cond>
                </p:stCondLst>
                <p:endSync evt="end" delay="0">
                  <p:rtn val="all"/>
                </p:endSync>
                <p:childTnLst>
                  <p:par>
                    <p:cTn id="189" fill="hold">
                      <p:stCondLst>
                        <p:cond delay="0"/>
                      </p:stCondLst>
                      <p:childTnLst>
                        <p:par>
                          <p:cTn id="190" fill="hold">
                            <p:stCondLst>
                              <p:cond delay="0"/>
                            </p:stCondLst>
                            <p:childTnLst>
                              <p:par>
                                <p:cTn id="191" presetID="1" presetClass="exit" presetSubtype="0" fill="hold" nodeType="clickEffect">
                                  <p:stCondLst>
                                    <p:cond delay="0"/>
                                  </p:stCondLst>
                                  <p:childTnLst>
                                    <p:set>
                                      <p:cBhvr>
                                        <p:cTn id="192" dur="1" fill="hold">
                                          <p:stCondLst>
                                            <p:cond delay="0"/>
                                          </p:stCondLst>
                                        </p:cTn>
                                        <p:tgtEl>
                                          <p:spTgt spid="69"/>
                                        </p:tgtEl>
                                        <p:attrNameLst>
                                          <p:attrName>style.visibility</p:attrName>
                                        </p:attrNameLst>
                                      </p:cBhvr>
                                      <p:to>
                                        <p:strVal val="hidden"/>
                                      </p:to>
                                    </p:set>
                                  </p:childTnLst>
                                </p:cTn>
                              </p:par>
                              <p:par>
                                <p:cTn id="193" presetID="1" presetClass="entr" presetSubtype="0" fill="hold" nodeType="withEffect">
                                  <p:stCondLst>
                                    <p:cond delay="0"/>
                                  </p:stCondLst>
                                  <p:childTnLst>
                                    <p:set>
                                      <p:cBhvr>
                                        <p:cTn id="194" dur="1" fill="hold">
                                          <p:stCondLst>
                                            <p:cond delay="0"/>
                                          </p:stCondLst>
                                        </p:cTn>
                                        <p:tgtEl>
                                          <p:spTgt spid="74"/>
                                        </p:tgtEl>
                                        <p:attrNameLst>
                                          <p:attrName>style.visibility</p:attrName>
                                        </p:attrNameLst>
                                      </p:cBhvr>
                                      <p:to>
                                        <p:strVal val="visible"/>
                                      </p:to>
                                    </p:set>
                                  </p:childTnLst>
                                </p:cTn>
                              </p:par>
                              <p:par>
                                <p:cTn id="195" presetID="32" presetClass="emph" presetSubtype="0" fill="hold" nodeType="withEffect">
                                  <p:stCondLst>
                                    <p:cond delay="0"/>
                                  </p:stCondLst>
                                  <p:childTnLst>
                                    <p:animRot by="120000">
                                      <p:cBhvr>
                                        <p:cTn id="196" dur="100" fill="hold">
                                          <p:stCondLst>
                                            <p:cond delay="0"/>
                                          </p:stCondLst>
                                        </p:cTn>
                                        <p:tgtEl>
                                          <p:spTgt spid="74"/>
                                        </p:tgtEl>
                                        <p:attrNameLst>
                                          <p:attrName>r</p:attrName>
                                        </p:attrNameLst>
                                      </p:cBhvr>
                                    </p:animRot>
                                    <p:animRot by="-240000">
                                      <p:cBhvr>
                                        <p:cTn id="197" dur="200" fill="hold">
                                          <p:stCondLst>
                                            <p:cond delay="200"/>
                                          </p:stCondLst>
                                        </p:cTn>
                                        <p:tgtEl>
                                          <p:spTgt spid="74"/>
                                        </p:tgtEl>
                                        <p:attrNameLst>
                                          <p:attrName>r</p:attrName>
                                        </p:attrNameLst>
                                      </p:cBhvr>
                                    </p:animRot>
                                    <p:animRot by="240000">
                                      <p:cBhvr>
                                        <p:cTn id="198" dur="200" fill="hold">
                                          <p:stCondLst>
                                            <p:cond delay="400"/>
                                          </p:stCondLst>
                                        </p:cTn>
                                        <p:tgtEl>
                                          <p:spTgt spid="74"/>
                                        </p:tgtEl>
                                        <p:attrNameLst>
                                          <p:attrName>r</p:attrName>
                                        </p:attrNameLst>
                                      </p:cBhvr>
                                    </p:animRot>
                                    <p:animRot by="-240000">
                                      <p:cBhvr>
                                        <p:cTn id="199" dur="200" fill="hold">
                                          <p:stCondLst>
                                            <p:cond delay="600"/>
                                          </p:stCondLst>
                                        </p:cTn>
                                        <p:tgtEl>
                                          <p:spTgt spid="74"/>
                                        </p:tgtEl>
                                        <p:attrNameLst>
                                          <p:attrName>r</p:attrName>
                                        </p:attrNameLst>
                                      </p:cBhvr>
                                    </p:animRot>
                                    <p:animRot by="120000">
                                      <p:cBhvr>
                                        <p:cTn id="200" dur="200" fill="hold">
                                          <p:stCondLst>
                                            <p:cond delay="800"/>
                                          </p:stCondLst>
                                        </p:cTn>
                                        <p:tgtEl>
                                          <p:spTgt spid="74"/>
                                        </p:tgtEl>
                                        <p:attrNameLst>
                                          <p:attrName>r</p:attrName>
                                        </p:attrNameLst>
                                      </p:cBhvr>
                                    </p:animRot>
                                  </p:childTnLst>
                                </p:cTn>
                              </p:par>
                              <p:par>
                                <p:cTn id="201" presetID="42" presetClass="path" presetSubtype="0" accel="50000" decel="50000" fill="hold" nodeType="withEffect">
                                  <p:stCondLst>
                                    <p:cond delay="0"/>
                                  </p:stCondLst>
                                  <p:childTnLst>
                                    <p:animMotion origin="layout" path="M 3.75E-6 -3.7037E-6 L 0.00104 0.78611 " pathEditMode="relative" rAng="0" ptsTypes="AA">
                                      <p:cBhvr>
                                        <p:cTn id="202" dur="2000" fill="hold"/>
                                        <p:tgtEl>
                                          <p:spTgt spid="74"/>
                                        </p:tgtEl>
                                        <p:attrNameLst>
                                          <p:attrName>ppt_x</p:attrName>
                                          <p:attrName>ppt_y</p:attrName>
                                        </p:attrNameLst>
                                      </p:cBhvr>
                                      <p:rCtr x="52" y="39306"/>
                                    </p:animMotion>
                                  </p:childTnLst>
                                </p:cTn>
                              </p:par>
                            </p:childTnLst>
                          </p:cTn>
                        </p:par>
                      </p:childTnLst>
                    </p:cTn>
                  </p:par>
                </p:childTnLst>
              </p:cTn>
              <p:nextCondLst>
                <p:cond evt="onClick" delay="0">
                  <p:tgtEl>
                    <p:spTgt spid="69"/>
                  </p:tgtEl>
                </p:cond>
              </p:nextCondLst>
            </p:seq>
            <p:seq concurrent="1" nextAc="seek">
              <p:cTn id="203" restart="whenNotActive" fill="hold" evtFilter="cancelBubble" nodeType="interactiveSeq">
                <p:stCondLst>
                  <p:cond evt="onClick" delay="0">
                    <p:tgtEl>
                      <p:spTgt spid="71"/>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nodeType="clickEffect">
                                  <p:stCondLst>
                                    <p:cond delay="0"/>
                                  </p:stCondLst>
                                  <p:childTnLst>
                                    <p:set>
                                      <p:cBhvr>
                                        <p:cTn id="207" dur="1" fill="hold">
                                          <p:stCondLst>
                                            <p:cond delay="0"/>
                                          </p:stCondLst>
                                        </p:cTn>
                                        <p:tgtEl>
                                          <p:spTgt spid="71"/>
                                        </p:tgtEl>
                                        <p:attrNameLst>
                                          <p:attrName>style.visibility</p:attrName>
                                        </p:attrNameLst>
                                      </p:cBhvr>
                                      <p:to>
                                        <p:strVal val="hidden"/>
                                      </p:to>
                                    </p:set>
                                  </p:childTnLst>
                                </p:cTn>
                              </p:par>
                              <p:par>
                                <p:cTn id="208" presetID="1" presetClass="exit" presetSubtype="0" fill="hold" grpId="0" nodeType="withEffect">
                                  <p:stCondLst>
                                    <p:cond delay="0"/>
                                  </p:stCondLst>
                                  <p:childTnLst>
                                    <p:set>
                                      <p:cBhvr>
                                        <p:cTn id="209" dur="1" fill="hold">
                                          <p:stCondLst>
                                            <p:cond delay="0"/>
                                          </p:stCondLst>
                                        </p:cTn>
                                        <p:tgtEl>
                                          <p:spTgt spid="116"/>
                                        </p:tgtEl>
                                        <p:attrNameLst>
                                          <p:attrName>style.visibility</p:attrName>
                                        </p:attrNameLst>
                                      </p:cBhvr>
                                      <p:to>
                                        <p:strVal val="hidden"/>
                                      </p:to>
                                    </p:set>
                                  </p:childTnLst>
                                </p:cTn>
                              </p:par>
                              <p:par>
                                <p:cTn id="210" presetID="1" presetClass="entr" presetSubtype="0" fill="hold" nodeType="withEffect">
                                  <p:stCondLst>
                                    <p:cond delay="0"/>
                                  </p:stCondLst>
                                  <p:childTnLst>
                                    <p:set>
                                      <p:cBhvr>
                                        <p:cTn id="211" dur="1" fill="hold">
                                          <p:stCondLst>
                                            <p:cond delay="0"/>
                                          </p:stCondLst>
                                        </p:cTn>
                                        <p:tgtEl>
                                          <p:spTgt spid="72"/>
                                        </p:tgtEl>
                                        <p:attrNameLst>
                                          <p:attrName>style.visibility</p:attrName>
                                        </p:attrNameLst>
                                      </p:cBhvr>
                                      <p:to>
                                        <p:strVal val="visible"/>
                                      </p:to>
                                    </p:set>
                                  </p:childTnLst>
                                </p:cTn>
                              </p:par>
                              <p:par>
                                <p:cTn id="212" presetID="32" presetClass="emph" presetSubtype="0" fill="hold" nodeType="withEffect">
                                  <p:stCondLst>
                                    <p:cond delay="0"/>
                                  </p:stCondLst>
                                  <p:childTnLst>
                                    <p:animRot by="120000">
                                      <p:cBhvr>
                                        <p:cTn id="213" dur="100" fill="hold">
                                          <p:stCondLst>
                                            <p:cond delay="0"/>
                                          </p:stCondLst>
                                        </p:cTn>
                                        <p:tgtEl>
                                          <p:spTgt spid="72"/>
                                        </p:tgtEl>
                                        <p:attrNameLst>
                                          <p:attrName>r</p:attrName>
                                        </p:attrNameLst>
                                      </p:cBhvr>
                                    </p:animRot>
                                    <p:animRot by="-240000">
                                      <p:cBhvr>
                                        <p:cTn id="214" dur="200" fill="hold">
                                          <p:stCondLst>
                                            <p:cond delay="200"/>
                                          </p:stCondLst>
                                        </p:cTn>
                                        <p:tgtEl>
                                          <p:spTgt spid="72"/>
                                        </p:tgtEl>
                                        <p:attrNameLst>
                                          <p:attrName>r</p:attrName>
                                        </p:attrNameLst>
                                      </p:cBhvr>
                                    </p:animRot>
                                    <p:animRot by="240000">
                                      <p:cBhvr>
                                        <p:cTn id="215" dur="200" fill="hold">
                                          <p:stCondLst>
                                            <p:cond delay="400"/>
                                          </p:stCondLst>
                                        </p:cTn>
                                        <p:tgtEl>
                                          <p:spTgt spid="72"/>
                                        </p:tgtEl>
                                        <p:attrNameLst>
                                          <p:attrName>r</p:attrName>
                                        </p:attrNameLst>
                                      </p:cBhvr>
                                    </p:animRot>
                                    <p:animRot by="-240000">
                                      <p:cBhvr>
                                        <p:cTn id="216" dur="200" fill="hold">
                                          <p:stCondLst>
                                            <p:cond delay="600"/>
                                          </p:stCondLst>
                                        </p:cTn>
                                        <p:tgtEl>
                                          <p:spTgt spid="72"/>
                                        </p:tgtEl>
                                        <p:attrNameLst>
                                          <p:attrName>r</p:attrName>
                                        </p:attrNameLst>
                                      </p:cBhvr>
                                    </p:animRot>
                                    <p:animRot by="120000">
                                      <p:cBhvr>
                                        <p:cTn id="217" dur="200" fill="hold">
                                          <p:stCondLst>
                                            <p:cond delay="800"/>
                                          </p:stCondLst>
                                        </p:cTn>
                                        <p:tgtEl>
                                          <p:spTgt spid="72"/>
                                        </p:tgtEl>
                                        <p:attrNameLst>
                                          <p:attrName>r</p:attrName>
                                        </p:attrNameLst>
                                      </p:cBhvr>
                                    </p:animRot>
                                  </p:childTnLst>
                                </p:cTn>
                              </p:par>
                              <p:par>
                                <p:cTn id="218" presetID="42" presetClass="path" presetSubtype="0" accel="50000" decel="50000" fill="hold" nodeType="withEffect">
                                  <p:stCondLst>
                                    <p:cond delay="0"/>
                                  </p:stCondLst>
                                  <p:childTnLst>
                                    <p:animMotion origin="layout" path="M -4.375E-6 3.7037E-6 L 0.00105 0.78611 " pathEditMode="relative" rAng="0" ptsTypes="AA">
                                      <p:cBhvr>
                                        <p:cTn id="219" dur="2000" fill="hold"/>
                                        <p:tgtEl>
                                          <p:spTgt spid="72"/>
                                        </p:tgtEl>
                                        <p:attrNameLst>
                                          <p:attrName>ppt_x</p:attrName>
                                          <p:attrName>ppt_y</p:attrName>
                                        </p:attrNameLst>
                                      </p:cBhvr>
                                      <p:rCtr x="52" y="39306"/>
                                    </p:animMotion>
                                  </p:childTnLst>
                                </p:cTn>
                              </p:par>
                            </p:childTnLst>
                          </p:cTn>
                        </p:par>
                      </p:childTnLst>
                    </p:cTn>
                  </p:par>
                </p:childTnLst>
              </p:cTn>
              <p:nextCondLst>
                <p:cond evt="onClick" delay="0">
                  <p:tgtEl>
                    <p:spTgt spid="71"/>
                  </p:tgtEl>
                </p:cond>
              </p:nextCondLst>
            </p:seq>
            <p:seq concurrent="1" nextAc="seek">
              <p:cTn id="220" restart="whenNotActive" fill="hold" evtFilter="cancelBubble" nodeType="interactiveSeq">
                <p:stCondLst>
                  <p:cond evt="onClick" delay="0">
                    <p:tgtEl>
                      <p:spTgt spid="81"/>
                    </p:tgtEl>
                  </p:cond>
                </p:stCondLst>
                <p:endSync evt="end" delay="0">
                  <p:rtn val="all"/>
                </p:endSync>
                <p:childTnLst>
                  <p:par>
                    <p:cTn id="221" fill="hold">
                      <p:stCondLst>
                        <p:cond delay="0"/>
                      </p:stCondLst>
                      <p:childTnLst>
                        <p:par>
                          <p:cTn id="222" fill="hold">
                            <p:stCondLst>
                              <p:cond delay="0"/>
                            </p:stCondLst>
                            <p:childTnLst>
                              <p:par>
                                <p:cTn id="223" presetID="1" presetClass="exit" presetSubtype="0" fill="hold" nodeType="clickEffect">
                                  <p:stCondLst>
                                    <p:cond delay="0"/>
                                  </p:stCondLst>
                                  <p:childTnLst>
                                    <p:set>
                                      <p:cBhvr>
                                        <p:cTn id="224" dur="1" fill="hold">
                                          <p:stCondLst>
                                            <p:cond delay="0"/>
                                          </p:stCondLst>
                                        </p:cTn>
                                        <p:tgtEl>
                                          <p:spTgt spid="81"/>
                                        </p:tgtEl>
                                        <p:attrNameLst>
                                          <p:attrName>style.visibility</p:attrName>
                                        </p:attrNameLst>
                                      </p:cBhvr>
                                      <p:to>
                                        <p:strVal val="hidden"/>
                                      </p:to>
                                    </p:set>
                                  </p:childTnLst>
                                </p:cTn>
                              </p:par>
                              <p:par>
                                <p:cTn id="225" presetID="1" presetClass="entr" presetSubtype="0" fill="hold" nodeType="withEffect">
                                  <p:stCondLst>
                                    <p:cond delay="0"/>
                                  </p:stCondLst>
                                  <p:childTnLst>
                                    <p:set>
                                      <p:cBhvr>
                                        <p:cTn id="226" dur="1" fill="hold">
                                          <p:stCondLst>
                                            <p:cond delay="0"/>
                                          </p:stCondLst>
                                        </p:cTn>
                                        <p:tgtEl>
                                          <p:spTgt spid="70"/>
                                        </p:tgtEl>
                                        <p:attrNameLst>
                                          <p:attrName>style.visibility</p:attrName>
                                        </p:attrNameLst>
                                      </p:cBhvr>
                                      <p:to>
                                        <p:strVal val="visible"/>
                                      </p:to>
                                    </p:set>
                                  </p:childTnLst>
                                </p:cTn>
                              </p:par>
                              <p:par>
                                <p:cTn id="227" presetID="32" presetClass="emph" presetSubtype="0" fill="hold" nodeType="withEffect">
                                  <p:stCondLst>
                                    <p:cond delay="0"/>
                                  </p:stCondLst>
                                  <p:childTnLst>
                                    <p:animRot by="120000">
                                      <p:cBhvr>
                                        <p:cTn id="228" dur="100" fill="hold">
                                          <p:stCondLst>
                                            <p:cond delay="0"/>
                                          </p:stCondLst>
                                        </p:cTn>
                                        <p:tgtEl>
                                          <p:spTgt spid="70"/>
                                        </p:tgtEl>
                                        <p:attrNameLst>
                                          <p:attrName>r</p:attrName>
                                        </p:attrNameLst>
                                      </p:cBhvr>
                                    </p:animRot>
                                    <p:animRot by="-240000">
                                      <p:cBhvr>
                                        <p:cTn id="229" dur="200" fill="hold">
                                          <p:stCondLst>
                                            <p:cond delay="200"/>
                                          </p:stCondLst>
                                        </p:cTn>
                                        <p:tgtEl>
                                          <p:spTgt spid="70"/>
                                        </p:tgtEl>
                                        <p:attrNameLst>
                                          <p:attrName>r</p:attrName>
                                        </p:attrNameLst>
                                      </p:cBhvr>
                                    </p:animRot>
                                    <p:animRot by="240000">
                                      <p:cBhvr>
                                        <p:cTn id="230" dur="200" fill="hold">
                                          <p:stCondLst>
                                            <p:cond delay="400"/>
                                          </p:stCondLst>
                                        </p:cTn>
                                        <p:tgtEl>
                                          <p:spTgt spid="70"/>
                                        </p:tgtEl>
                                        <p:attrNameLst>
                                          <p:attrName>r</p:attrName>
                                        </p:attrNameLst>
                                      </p:cBhvr>
                                    </p:animRot>
                                    <p:animRot by="-240000">
                                      <p:cBhvr>
                                        <p:cTn id="231" dur="200" fill="hold">
                                          <p:stCondLst>
                                            <p:cond delay="600"/>
                                          </p:stCondLst>
                                        </p:cTn>
                                        <p:tgtEl>
                                          <p:spTgt spid="70"/>
                                        </p:tgtEl>
                                        <p:attrNameLst>
                                          <p:attrName>r</p:attrName>
                                        </p:attrNameLst>
                                      </p:cBhvr>
                                    </p:animRot>
                                    <p:animRot by="120000">
                                      <p:cBhvr>
                                        <p:cTn id="232" dur="200" fill="hold">
                                          <p:stCondLst>
                                            <p:cond delay="800"/>
                                          </p:stCondLst>
                                        </p:cTn>
                                        <p:tgtEl>
                                          <p:spTgt spid="70"/>
                                        </p:tgtEl>
                                        <p:attrNameLst>
                                          <p:attrName>r</p:attrName>
                                        </p:attrNameLst>
                                      </p:cBhvr>
                                    </p:animRot>
                                  </p:childTnLst>
                                </p:cTn>
                              </p:par>
                              <p:par>
                                <p:cTn id="233" presetID="42" presetClass="path" presetSubtype="0" accel="50000" decel="50000" fill="hold" nodeType="withEffect">
                                  <p:stCondLst>
                                    <p:cond delay="0"/>
                                  </p:stCondLst>
                                  <p:childTnLst>
                                    <p:animMotion origin="layout" path="M 0 -4.07407E-6 L 0.00104 0.82755 " pathEditMode="relative" rAng="0" ptsTypes="AA">
                                      <p:cBhvr>
                                        <p:cTn id="234" dur="2000" fill="hold"/>
                                        <p:tgtEl>
                                          <p:spTgt spid="70"/>
                                        </p:tgtEl>
                                        <p:attrNameLst>
                                          <p:attrName>ppt_x</p:attrName>
                                          <p:attrName>ppt_y</p:attrName>
                                        </p:attrNameLst>
                                      </p:cBhvr>
                                      <p:rCtr x="52" y="41366"/>
                                    </p:animMotion>
                                  </p:childTnLst>
                                </p:cTn>
                              </p:par>
                            </p:childTnLst>
                          </p:cTn>
                        </p:par>
                      </p:childTnLst>
                    </p:cTn>
                  </p:par>
                </p:childTnLst>
              </p:cTn>
              <p:nextCondLst>
                <p:cond evt="onClick" delay="0">
                  <p:tgtEl>
                    <p:spTgt spid="81"/>
                  </p:tgtEl>
                </p:cond>
              </p:nextCondLst>
            </p:seq>
            <p:audio>
              <p:cMediaNode vol="80000" numSld="23">
                <p:cTn id="235" repeatCount="indefinite" fill="hold" display="0">
                  <p:stCondLst>
                    <p:cond delay="indefinite"/>
                  </p:stCondLst>
                  <p:endCondLst>
                    <p:cond evt="onStopAudio" delay="0">
                      <p:tgtEl>
                        <p:sldTgt/>
                      </p:tgtEl>
                    </p:cond>
                  </p:endCondLst>
                </p:cTn>
                <p:tgtEl>
                  <p:spTgt spid="103"/>
                </p:tgtEl>
              </p:cMediaNode>
            </p:audio>
          </p:childTnLst>
        </p:cTn>
      </p:par>
    </p:tnLst>
    <p:bldLst>
      <p:bldP spid="116"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2649538" y="2895600"/>
            <a:ext cx="6038850" cy="991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pPr defTabSz="1828800"/>
            <a:endParaRPr lang="en-GB" sz="3600">
              <a:solidFill>
                <a:prstClr val="black"/>
              </a:solidFill>
              <a:latin typeface="Calibri" panose="020F0502020204030204"/>
            </a:endParaRPr>
          </a:p>
        </p:txBody>
      </p:sp>
      <p:sp>
        <p:nvSpPr>
          <p:cNvPr id="4" name="Freeform 3"/>
          <p:cNvSpPr>
            <a:spLocks/>
          </p:cNvSpPr>
          <p:nvPr/>
        </p:nvSpPr>
        <p:spPr bwMode="auto">
          <a:xfrm>
            <a:off x="3043237" y="3470276"/>
            <a:ext cx="5257800" cy="87630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defTabSz="1828800"/>
            <a:endParaRPr lang="en-GB" sz="3600">
              <a:solidFill>
                <a:prstClr val="black"/>
              </a:solidFill>
              <a:latin typeface="Calibri" panose="020F0502020204030204"/>
            </a:endParaRPr>
          </a:p>
        </p:txBody>
      </p:sp>
      <p:sp>
        <p:nvSpPr>
          <p:cNvPr id="5" name="Freeform 4"/>
          <p:cNvSpPr>
            <a:spLocks/>
          </p:cNvSpPr>
          <p:nvPr/>
        </p:nvSpPr>
        <p:spPr bwMode="auto">
          <a:xfrm>
            <a:off x="2652714" y="2898776"/>
            <a:ext cx="6038850" cy="57150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defTabSz="1828800"/>
            <a:endParaRPr lang="en-GB" sz="5600">
              <a:solidFill>
                <a:prstClr val="black"/>
              </a:solidFill>
              <a:latin typeface="Arial" panose="020B0604020202020204" pitchFamily="34" charset="0"/>
              <a:cs typeface="Arial" panose="020B0604020202020204" pitchFamily="34" charset="0"/>
            </a:endParaRPr>
          </a:p>
        </p:txBody>
      </p:sp>
      <p:sp>
        <p:nvSpPr>
          <p:cNvPr id="6" name="Freeform 5"/>
          <p:cNvSpPr>
            <a:spLocks/>
          </p:cNvSpPr>
          <p:nvPr/>
        </p:nvSpPr>
        <p:spPr bwMode="auto">
          <a:xfrm>
            <a:off x="2652714" y="12233277"/>
            <a:ext cx="6038850" cy="577850"/>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defTabSz="1828800"/>
            <a:endParaRPr lang="en-GB" sz="3600">
              <a:solidFill>
                <a:prstClr val="black"/>
              </a:solidFill>
              <a:latin typeface="Calibri" panose="020F0502020204030204"/>
            </a:endParaRPr>
          </a:p>
        </p:txBody>
      </p:sp>
      <p:sp>
        <p:nvSpPr>
          <p:cNvPr id="7" name="Freeform 6"/>
          <p:cNvSpPr>
            <a:spLocks/>
          </p:cNvSpPr>
          <p:nvPr/>
        </p:nvSpPr>
        <p:spPr bwMode="auto">
          <a:xfrm>
            <a:off x="2652714" y="12465050"/>
            <a:ext cx="6038850" cy="346076"/>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defTabSz="1828800"/>
            <a:endParaRPr lang="en-GB" sz="3600">
              <a:solidFill>
                <a:prstClr val="black"/>
              </a:solidFill>
              <a:latin typeface="Calibri" panose="020F0502020204030204"/>
            </a:endParaRPr>
          </a:p>
        </p:txBody>
      </p:sp>
      <p:sp>
        <p:nvSpPr>
          <p:cNvPr id="8" name="top sand"/>
          <p:cNvSpPr>
            <a:spLocks/>
          </p:cNvSpPr>
          <p:nvPr/>
        </p:nvSpPr>
        <p:spPr bwMode="auto">
          <a:xfrm>
            <a:off x="3278187" y="4765677"/>
            <a:ext cx="4791076" cy="2990850"/>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defTabSz="1828800"/>
            <a:endParaRPr lang="en-GB" sz="3600">
              <a:solidFill>
                <a:prstClr val="black"/>
              </a:solidFill>
              <a:latin typeface="Calibri" panose="020F0502020204030204"/>
            </a:endParaRPr>
          </a:p>
        </p:txBody>
      </p:sp>
      <p:sp>
        <p:nvSpPr>
          <p:cNvPr id="9" name="bottom sand"/>
          <p:cNvSpPr>
            <a:spLocks/>
          </p:cNvSpPr>
          <p:nvPr/>
        </p:nvSpPr>
        <p:spPr bwMode="auto">
          <a:xfrm>
            <a:off x="3252788" y="10115551"/>
            <a:ext cx="4835526" cy="2117726"/>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defTabSz="1828800"/>
            <a:endParaRPr lang="en-GB" sz="3600">
              <a:solidFill>
                <a:prstClr val="black"/>
              </a:solidFill>
              <a:latin typeface="Calibri" panose="020F0502020204030204"/>
            </a:endParaRPr>
          </a:p>
        </p:txBody>
      </p:sp>
      <p:sp>
        <p:nvSpPr>
          <p:cNvPr id="10" name="straight connector"/>
          <p:cNvSpPr>
            <a:spLocks noChangeArrowheads="1"/>
          </p:cNvSpPr>
          <p:nvPr/>
        </p:nvSpPr>
        <p:spPr bwMode="auto">
          <a:xfrm>
            <a:off x="5586414" y="7710489"/>
            <a:ext cx="174626" cy="4519614"/>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pPr defTabSz="1828800"/>
            <a:endParaRPr lang="en-GB" sz="3600">
              <a:solidFill>
                <a:prstClr val="black"/>
              </a:solidFill>
              <a:latin typeface="Calibri" panose="020F0502020204030204"/>
            </a:endParaRPr>
          </a:p>
        </p:txBody>
      </p:sp>
      <p:grpSp>
        <p:nvGrpSpPr>
          <p:cNvPr id="12" name="button: start timer"/>
          <p:cNvGrpSpPr/>
          <p:nvPr/>
        </p:nvGrpSpPr>
        <p:grpSpPr>
          <a:xfrm>
            <a:off x="3025587" y="371718"/>
            <a:ext cx="5273676" cy="1599924"/>
            <a:chOff x="1332706" y="185859"/>
            <a:chExt cx="2636838" cy="799962"/>
          </a:xfrm>
        </p:grpSpPr>
        <p:sp>
          <p:nvSpPr>
            <p:cNvPr id="13" name="Rounded Rectangle 12"/>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5600" dirty="0">
                <a:solidFill>
                  <a:prstClr val="white"/>
                </a:solidFill>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GB" sz="5600" dirty="0">
                  <a:solidFill>
                    <a:prstClr val="white"/>
                  </a:solidFill>
                  <a:latin typeface="Arial" panose="020B0604020202020204" pitchFamily="34" charset="0"/>
                  <a:cs typeface="Arial" panose="020B0604020202020204" pitchFamily="34" charset="0"/>
                </a:rPr>
                <a:t>START TIMER</a:t>
              </a:r>
            </a:p>
          </p:txBody>
        </p:sp>
      </p:grpSp>
      <p:grpSp>
        <p:nvGrpSpPr>
          <p:cNvPr id="15" name="times up"/>
          <p:cNvGrpSpPr/>
          <p:nvPr/>
        </p:nvGrpSpPr>
        <p:grpSpPr>
          <a:xfrm>
            <a:off x="3025587" y="371718"/>
            <a:ext cx="5273676" cy="1599924"/>
            <a:chOff x="4321176" y="185859"/>
            <a:chExt cx="2636838" cy="799962"/>
          </a:xfrm>
        </p:grpSpPr>
        <p:sp>
          <p:nvSpPr>
            <p:cNvPr id="16" name="Rounded Rectangle 15"/>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5600" dirty="0">
                <a:solidFill>
                  <a:prstClr val="white"/>
                </a:solidFill>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GB" sz="5600" dirty="0">
                  <a:solidFill>
                    <a:prstClr val="white"/>
                  </a:solidFill>
                  <a:latin typeface="Arial" panose="020B0604020202020204" pitchFamily="34" charset="0"/>
                  <a:cs typeface="Arial" panose="020B0604020202020204" pitchFamily="34" charset="0"/>
                </a:rPr>
                <a:t>TIME’S UP!</a:t>
              </a:r>
            </a:p>
          </p:txBody>
        </p:sp>
      </p:grpSp>
      <p:sp>
        <p:nvSpPr>
          <p:cNvPr id="27" name="TextBox 26">
            <a:extLst>
              <a:ext uri="{FF2B5EF4-FFF2-40B4-BE49-F238E27FC236}">
                <a16:creationId xmlns:a16="http://schemas.microsoft.com/office/drawing/2014/main" id="{64F00925-F877-46BA-AA80-B12B939C79F4}"/>
              </a:ext>
            </a:extLst>
          </p:cNvPr>
          <p:cNvSpPr txBox="1"/>
          <p:nvPr/>
        </p:nvSpPr>
        <p:spPr>
          <a:xfrm>
            <a:off x="15967210" y="371719"/>
            <a:ext cx="5521062" cy="2431435"/>
          </a:xfrm>
          <a:prstGeom prst="rect">
            <a:avLst/>
          </a:prstGeom>
          <a:noFill/>
        </p:spPr>
        <p:txBody>
          <a:bodyPr wrap="none" rtlCol="0">
            <a:spAutoFit/>
          </a:bodyPr>
          <a:lstStyle/>
          <a:p>
            <a:pPr algn="ctr" defTabSz="1828800"/>
            <a:r>
              <a:rPr lang="en-GB" sz="5600" dirty="0">
                <a:solidFill>
                  <a:prstClr val="white"/>
                </a:solidFill>
                <a:latin typeface="Arial" panose="020B0604020202020204" pitchFamily="34" charset="0"/>
                <a:cs typeface="Arial" panose="020B0604020202020204" pitchFamily="34" charset="0"/>
              </a:rPr>
              <a:t>TIME LIMIT: </a:t>
            </a:r>
          </a:p>
          <a:p>
            <a:pPr algn="ctr" defTabSz="1828800"/>
            <a:r>
              <a:rPr lang="en-GB" sz="9600" dirty="0">
                <a:solidFill>
                  <a:prstClr val="white"/>
                </a:solidFill>
                <a:latin typeface="Arial" panose="020B0604020202020204" pitchFamily="34" charset="0"/>
                <a:cs typeface="Arial" panose="020B0604020202020204" pitchFamily="34" charset="0"/>
              </a:rPr>
              <a:t>5 minutes</a:t>
            </a:r>
          </a:p>
        </p:txBody>
      </p:sp>
    </p:spTree>
    <p:custDataLst>
      <p:tags r:id="rId1"/>
    </p:custDataLst>
    <p:extLst>
      <p:ext uri="{BB962C8B-B14F-4D97-AF65-F5344CB8AC3E}">
        <p14:creationId xmlns:p14="http://schemas.microsoft.com/office/powerpoint/2010/main" val="3992922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0"/>
                                        <p:tgtEl>
                                          <p:spTgt spid="8"/>
                                        </p:tgtEl>
                                      </p:cBhvr>
                                    </p:animEffect>
                                    <p:set>
                                      <p:cBhvr>
                                        <p:cTn id="10" dur="1" fill="hold">
                                          <p:stCondLst>
                                            <p:cond delay="29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0"/>
                                        <p:tgtEl>
                                          <p:spTgt spid="9"/>
                                        </p:tgtEl>
                                      </p:cBhvr>
                                    </p:animEffect>
                                  </p:childTnLst>
                                </p:cTn>
                              </p:par>
                            </p:childTnLst>
                          </p:cTn>
                        </p:par>
                        <p:par>
                          <p:cTn id="14" fill="hold">
                            <p:stCondLst>
                              <p:cond delay="30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3" fill="hold">
                            <p:stCondLst>
                              <p:cond delay="30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86C9C2-2BC2-4749-8C42-3A89106298E6}"/>
              </a:ext>
            </a:extLst>
          </p:cNvPr>
          <p:cNvSpPr txBox="1"/>
          <p:nvPr/>
        </p:nvSpPr>
        <p:spPr>
          <a:xfrm>
            <a:off x="1032347" y="26318"/>
            <a:ext cx="10945216" cy="1107996"/>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a:ea typeface="+mn-ea"/>
                <a:cs typeface="+mn-cs"/>
              </a:rPr>
              <a:t>III. TIỂU SỬ </a:t>
            </a:r>
            <a:r>
              <a:rPr kumimoji="0" lang="en-US" sz="6600" b="1" i="0" u="none" strike="noStrike" kern="1200" cap="none" spc="0" normalizeH="0" baseline="0" noProof="0" dirty="0" smtClean="0">
                <a:ln>
                  <a:noFill/>
                </a:ln>
                <a:solidFill>
                  <a:prstClr val="black"/>
                </a:solidFill>
                <a:effectLst/>
                <a:uLnTx/>
                <a:uFillTx/>
                <a:latin typeface="Calibri"/>
                <a:ea typeface="+mn-ea"/>
                <a:cs typeface="+mn-cs"/>
              </a:rPr>
              <a:t>NGUYỄN DU</a:t>
            </a: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7"/>
          <p:cNvSpPr>
            <a:spLocks noChangeArrowheads="1"/>
          </p:cNvSpPr>
          <p:nvPr/>
        </p:nvSpPr>
        <p:spPr bwMode="auto">
          <a:xfrm>
            <a:off x="11977563" y="881336"/>
            <a:ext cx="12409612" cy="12192000"/>
          </a:xfrm>
          <a:prstGeom prst="rect">
            <a:avLst/>
          </a:prstGeom>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defTabSz="1828800" fontAlgn="base">
              <a:spcBef>
                <a:spcPct val="0"/>
              </a:spcBef>
              <a:spcAft>
                <a:spcPct val="0"/>
              </a:spcAft>
            </a:pPr>
            <a:endParaRPr lang="en-US" altLang="en-US" sz="3600">
              <a:solidFill>
                <a:srgbClr val="000000"/>
              </a:solidFill>
              <a:latin typeface="Aharoni" pitchFamily="2" charset="-79"/>
              <a:cs typeface="Arial" panose="020B0604020202020204" pitchFamily="34" charset="0"/>
            </a:endParaRPr>
          </a:p>
        </p:txBody>
      </p:sp>
      <p:sp>
        <p:nvSpPr>
          <p:cNvPr id="5" name="AutoShape 8"/>
          <p:cNvSpPr>
            <a:spLocks noChangeArrowheads="1"/>
          </p:cNvSpPr>
          <p:nvPr/>
        </p:nvSpPr>
        <p:spPr bwMode="gray">
          <a:xfrm>
            <a:off x="15145915" y="988770"/>
            <a:ext cx="5543550" cy="863600"/>
          </a:xfrm>
          <a:prstGeom prst="roundRect">
            <a:avLst>
              <a:gd name="adj" fmla="val 50000"/>
            </a:avLst>
          </a:prstGeom>
          <a:gradFill rotWithShape="1">
            <a:gsLst>
              <a:gs pos="0">
                <a:srgbClr val="FF9933">
                  <a:gamma/>
                  <a:tint val="21176"/>
                  <a:invGamma/>
                </a:srgbClr>
              </a:gs>
              <a:gs pos="100000">
                <a:srgbClr val="FF9933"/>
              </a:gs>
            </a:gsLst>
            <a:lin ang="0" scaled="1"/>
          </a:gradFill>
          <a:ln w="12700" algn="ctr">
            <a:solidFill>
              <a:srgbClr val="000000"/>
            </a:solidFill>
            <a:round/>
            <a:headEnd/>
            <a:tailEnd/>
          </a:ln>
          <a:effectLst>
            <a:outerShdw dist="99190" dir="2388334" algn="ctr" rotWithShape="0">
              <a:srgbClr val="333333">
                <a:alpha val="50000"/>
              </a:srgbClr>
            </a:outerShdw>
          </a:effectLst>
        </p:spPr>
        <p:txBody>
          <a:bodyPr wrap="none" anchor="ctr"/>
          <a:lstStyle/>
          <a:p>
            <a:pPr marL="0" marR="0" lvl="0" indent="0" algn="ctr" defTabSz="182880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1. </a:t>
            </a:r>
            <a:r>
              <a:rPr lang="en-US" altLang="en-US" sz="3600" b="1" kern="0" dirty="0" err="1" smtClean="0">
                <a:solidFill>
                  <a:srgbClr val="000000"/>
                </a:solidFill>
                <a:latin typeface="Arial" panose="020B0604020202020204" pitchFamily="34" charset="0"/>
                <a:cs typeface="Arial" panose="020B0604020202020204" pitchFamily="34" charset="0"/>
              </a:rPr>
              <a:t>Bối</a:t>
            </a:r>
            <a:r>
              <a:rPr lang="en-US" altLang="en-US" sz="3600" b="1" kern="0" dirty="0" smtClean="0">
                <a:solidFill>
                  <a:srgbClr val="000000"/>
                </a:solidFill>
                <a:latin typeface="Arial" panose="020B0604020202020204" pitchFamily="34" charset="0"/>
                <a:cs typeface="Arial" panose="020B0604020202020204" pitchFamily="34" charset="0"/>
              </a:rPr>
              <a:t> </a:t>
            </a:r>
            <a:r>
              <a:rPr lang="en-US" altLang="en-US" sz="3600" b="1" kern="0" dirty="0" err="1" smtClean="0">
                <a:solidFill>
                  <a:srgbClr val="000000"/>
                </a:solidFill>
                <a:latin typeface="Arial" panose="020B0604020202020204" pitchFamily="34" charset="0"/>
                <a:cs typeface="Arial" panose="020B0604020202020204" pitchFamily="34" charset="0"/>
              </a:rPr>
              <a:t>cảnh</a:t>
            </a:r>
            <a:r>
              <a:rPr lang="en-US" altLang="en-US" sz="3600" b="1" kern="0" dirty="0" smtClean="0">
                <a:solidFill>
                  <a:srgbClr val="000000"/>
                </a:solidFill>
                <a:latin typeface="Arial" panose="020B0604020202020204" pitchFamily="34" charset="0"/>
                <a:cs typeface="Arial" panose="020B0604020202020204" pitchFamily="34" charset="0"/>
              </a:rPr>
              <a:t> t</a:t>
            </a:r>
            <a:r>
              <a:rPr kumimoji="0" lang="en-US" altLang="en-US" sz="3600" b="1" i="0"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hời</a:t>
            </a:r>
            <a:r>
              <a:rPr kumimoji="0" lang="en-US" altLang="en-US" sz="3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600" b="1" i="0" u="none" strike="noStrike" kern="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đại</a:t>
            </a:r>
            <a:endParaRPr kumimoji="0" lang="en-US" altLang="en-US" sz="3600" b="1" i="0" u="none" strike="noStrike" kern="0" cap="none" spc="0" normalizeH="0" baseline="0" noProof="0" dirty="0" smtClean="0">
              <a:ln>
                <a:noFill/>
              </a:ln>
              <a:solidFill>
                <a:srgbClr val="000000"/>
              </a:solidFill>
              <a:effectLst/>
              <a:uLnTx/>
              <a:uFillTx/>
              <a:latin typeface="Aharoni" pitchFamily="2" charset="-79"/>
              <a:cs typeface="Arial" panose="020B0604020202020204" pitchFamily="34" charset="0"/>
            </a:endParaRPr>
          </a:p>
        </p:txBody>
      </p:sp>
      <p:sp>
        <p:nvSpPr>
          <p:cNvPr id="6" name="Text Box 11"/>
          <p:cNvSpPr txBox="1">
            <a:spLocks noChangeArrowheads="1"/>
          </p:cNvSpPr>
          <p:nvPr/>
        </p:nvSpPr>
        <p:spPr bwMode="auto">
          <a:xfrm>
            <a:off x="11977563" y="2279879"/>
            <a:ext cx="124096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1828800" fontAlgn="base">
              <a:spcBef>
                <a:spcPct val="0"/>
              </a:spcBef>
              <a:spcAft>
                <a:spcPct val="0"/>
              </a:spcAft>
            </a:pP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Khủng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hoảng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rối</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ren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nhiều</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biến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cố</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lịch</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sử</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dữ</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dội</a:t>
            </a:r>
            <a:r>
              <a:rPr lang="en-US" altLang="en-US" sz="3600" dirty="0">
                <a:solidFill>
                  <a:srgbClr val="FFFFFF"/>
                </a:solidFill>
                <a:latin typeface="Arial" panose="020B0604020202020204" pitchFamily="34" charset="0"/>
                <a:cs typeface="Arial" panose="020B0604020202020204" pitchFamily="34" charset="0"/>
              </a:rPr>
              <a:t>:</a:t>
            </a:r>
          </a:p>
        </p:txBody>
      </p:sp>
      <p:sp>
        <p:nvSpPr>
          <p:cNvPr id="7" name="Text Box 17"/>
          <p:cNvSpPr txBox="1">
            <a:spLocks noChangeArrowheads="1"/>
          </p:cNvSpPr>
          <p:nvPr/>
        </p:nvSpPr>
        <p:spPr bwMode="auto">
          <a:xfrm>
            <a:off x="12265595" y="3250913"/>
            <a:ext cx="12121580" cy="1200329"/>
          </a:xfrm>
          <a:prstGeom prst="rect">
            <a:avLst/>
          </a:prstGeom>
          <a:noFill/>
          <a:ln>
            <a:noFill/>
          </a:ln>
          <a:effectLst/>
          <a:extLst>
            <a:ext uri="{909E8E84-426E-40DD-AFC4-6F175D3DCCD1}">
              <a14:hiddenFill xmlns:a14="http://schemas.microsoft.com/office/drawing/2010/main">
                <a:solidFill>
                  <a:srgbClr val="99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1828800" fontAlgn="base">
              <a:spcBef>
                <a:spcPct val="0"/>
              </a:spcBef>
              <a:spcAft>
                <a:spcPct val="0"/>
              </a:spcAft>
            </a:pP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Đất</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nước</a:t>
            </a:r>
            <a:r>
              <a:rPr lang="en-US" altLang="en-US" sz="3600" dirty="0">
                <a:solidFill>
                  <a:srgbClr val="FFFFFF"/>
                </a:solidFill>
                <a:latin typeface="Arial" panose="020B0604020202020204" pitchFamily="34" charset="0"/>
                <a:cs typeface="Arial" panose="020B0604020202020204" pitchFamily="34" charset="0"/>
              </a:rPr>
              <a:t> chia </a:t>
            </a:r>
            <a:r>
              <a:rPr lang="en-US" altLang="en-US" sz="3600" dirty="0" err="1">
                <a:solidFill>
                  <a:srgbClr val="FFFFFF"/>
                </a:solidFill>
                <a:latin typeface="Arial" panose="020B0604020202020204" pitchFamily="34" charset="0"/>
                <a:cs typeface="Arial" panose="020B0604020202020204" pitchFamily="34" charset="0"/>
              </a:rPr>
              <a:t>hai</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đàng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Đàng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trong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và</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Đàng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ngoài</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Tranh</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chấp</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phong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kiến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nổ</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ra</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liên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miên</a:t>
            </a:r>
            <a:r>
              <a:rPr lang="en-US" altLang="en-US" sz="3600" dirty="0">
                <a:solidFill>
                  <a:srgbClr val="FFFFFF"/>
                </a:solidFill>
                <a:latin typeface="Arial" panose="020B0604020202020204" pitchFamily="34" charset="0"/>
                <a:cs typeface="Arial" panose="020B0604020202020204" pitchFamily="34" charset="0"/>
              </a:rPr>
              <a:t>.</a:t>
            </a:r>
          </a:p>
        </p:txBody>
      </p:sp>
      <p:sp>
        <p:nvSpPr>
          <p:cNvPr id="8" name="Text Box 18"/>
          <p:cNvSpPr txBox="1">
            <a:spLocks noChangeArrowheads="1"/>
          </p:cNvSpPr>
          <p:nvPr/>
        </p:nvSpPr>
        <p:spPr bwMode="auto">
          <a:xfrm>
            <a:off x="12295037" y="4784577"/>
            <a:ext cx="12092137" cy="1200329"/>
          </a:xfrm>
          <a:prstGeom prst="rect">
            <a:avLst/>
          </a:prstGeom>
          <a:noFill/>
          <a:ln>
            <a:noFill/>
          </a:ln>
          <a:effectLst/>
          <a:extLst>
            <a:ext uri="{909E8E84-426E-40DD-AFC4-6F175D3DCCD1}">
              <a14:hiddenFill xmlns:a14="http://schemas.microsoft.com/office/drawing/2010/main">
                <a:solidFill>
                  <a:srgbClr val="99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1828800" fontAlgn="base">
              <a:spcBef>
                <a:spcPct val="0"/>
              </a:spcBef>
              <a:spcAft>
                <a:spcPct val="0"/>
              </a:spcAft>
            </a:pP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Nhiều</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cuộc</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khởi</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nghĩa</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nông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dân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nổ</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ra</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tiêu</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biểu</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là</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cuộc</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khởi</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nghĩa</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Tây</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Sơn</a:t>
            </a:r>
            <a:r>
              <a:rPr lang="en-US" altLang="en-US" sz="3600" dirty="0">
                <a:solidFill>
                  <a:srgbClr val="FFFFFF"/>
                </a:solidFill>
                <a:latin typeface="Arial" panose="020B0604020202020204" pitchFamily="34" charset="0"/>
                <a:cs typeface="Arial" panose="020B0604020202020204" pitchFamily="34" charset="0"/>
              </a:rPr>
              <a:t>.</a:t>
            </a:r>
          </a:p>
        </p:txBody>
      </p:sp>
      <p:sp>
        <p:nvSpPr>
          <p:cNvPr id="9" name="Text Box 21"/>
          <p:cNvSpPr txBox="1">
            <a:spLocks noChangeArrowheads="1"/>
          </p:cNvSpPr>
          <p:nvPr/>
        </p:nvSpPr>
        <p:spPr bwMode="auto">
          <a:xfrm>
            <a:off x="13850514" y="6353761"/>
            <a:ext cx="1053665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1828800" fontAlgn="base">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Điều</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kiện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để</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Nguyễn</a:t>
            </a:r>
            <a:r>
              <a:rPr lang="en-US" altLang="en-US" sz="3600" dirty="0">
                <a:solidFill>
                  <a:srgbClr val="FFFFFF"/>
                </a:solidFill>
                <a:latin typeface="Arial" panose="020B0604020202020204" pitchFamily="34" charset="0"/>
                <a:cs typeface="Arial" panose="020B0604020202020204" pitchFamily="34" charset="0"/>
              </a:rPr>
              <a:t> Du </a:t>
            </a:r>
            <a:r>
              <a:rPr lang="en-US" altLang="en-US" sz="3600" dirty="0" err="1">
                <a:solidFill>
                  <a:srgbClr val="FFFFFF"/>
                </a:solidFill>
                <a:latin typeface="Arial" panose="020B0604020202020204" pitchFamily="34" charset="0"/>
                <a:cs typeface="Arial" panose="020B0604020202020204" pitchFamily="34" charset="0"/>
              </a:rPr>
              <a:t>gần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gũi</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hiểu</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cảm</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thông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sâu</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sắc</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với</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cuộc</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sống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của</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nhân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dân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lao</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động</a:t>
            </a:r>
            <a:r>
              <a:rPr lang="en-US" altLang="en-US" sz="3600" dirty="0">
                <a:solidFill>
                  <a:srgbClr val="FFFFFF"/>
                </a:solidFill>
                <a:latin typeface="Arial" panose="020B0604020202020204" pitchFamily="34" charset="0"/>
                <a:cs typeface="Arial" panose="020B0604020202020204" pitchFamily="34" charset="0"/>
              </a:rPr>
              <a:t>.</a:t>
            </a:r>
          </a:p>
          <a:p>
            <a:pPr algn="just" defTabSz="1828800" fontAlgn="base">
              <a:spcBef>
                <a:spcPct val="0"/>
              </a:spcBef>
              <a:spcAft>
                <a:spcPct val="0"/>
              </a:spcAft>
            </a:pP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Là</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nguồn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tư</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liệu</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quý</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để</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Nguyễn</a:t>
            </a:r>
            <a:r>
              <a:rPr lang="en-US" altLang="en-US" sz="3600" dirty="0">
                <a:solidFill>
                  <a:srgbClr val="FFFFFF"/>
                </a:solidFill>
                <a:latin typeface="Arial" panose="020B0604020202020204" pitchFamily="34" charset="0"/>
                <a:cs typeface="Arial" panose="020B0604020202020204" pitchFamily="34" charset="0"/>
              </a:rPr>
              <a:t> Du </a:t>
            </a:r>
            <a:r>
              <a:rPr lang="en-US" altLang="en-US" sz="3600" dirty="0" err="1">
                <a:solidFill>
                  <a:srgbClr val="FFFFFF"/>
                </a:solidFill>
                <a:latin typeface="Arial" panose="020B0604020202020204" pitchFamily="34" charset="0"/>
                <a:cs typeface="Arial" panose="020B0604020202020204" pitchFamily="34" charset="0"/>
              </a:rPr>
              <a:t>sáng</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tác</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văn</a:t>
            </a:r>
            <a:r>
              <a:rPr lang="en-US" altLang="en-US" sz="3600" dirty="0">
                <a:solidFill>
                  <a:srgbClr val="FFFFFF"/>
                </a:solidFill>
                <a:latin typeface="Arial" panose="020B0604020202020204" pitchFamily="34" charset="0"/>
                <a:cs typeface="Arial" panose="020B0604020202020204" pitchFamily="34" charset="0"/>
              </a:rPr>
              <a:t> </a:t>
            </a:r>
            <a:r>
              <a:rPr lang="en-US" altLang="en-US" sz="3600" dirty="0" err="1">
                <a:solidFill>
                  <a:srgbClr val="FFFFFF"/>
                </a:solidFill>
                <a:latin typeface="Arial" panose="020B0604020202020204" pitchFamily="34" charset="0"/>
                <a:cs typeface="Arial" panose="020B0604020202020204" pitchFamily="34" charset="0"/>
              </a:rPr>
              <a:t>chương</a:t>
            </a:r>
            <a:r>
              <a:rPr lang="en-US" altLang="en-US" sz="3600" dirty="0">
                <a:solidFill>
                  <a:srgbClr val="FFFFFF"/>
                </a:solidFill>
                <a:latin typeface="Arial" panose="020B0604020202020204" pitchFamily="34" charset="0"/>
                <a:cs typeface="Arial" panose="020B0604020202020204" pitchFamily="34" charset="0"/>
              </a:rPr>
              <a:t>.</a:t>
            </a:r>
          </a:p>
        </p:txBody>
      </p:sp>
      <p:sp>
        <p:nvSpPr>
          <p:cNvPr id="10" name="Freeform 20"/>
          <p:cNvSpPr>
            <a:spLocks/>
          </p:cNvSpPr>
          <p:nvPr/>
        </p:nvSpPr>
        <p:spPr bwMode="auto">
          <a:xfrm rot="16200000">
            <a:off x="14570173" y="5844845"/>
            <a:ext cx="720726" cy="1441450"/>
          </a:xfrm>
          <a:custGeom>
            <a:avLst/>
            <a:gdLst>
              <a:gd name="T0" fmla="*/ 0 w 1029"/>
              <a:gd name="T1" fmla="*/ 1972 h 2270"/>
              <a:gd name="T2" fmla="*/ 679 w 1029"/>
              <a:gd name="T3" fmla="*/ 1972 h 2270"/>
              <a:gd name="T4" fmla="*/ 472 w 1029"/>
              <a:gd name="T5" fmla="*/ 1804 h 2270"/>
              <a:gd name="T6" fmla="*/ 458 w 1029"/>
              <a:gd name="T7" fmla="*/ 1502 h 2270"/>
              <a:gd name="T8" fmla="*/ 464 w 1029"/>
              <a:gd name="T9" fmla="*/ 1233 h 2270"/>
              <a:gd name="T10" fmla="*/ 488 w 1029"/>
              <a:gd name="T11" fmla="*/ 999 h 2270"/>
              <a:gd name="T12" fmla="*/ 524 w 1029"/>
              <a:gd name="T13" fmla="*/ 794 h 2270"/>
              <a:gd name="T14" fmla="*/ 573 w 1029"/>
              <a:gd name="T15" fmla="*/ 619 h 2270"/>
              <a:gd name="T16" fmla="*/ 629 w 1029"/>
              <a:gd name="T17" fmla="*/ 471 h 2270"/>
              <a:gd name="T18" fmla="*/ 691 w 1029"/>
              <a:gd name="T19" fmla="*/ 346 h 2270"/>
              <a:gd name="T20" fmla="*/ 754 w 1029"/>
              <a:gd name="T21" fmla="*/ 246 h 2270"/>
              <a:gd name="T22" fmla="*/ 818 w 1029"/>
              <a:gd name="T23" fmla="*/ 165 h 2270"/>
              <a:gd name="T24" fmla="*/ 878 w 1029"/>
              <a:gd name="T25" fmla="*/ 103 h 2270"/>
              <a:gd name="T26" fmla="*/ 932 w 1029"/>
              <a:gd name="T27" fmla="*/ 59 h 2270"/>
              <a:gd name="T28" fmla="*/ 977 w 1029"/>
              <a:gd name="T29" fmla="*/ 28 h 2270"/>
              <a:gd name="T30" fmla="*/ 1009 w 1029"/>
              <a:gd name="T31" fmla="*/ 10 h 2270"/>
              <a:gd name="T32" fmla="*/ 1027 w 1029"/>
              <a:gd name="T33" fmla="*/ 2 h 2270"/>
              <a:gd name="T34" fmla="*/ 1027 w 1029"/>
              <a:gd name="T35" fmla="*/ 2 h 2270"/>
              <a:gd name="T36" fmla="*/ 1007 w 1029"/>
              <a:gd name="T37" fmla="*/ 8 h 2270"/>
              <a:gd name="T38" fmla="*/ 971 w 1029"/>
              <a:gd name="T39" fmla="*/ 22 h 2270"/>
              <a:gd name="T40" fmla="*/ 922 w 1029"/>
              <a:gd name="T41" fmla="*/ 45 h 2270"/>
              <a:gd name="T42" fmla="*/ 860 w 1029"/>
              <a:gd name="T43" fmla="*/ 83 h 2270"/>
              <a:gd name="T44" fmla="*/ 788 w 1029"/>
              <a:gd name="T45" fmla="*/ 137 h 2270"/>
              <a:gd name="T46" fmla="*/ 711 w 1029"/>
              <a:gd name="T47" fmla="*/ 205 h 2270"/>
              <a:gd name="T48" fmla="*/ 631 w 1029"/>
              <a:gd name="T49" fmla="*/ 294 h 2270"/>
              <a:gd name="T50" fmla="*/ 549 w 1029"/>
              <a:gd name="T51" fmla="*/ 406 h 2270"/>
              <a:gd name="T52" fmla="*/ 470 w 1029"/>
              <a:gd name="T53" fmla="*/ 539 h 2270"/>
              <a:gd name="T54" fmla="*/ 396 w 1029"/>
              <a:gd name="T55" fmla="*/ 700 h 2270"/>
              <a:gd name="T56" fmla="*/ 329 w 1029"/>
              <a:gd name="T57" fmla="*/ 889 h 2270"/>
              <a:gd name="T58" fmla="*/ 271 w 1029"/>
              <a:gd name="T59" fmla="*/ 1108 h 2270"/>
              <a:gd name="T60" fmla="*/ 225 w 1029"/>
              <a:gd name="T61" fmla="*/ 1359 h 2270"/>
              <a:gd name="T62" fmla="*/ 195 w 1029"/>
              <a:gd name="T63" fmla="*/ 1647 h 2270"/>
              <a:gd name="T64" fmla="*/ 183 w 1029"/>
              <a:gd name="T65" fmla="*/ 1972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9" h="2270">
                <a:moveTo>
                  <a:pt x="183" y="1972"/>
                </a:moveTo>
                <a:lnTo>
                  <a:pt x="0" y="1972"/>
                </a:lnTo>
                <a:lnTo>
                  <a:pt x="347" y="2270"/>
                </a:lnTo>
                <a:lnTo>
                  <a:pt x="679" y="1972"/>
                </a:lnTo>
                <a:lnTo>
                  <a:pt x="488" y="1972"/>
                </a:lnTo>
                <a:lnTo>
                  <a:pt x="472" y="1804"/>
                </a:lnTo>
                <a:lnTo>
                  <a:pt x="462" y="1649"/>
                </a:lnTo>
                <a:lnTo>
                  <a:pt x="458" y="1502"/>
                </a:lnTo>
                <a:lnTo>
                  <a:pt x="458" y="1363"/>
                </a:lnTo>
                <a:lnTo>
                  <a:pt x="464" y="1233"/>
                </a:lnTo>
                <a:lnTo>
                  <a:pt x="474" y="1112"/>
                </a:lnTo>
                <a:lnTo>
                  <a:pt x="488" y="999"/>
                </a:lnTo>
                <a:lnTo>
                  <a:pt x="504" y="893"/>
                </a:lnTo>
                <a:lnTo>
                  <a:pt x="524" y="794"/>
                </a:lnTo>
                <a:lnTo>
                  <a:pt x="547" y="702"/>
                </a:lnTo>
                <a:lnTo>
                  <a:pt x="573" y="619"/>
                </a:lnTo>
                <a:lnTo>
                  <a:pt x="599" y="541"/>
                </a:lnTo>
                <a:lnTo>
                  <a:pt x="629" y="471"/>
                </a:lnTo>
                <a:lnTo>
                  <a:pt x="659" y="406"/>
                </a:lnTo>
                <a:lnTo>
                  <a:pt x="691" y="346"/>
                </a:lnTo>
                <a:lnTo>
                  <a:pt x="723" y="294"/>
                </a:lnTo>
                <a:lnTo>
                  <a:pt x="754" y="246"/>
                </a:lnTo>
                <a:lnTo>
                  <a:pt x="786" y="203"/>
                </a:lnTo>
                <a:lnTo>
                  <a:pt x="818" y="165"/>
                </a:lnTo>
                <a:lnTo>
                  <a:pt x="848" y="133"/>
                </a:lnTo>
                <a:lnTo>
                  <a:pt x="878" y="103"/>
                </a:lnTo>
                <a:lnTo>
                  <a:pt x="906" y="79"/>
                </a:lnTo>
                <a:lnTo>
                  <a:pt x="932" y="59"/>
                </a:lnTo>
                <a:lnTo>
                  <a:pt x="955" y="41"/>
                </a:lnTo>
                <a:lnTo>
                  <a:pt x="977" y="28"/>
                </a:lnTo>
                <a:lnTo>
                  <a:pt x="995" y="18"/>
                </a:lnTo>
                <a:lnTo>
                  <a:pt x="1009" y="10"/>
                </a:lnTo>
                <a:lnTo>
                  <a:pt x="1021" y="4"/>
                </a:lnTo>
                <a:lnTo>
                  <a:pt x="1027" y="2"/>
                </a:lnTo>
                <a:lnTo>
                  <a:pt x="1029" y="0"/>
                </a:lnTo>
                <a:lnTo>
                  <a:pt x="1027" y="2"/>
                </a:lnTo>
                <a:lnTo>
                  <a:pt x="1019" y="4"/>
                </a:lnTo>
                <a:lnTo>
                  <a:pt x="1007" y="8"/>
                </a:lnTo>
                <a:lnTo>
                  <a:pt x="991" y="14"/>
                </a:lnTo>
                <a:lnTo>
                  <a:pt x="971" y="22"/>
                </a:lnTo>
                <a:lnTo>
                  <a:pt x="947" y="32"/>
                </a:lnTo>
                <a:lnTo>
                  <a:pt x="922" y="45"/>
                </a:lnTo>
                <a:lnTo>
                  <a:pt x="892" y="63"/>
                </a:lnTo>
                <a:lnTo>
                  <a:pt x="860" y="83"/>
                </a:lnTo>
                <a:lnTo>
                  <a:pt x="824" y="107"/>
                </a:lnTo>
                <a:lnTo>
                  <a:pt x="788" y="137"/>
                </a:lnTo>
                <a:lnTo>
                  <a:pt x="750" y="169"/>
                </a:lnTo>
                <a:lnTo>
                  <a:pt x="711" y="205"/>
                </a:lnTo>
                <a:lnTo>
                  <a:pt x="671" y="246"/>
                </a:lnTo>
                <a:lnTo>
                  <a:pt x="631" y="294"/>
                </a:lnTo>
                <a:lnTo>
                  <a:pt x="591" y="346"/>
                </a:lnTo>
                <a:lnTo>
                  <a:pt x="549" y="406"/>
                </a:lnTo>
                <a:lnTo>
                  <a:pt x="510" y="469"/>
                </a:lnTo>
                <a:lnTo>
                  <a:pt x="470" y="539"/>
                </a:lnTo>
                <a:lnTo>
                  <a:pt x="432" y="617"/>
                </a:lnTo>
                <a:lnTo>
                  <a:pt x="396" y="700"/>
                </a:lnTo>
                <a:lnTo>
                  <a:pt x="360" y="790"/>
                </a:lnTo>
                <a:lnTo>
                  <a:pt x="329" y="889"/>
                </a:lnTo>
                <a:lnTo>
                  <a:pt x="299" y="995"/>
                </a:lnTo>
                <a:lnTo>
                  <a:pt x="271" y="1108"/>
                </a:lnTo>
                <a:lnTo>
                  <a:pt x="247" y="1229"/>
                </a:lnTo>
                <a:lnTo>
                  <a:pt x="225" y="1359"/>
                </a:lnTo>
                <a:lnTo>
                  <a:pt x="209" y="1498"/>
                </a:lnTo>
                <a:lnTo>
                  <a:pt x="195" y="1647"/>
                </a:lnTo>
                <a:lnTo>
                  <a:pt x="187" y="1804"/>
                </a:lnTo>
                <a:lnTo>
                  <a:pt x="183" y="1972"/>
                </a:lnTo>
              </a:path>
            </a:pathLst>
          </a:custGeom>
          <a:gradFill rotWithShape="1">
            <a:gsLst>
              <a:gs pos="0">
                <a:srgbClr val="00FFFF">
                  <a:gamma/>
                  <a:shade val="46275"/>
                  <a:invGamma/>
                </a:srgbClr>
              </a:gs>
              <a:gs pos="100000">
                <a:srgbClr val="00FFFF"/>
              </a:gs>
            </a:gsLst>
            <a:lin ang="5400000" scaled="1"/>
          </a:gradFill>
          <a:ln w="6350">
            <a:solidFill>
              <a:srgbClr val="000000"/>
            </a:solidFill>
            <a:prstDash val="solid"/>
            <a:round/>
            <a:headEnd/>
            <a:tailEnd/>
          </a:ln>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886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1"/>
                                          </p:val>
                                        </p:tav>
                                        <p:tav tm="100000">
                                          <p:val>
                                            <p:strVal val="#ppt_x"/>
                                          </p:val>
                                        </p:tav>
                                      </p:tavLst>
                                    </p:anim>
                                    <p:anim calcmode="lin" valueType="num">
                                      <p:cBhvr>
                                        <p:cTn id="9" dur="1000" fill="hold"/>
                                        <p:tgtEl>
                                          <p:spTgt spid="6"/>
                                        </p:tgtEl>
                                        <p:attrNameLst>
                                          <p:attrName>ppt_y</p:attrName>
                                        </p:attrNameLst>
                                      </p:cBhvr>
                                      <p:tavLst>
                                        <p:tav tm="0">
                                          <p:val>
                                            <p:strVal val="#ppt_y"/>
                                          </p:val>
                                        </p:tav>
                                        <p:tav tm="100000">
                                          <p:val>
                                            <p:strVal val="#ppt_y"/>
                                          </p:val>
                                        </p:tav>
                                      </p:tavLst>
                                    </p:anim>
                                  </p:childTnLst>
                                </p:cTn>
                              </p:par>
                            </p:childTnLst>
                          </p:cTn>
                        </p:par>
                        <p:par>
                          <p:cTn id="10" fill="hold">
                            <p:stCondLst>
                              <p:cond delay="51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1"/>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0" presetClass="entr" presetSubtype="0" fill="hold" grpId="0" nodeType="click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1"/>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7000"/>
                            </p:stCondLst>
                            <p:childTnLst>
                              <p:par>
                                <p:cTn id="24" presetID="40" presetClass="entr" presetSubtype="0" fill="hold" grpId="0" nodeType="afterEffect">
                                  <p:stCondLst>
                                    <p:cond delay="0"/>
                                  </p:stCondLst>
                                  <p:iterate type="lt">
                                    <p:tmPct val="10000"/>
                                  </p:iterate>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1"/>
                                          </p:val>
                                        </p:tav>
                                        <p:tav tm="100000">
                                          <p:val>
                                            <p:strVal val="#ppt_x"/>
                                          </p:val>
                                        </p:tav>
                                      </p:tavLst>
                                    </p:anim>
                                    <p:anim calcmode="lin" valueType="num">
                                      <p:cBhvr>
                                        <p:cTn id="2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ppt_x</p:attrName>
                                        </p:attrNameLst>
                                      </p:cBhvr>
                                      <p:tavLst>
                                        <p:tav tm="0">
                                          <p:val>
                                            <p:strVal val="#ppt_x-.2"/>
                                          </p:val>
                                        </p:tav>
                                        <p:tav tm="100000">
                                          <p:val>
                                            <p:strVal val="#ppt_x"/>
                                          </p:val>
                                        </p:tav>
                                      </p:tavLst>
                                    </p:anim>
                                    <p:anim calcmode="lin" valueType="num">
                                      <p:cBhvr>
                                        <p:cTn id="34"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9" y="914425"/>
            <a:ext cx="7981948" cy="1175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1907" y="930407"/>
            <a:ext cx="8311780" cy="11652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3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barn(inVertical)">
                                      <p:cBhvr>
                                        <p:cTn id="12"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977563" y="377280"/>
            <a:ext cx="12409611" cy="1322176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Aft>
                <a:spcPts val="0"/>
              </a:spcAft>
            </a:pP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Dòng</a:t>
            </a: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họ</a:t>
            </a: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Tiên</a:t>
            </a: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Điền</a:t>
            </a: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Có</a:t>
            </a:r>
            <a:r>
              <a:rPr lang="en-US" sz="4400" b="1" dirty="0">
                <a:solidFill>
                  <a:schemeClr val="tx1"/>
                </a:solidFill>
                <a:latin typeface="Times New Roman" panose="02020603050405020304" pitchFamily="18" charset="0"/>
              </a:rPr>
              <a:t> </a:t>
            </a:r>
            <a:r>
              <a:rPr lang="en-US" sz="4400" b="1" dirty="0" smtClean="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truyền</a:t>
            </a:r>
            <a:r>
              <a:rPr lang="en-US" sz="4400" b="1" dirty="0">
                <a:solidFill>
                  <a:schemeClr val="tx1"/>
                </a:solidFill>
                <a:latin typeface="Times New Roman" panose="02020603050405020304" pitchFamily="18" charset="0"/>
              </a:rPr>
              <a:t> </a:t>
            </a:r>
            <a:r>
              <a:rPr lang="en-US" sz="4400" b="1" dirty="0" err="1" smtClean="0">
                <a:solidFill>
                  <a:schemeClr val="tx1"/>
                </a:solidFill>
                <a:latin typeface="Times New Roman" panose="02020603050405020304" pitchFamily="18" charset="0"/>
              </a:rPr>
              <a:t>thống</a:t>
            </a:r>
            <a:r>
              <a:rPr lang="en-US" sz="4400" b="1" dirty="0" smtClean="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khoa</a:t>
            </a: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bảng</a:t>
            </a: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và</a:t>
            </a: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văn</a:t>
            </a: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hóa</a:t>
            </a: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văn</a:t>
            </a:r>
            <a:r>
              <a:rPr lang="en-US" sz="4400" b="1" dirty="0">
                <a:solidFill>
                  <a:schemeClr val="tx1"/>
                </a:solidFill>
                <a:latin typeface="Times New Roman" panose="02020603050405020304" pitchFamily="18" charset="0"/>
              </a:rPr>
              <a:t> </a:t>
            </a:r>
            <a:r>
              <a:rPr lang="en-US" sz="4400" b="1" dirty="0" err="1">
                <a:solidFill>
                  <a:schemeClr val="tx1"/>
                </a:solidFill>
                <a:latin typeface="Times New Roman" panose="02020603050405020304" pitchFamily="18" charset="0"/>
              </a:rPr>
              <a:t>học</a:t>
            </a:r>
            <a:r>
              <a:rPr lang="en-US" sz="4400" b="1" dirty="0">
                <a:solidFill>
                  <a:schemeClr val="tx1"/>
                </a:solidFill>
                <a:latin typeface="Times New Roman" panose="02020603050405020304" pitchFamily="18" charset="0"/>
              </a:rPr>
              <a:t>. </a:t>
            </a:r>
            <a:endParaRPr lang="en-US" sz="4000" b="1" dirty="0">
              <a:solidFill>
                <a:schemeClr val="tx1"/>
              </a:solidFill>
              <a:latin typeface="Times New Roman" panose="02020603050405020304" pitchFamily="18" charset="0"/>
              <a:ea typeface="Times New Roman" panose="02020603050405020304" pitchFamily="18" charset="0"/>
            </a:endParaRPr>
          </a:p>
          <a:p>
            <a:pPr marL="571500" indent="-571500" algn="just">
              <a:lnSpc>
                <a:spcPct val="107000"/>
              </a:lnSpc>
              <a:spcAft>
                <a:spcPts val="800"/>
              </a:spcAft>
              <a:buFontTx/>
              <a:buChar char="-"/>
            </a:pPr>
            <a:r>
              <a:rPr lang="en-US" sz="4400" b="1" dirty="0" err="1" smtClean="0">
                <a:solidFill>
                  <a:schemeClr val="tx1"/>
                </a:solidFill>
                <a:latin typeface="Times New Roman" panose="02020603050405020304" pitchFamily="18" charset="0"/>
                <a:cs typeface="Times New Roman" panose="02020603050405020304" pitchFamily="18" charset="0"/>
              </a:rPr>
              <a:t>Gia</a:t>
            </a:r>
            <a:r>
              <a:rPr lang="en-US" sz="4400" b="1" dirty="0" smtClean="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đình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Quan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lại</a:t>
            </a:r>
            <a:r>
              <a:rPr lang="en-US" sz="4400" b="1" dirty="0">
                <a:solidFill>
                  <a:schemeClr val="tx1"/>
                </a:solidFill>
                <a:latin typeface="Times New Roman" panose="02020603050405020304" pitchFamily="18" charset="0"/>
                <a:cs typeface="Times New Roman" panose="02020603050405020304" pitchFamily="18" charset="0"/>
              </a:rPr>
              <a:t> </a:t>
            </a:r>
            <a:endParaRPr lang="en-US" sz="4400" b="1" dirty="0" smtClean="0">
              <a:solidFill>
                <a:schemeClr val="tx1"/>
              </a:solidFill>
              <a:latin typeface="Times New Roman" panose="02020603050405020304" pitchFamily="18" charset="0"/>
              <a:cs typeface="Times New Roman" panose="02020603050405020304" pitchFamily="18" charset="0"/>
            </a:endParaRPr>
          </a:p>
          <a:p>
            <a:pPr algn="just">
              <a:lnSpc>
                <a:spcPct val="107000"/>
              </a:lnSpc>
              <a:spcAft>
                <a:spcPts val="800"/>
              </a:spcAft>
            </a:pPr>
            <a:r>
              <a:rPr lang="en-US" sz="4400" b="1" dirty="0" smtClean="0">
                <a:solidFill>
                  <a:schemeClr val="tx1"/>
                </a:solidFill>
                <a:latin typeface="Times New Roman" panose="02020603050405020304" pitchFamily="18" charset="0"/>
                <a:cs typeface="Times New Roman" panose="02020603050405020304" pitchFamily="18" charset="0"/>
              </a:rPr>
              <a:t>+ Cha </a:t>
            </a:r>
            <a:r>
              <a:rPr lang="en-US" sz="4400" b="1" dirty="0" err="1">
                <a:solidFill>
                  <a:schemeClr val="tx1"/>
                </a:solidFill>
                <a:latin typeface="Times New Roman" panose="02020603050405020304" pitchFamily="18" charset="0"/>
                <a:cs typeface="Times New Roman" panose="02020603050405020304" pitchFamily="18" charset="0"/>
              </a:rPr>
              <a:t>là</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Nguyễn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Nghiễm</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(1708- 1775) </a:t>
            </a:r>
            <a:r>
              <a:rPr lang="en-US" sz="4400" b="1" dirty="0" err="1">
                <a:solidFill>
                  <a:schemeClr val="tx1"/>
                </a:solidFill>
                <a:latin typeface="Times New Roman" panose="02020603050405020304" pitchFamily="18" charset="0"/>
                <a:cs typeface="Times New Roman" panose="02020603050405020304" pitchFamily="18" charset="0"/>
              </a:rPr>
              <a:t>từng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làm</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tới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chức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Tham</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Tụng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triều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đình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Lê</a:t>
            </a:r>
            <a:r>
              <a:rPr lang="en-US" sz="4400" b="1" dirty="0">
                <a:solidFill>
                  <a:schemeClr val="tx1"/>
                </a:solidFill>
                <a:latin typeface="Times New Roman" panose="02020603050405020304" pitchFamily="18" charset="0"/>
                <a:cs typeface="Times New Roman" panose="02020603050405020304" pitchFamily="18" charset="0"/>
              </a:rPr>
              <a:t>; </a:t>
            </a:r>
            <a:endParaRPr lang="en-US" sz="4400" b="1" dirty="0" smtClean="0">
              <a:solidFill>
                <a:schemeClr val="tx1"/>
              </a:solidFill>
              <a:latin typeface="Times New Roman" panose="02020603050405020304" pitchFamily="18" charset="0"/>
              <a:cs typeface="Times New Roman" panose="02020603050405020304" pitchFamily="18" charset="0"/>
            </a:endParaRPr>
          </a:p>
          <a:p>
            <a:pPr algn="just">
              <a:lnSpc>
                <a:spcPct val="107000"/>
              </a:lnSpc>
              <a:spcAft>
                <a:spcPts val="800"/>
              </a:spcAft>
            </a:pPr>
            <a:r>
              <a:rPr lang="en-US" sz="4400" b="1" dirty="0" smtClean="0">
                <a:solidFill>
                  <a:schemeClr val="tx1"/>
                </a:solidFill>
                <a:latin typeface="Times New Roman" panose="020206030504050203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Thị</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Tần</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(1740-1778),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con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gái</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xứ</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Kinh</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Bắc</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b="1" dirty="0" smtClean="0">
                <a:solidFill>
                  <a:schemeClr val="tx1"/>
                </a:solidFill>
                <a:latin typeface="Times New Roman" panose="020206030504050203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cs typeface="Times New Roman" panose="02020603050405020304" pitchFamily="18" charset="0"/>
              </a:rPr>
              <a:t>Anh</a:t>
            </a:r>
            <a:r>
              <a:rPr lang="en-US" sz="4400" b="1" dirty="0" smtClean="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trai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cả</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là</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Nguyễn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Khản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từng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giữ</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chức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Bồi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Tụng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trong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phủ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Chúa</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Trịnh</a:t>
            </a:r>
            <a:r>
              <a:rPr lang="en-US" sz="4400" b="1" dirty="0">
                <a:solidFill>
                  <a:schemeClr val="tx1"/>
                </a:solidFill>
                <a:latin typeface="Times New Roman" panose="02020603050405020304" pitchFamily="18" charset="0"/>
                <a:cs typeface="Times New Roman" panose="02020603050405020304" pitchFamily="18" charset="0"/>
              </a:rPr>
              <a:t>). </a:t>
            </a:r>
            <a:endPar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Nguyễn</a:t>
            </a:r>
            <a:r>
              <a:rPr lang="en-US" sz="44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Du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sinh</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trưởng</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trong</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một</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gia</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đình</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đại</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quý</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tộc</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nhiều</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người</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đỗ</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đạt</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làm</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quan</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truyền</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thống</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văn</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chương</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Điều</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này</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đã</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giúp</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Nguyễn</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Du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điều</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kiện</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để</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dùi</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mài</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kinh</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sử</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hiểu</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biết</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về</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đời</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sống</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quý</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tộc</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phong</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kiến</a:t>
            </a:r>
            <a:r>
              <a:rPr lang="en-US" sz="44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endParaRPr lang="en-US" sz="4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986C9C2-2BC2-4749-8C42-3A89106298E6}"/>
              </a:ext>
            </a:extLst>
          </p:cNvPr>
          <p:cNvSpPr txBox="1"/>
          <p:nvPr/>
        </p:nvSpPr>
        <p:spPr>
          <a:xfrm>
            <a:off x="1032347" y="26318"/>
            <a:ext cx="10945216" cy="1107996"/>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a:ea typeface="+mn-ea"/>
                <a:cs typeface="+mn-cs"/>
              </a:rPr>
              <a:t>III. TIỂU SỬ </a:t>
            </a:r>
            <a:r>
              <a:rPr kumimoji="0" lang="en-US" sz="6600" b="1" i="0" u="none" strike="noStrike" kern="1200" cap="none" spc="0" normalizeH="0" baseline="0" noProof="0" dirty="0" smtClean="0">
                <a:ln>
                  <a:noFill/>
                </a:ln>
                <a:solidFill>
                  <a:prstClr val="black"/>
                </a:solidFill>
                <a:effectLst/>
                <a:uLnTx/>
                <a:uFillTx/>
                <a:latin typeface="Calibri"/>
                <a:ea typeface="+mn-ea"/>
                <a:cs typeface="+mn-cs"/>
              </a:rPr>
              <a:t>NGUYỄN DU</a:t>
            </a: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8"/>
          <p:cNvSpPr>
            <a:spLocks noChangeArrowheads="1"/>
          </p:cNvSpPr>
          <p:nvPr/>
        </p:nvSpPr>
        <p:spPr bwMode="gray">
          <a:xfrm>
            <a:off x="14929891" y="343194"/>
            <a:ext cx="5543550" cy="863600"/>
          </a:xfrm>
          <a:prstGeom prst="roundRect">
            <a:avLst>
              <a:gd name="adj" fmla="val 50000"/>
            </a:avLst>
          </a:prstGeom>
          <a:gradFill rotWithShape="1">
            <a:gsLst>
              <a:gs pos="0">
                <a:srgbClr val="FF9933">
                  <a:gamma/>
                  <a:tint val="21176"/>
                  <a:invGamma/>
                </a:srgbClr>
              </a:gs>
              <a:gs pos="100000">
                <a:srgbClr val="FF9933"/>
              </a:gs>
            </a:gsLst>
            <a:lin ang="0" scaled="1"/>
          </a:gradFill>
          <a:ln w="12700" algn="ctr">
            <a:solidFill>
              <a:srgbClr val="000000"/>
            </a:solidFill>
            <a:round/>
            <a:headEnd/>
            <a:tailEnd/>
          </a:ln>
          <a:effectLst>
            <a:outerShdw dist="99190" dir="2388334" algn="ctr" rotWithShape="0">
              <a:srgbClr val="333333">
                <a:alpha val="50000"/>
              </a:srgbClr>
            </a:outerShdw>
          </a:effectLst>
        </p:spPr>
        <p:txBody>
          <a:bodyPr wrap="none" anchor="ctr"/>
          <a:lstStyle/>
          <a:p>
            <a:pPr marL="0" marR="0" lvl="0" indent="0" algn="ctr" defTabSz="1828800" rtl="0" eaLnBrk="1" fontAlgn="base" latinLnBrk="0" hangingPunct="1">
              <a:lnSpc>
                <a:spcPct val="100000"/>
              </a:lnSpc>
              <a:spcBef>
                <a:spcPct val="0"/>
              </a:spcBef>
              <a:spcAft>
                <a:spcPct val="0"/>
              </a:spcAft>
              <a:buClrTx/>
              <a:buSzTx/>
              <a:buFontTx/>
              <a:buNone/>
              <a:tabLst/>
              <a:defRPr/>
            </a:pPr>
            <a:r>
              <a:rPr lang="en-US" altLang="en-US" sz="3600" b="1" kern="0" dirty="0" smtClean="0">
                <a:solidFill>
                  <a:srgbClr val="000000"/>
                </a:solidFill>
                <a:latin typeface="Arial" panose="020B0604020202020204" pitchFamily="34" charset="0"/>
                <a:cs typeface="Arial" panose="020B0604020202020204" pitchFamily="34" charset="0"/>
              </a:rPr>
              <a:t>2. </a:t>
            </a:r>
            <a:r>
              <a:rPr lang="en-US" altLang="en-US" sz="3600" b="1" kern="0" dirty="0" err="1" smtClean="0">
                <a:solidFill>
                  <a:srgbClr val="000000"/>
                </a:solidFill>
                <a:latin typeface="Arial" panose="020B0604020202020204" pitchFamily="34" charset="0"/>
                <a:cs typeface="Arial" panose="020B0604020202020204" pitchFamily="34" charset="0"/>
              </a:rPr>
              <a:t>Gia</a:t>
            </a:r>
            <a:r>
              <a:rPr lang="en-US" altLang="en-US" sz="3600" b="1" kern="0" dirty="0" smtClean="0">
                <a:solidFill>
                  <a:srgbClr val="000000"/>
                </a:solidFill>
                <a:latin typeface="Arial" panose="020B0604020202020204" pitchFamily="34" charset="0"/>
                <a:cs typeface="Arial" panose="020B0604020202020204" pitchFamily="34" charset="0"/>
              </a:rPr>
              <a:t> </a:t>
            </a:r>
            <a:r>
              <a:rPr lang="en-US" altLang="en-US" sz="3600" b="1" kern="0" dirty="0" err="1" smtClean="0">
                <a:solidFill>
                  <a:srgbClr val="000000"/>
                </a:solidFill>
                <a:latin typeface="Arial" panose="020B0604020202020204" pitchFamily="34" charset="0"/>
                <a:cs typeface="Arial" panose="020B0604020202020204" pitchFamily="34" charset="0"/>
              </a:rPr>
              <a:t>đình</a:t>
            </a:r>
            <a:endParaRPr kumimoji="0" lang="en-US" altLang="en-US" sz="3600" b="1" i="0" u="none" strike="noStrike" kern="0" cap="none" spc="0" normalizeH="0" baseline="0" noProof="0" dirty="0" smtClean="0">
              <a:ln>
                <a:noFill/>
              </a:ln>
              <a:solidFill>
                <a:srgbClr val="000000"/>
              </a:solidFill>
              <a:effectLst/>
              <a:uLnTx/>
              <a:uFillTx/>
              <a:latin typeface="Aharoni" pitchFamily="2" charset="-79"/>
              <a:ea typeface="+mn-ea"/>
              <a:cs typeface="Arial" panose="020B0604020202020204" pitchFamily="34" charset="0"/>
            </a:endParaRPr>
          </a:p>
        </p:txBody>
      </p:sp>
      <p:sp>
        <p:nvSpPr>
          <p:cNvPr id="10" name="Freeform 20"/>
          <p:cNvSpPr>
            <a:spLocks/>
          </p:cNvSpPr>
          <p:nvPr/>
        </p:nvSpPr>
        <p:spPr bwMode="auto">
          <a:xfrm rot="16200000">
            <a:off x="12985997" y="7793782"/>
            <a:ext cx="720726" cy="1441450"/>
          </a:xfrm>
          <a:custGeom>
            <a:avLst/>
            <a:gdLst>
              <a:gd name="T0" fmla="*/ 0 w 1029"/>
              <a:gd name="T1" fmla="*/ 1972 h 2270"/>
              <a:gd name="T2" fmla="*/ 679 w 1029"/>
              <a:gd name="T3" fmla="*/ 1972 h 2270"/>
              <a:gd name="T4" fmla="*/ 472 w 1029"/>
              <a:gd name="T5" fmla="*/ 1804 h 2270"/>
              <a:gd name="T6" fmla="*/ 458 w 1029"/>
              <a:gd name="T7" fmla="*/ 1502 h 2270"/>
              <a:gd name="T8" fmla="*/ 464 w 1029"/>
              <a:gd name="T9" fmla="*/ 1233 h 2270"/>
              <a:gd name="T10" fmla="*/ 488 w 1029"/>
              <a:gd name="T11" fmla="*/ 999 h 2270"/>
              <a:gd name="T12" fmla="*/ 524 w 1029"/>
              <a:gd name="T13" fmla="*/ 794 h 2270"/>
              <a:gd name="T14" fmla="*/ 573 w 1029"/>
              <a:gd name="T15" fmla="*/ 619 h 2270"/>
              <a:gd name="T16" fmla="*/ 629 w 1029"/>
              <a:gd name="T17" fmla="*/ 471 h 2270"/>
              <a:gd name="T18" fmla="*/ 691 w 1029"/>
              <a:gd name="T19" fmla="*/ 346 h 2270"/>
              <a:gd name="T20" fmla="*/ 754 w 1029"/>
              <a:gd name="T21" fmla="*/ 246 h 2270"/>
              <a:gd name="T22" fmla="*/ 818 w 1029"/>
              <a:gd name="T23" fmla="*/ 165 h 2270"/>
              <a:gd name="T24" fmla="*/ 878 w 1029"/>
              <a:gd name="T25" fmla="*/ 103 h 2270"/>
              <a:gd name="T26" fmla="*/ 932 w 1029"/>
              <a:gd name="T27" fmla="*/ 59 h 2270"/>
              <a:gd name="T28" fmla="*/ 977 w 1029"/>
              <a:gd name="T29" fmla="*/ 28 h 2270"/>
              <a:gd name="T30" fmla="*/ 1009 w 1029"/>
              <a:gd name="T31" fmla="*/ 10 h 2270"/>
              <a:gd name="T32" fmla="*/ 1027 w 1029"/>
              <a:gd name="T33" fmla="*/ 2 h 2270"/>
              <a:gd name="T34" fmla="*/ 1027 w 1029"/>
              <a:gd name="T35" fmla="*/ 2 h 2270"/>
              <a:gd name="T36" fmla="*/ 1007 w 1029"/>
              <a:gd name="T37" fmla="*/ 8 h 2270"/>
              <a:gd name="T38" fmla="*/ 971 w 1029"/>
              <a:gd name="T39" fmla="*/ 22 h 2270"/>
              <a:gd name="T40" fmla="*/ 922 w 1029"/>
              <a:gd name="T41" fmla="*/ 45 h 2270"/>
              <a:gd name="T42" fmla="*/ 860 w 1029"/>
              <a:gd name="T43" fmla="*/ 83 h 2270"/>
              <a:gd name="T44" fmla="*/ 788 w 1029"/>
              <a:gd name="T45" fmla="*/ 137 h 2270"/>
              <a:gd name="T46" fmla="*/ 711 w 1029"/>
              <a:gd name="T47" fmla="*/ 205 h 2270"/>
              <a:gd name="T48" fmla="*/ 631 w 1029"/>
              <a:gd name="T49" fmla="*/ 294 h 2270"/>
              <a:gd name="T50" fmla="*/ 549 w 1029"/>
              <a:gd name="T51" fmla="*/ 406 h 2270"/>
              <a:gd name="T52" fmla="*/ 470 w 1029"/>
              <a:gd name="T53" fmla="*/ 539 h 2270"/>
              <a:gd name="T54" fmla="*/ 396 w 1029"/>
              <a:gd name="T55" fmla="*/ 700 h 2270"/>
              <a:gd name="T56" fmla="*/ 329 w 1029"/>
              <a:gd name="T57" fmla="*/ 889 h 2270"/>
              <a:gd name="T58" fmla="*/ 271 w 1029"/>
              <a:gd name="T59" fmla="*/ 1108 h 2270"/>
              <a:gd name="T60" fmla="*/ 225 w 1029"/>
              <a:gd name="T61" fmla="*/ 1359 h 2270"/>
              <a:gd name="T62" fmla="*/ 195 w 1029"/>
              <a:gd name="T63" fmla="*/ 1647 h 2270"/>
              <a:gd name="T64" fmla="*/ 183 w 1029"/>
              <a:gd name="T65" fmla="*/ 1972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9" h="2270">
                <a:moveTo>
                  <a:pt x="183" y="1972"/>
                </a:moveTo>
                <a:lnTo>
                  <a:pt x="0" y="1972"/>
                </a:lnTo>
                <a:lnTo>
                  <a:pt x="347" y="2270"/>
                </a:lnTo>
                <a:lnTo>
                  <a:pt x="679" y="1972"/>
                </a:lnTo>
                <a:lnTo>
                  <a:pt x="488" y="1972"/>
                </a:lnTo>
                <a:lnTo>
                  <a:pt x="472" y="1804"/>
                </a:lnTo>
                <a:lnTo>
                  <a:pt x="462" y="1649"/>
                </a:lnTo>
                <a:lnTo>
                  <a:pt x="458" y="1502"/>
                </a:lnTo>
                <a:lnTo>
                  <a:pt x="458" y="1363"/>
                </a:lnTo>
                <a:lnTo>
                  <a:pt x="464" y="1233"/>
                </a:lnTo>
                <a:lnTo>
                  <a:pt x="474" y="1112"/>
                </a:lnTo>
                <a:lnTo>
                  <a:pt x="488" y="999"/>
                </a:lnTo>
                <a:lnTo>
                  <a:pt x="504" y="893"/>
                </a:lnTo>
                <a:lnTo>
                  <a:pt x="524" y="794"/>
                </a:lnTo>
                <a:lnTo>
                  <a:pt x="547" y="702"/>
                </a:lnTo>
                <a:lnTo>
                  <a:pt x="573" y="619"/>
                </a:lnTo>
                <a:lnTo>
                  <a:pt x="599" y="541"/>
                </a:lnTo>
                <a:lnTo>
                  <a:pt x="629" y="471"/>
                </a:lnTo>
                <a:lnTo>
                  <a:pt x="659" y="406"/>
                </a:lnTo>
                <a:lnTo>
                  <a:pt x="691" y="346"/>
                </a:lnTo>
                <a:lnTo>
                  <a:pt x="723" y="294"/>
                </a:lnTo>
                <a:lnTo>
                  <a:pt x="754" y="246"/>
                </a:lnTo>
                <a:lnTo>
                  <a:pt x="786" y="203"/>
                </a:lnTo>
                <a:lnTo>
                  <a:pt x="818" y="165"/>
                </a:lnTo>
                <a:lnTo>
                  <a:pt x="848" y="133"/>
                </a:lnTo>
                <a:lnTo>
                  <a:pt x="878" y="103"/>
                </a:lnTo>
                <a:lnTo>
                  <a:pt x="906" y="79"/>
                </a:lnTo>
                <a:lnTo>
                  <a:pt x="932" y="59"/>
                </a:lnTo>
                <a:lnTo>
                  <a:pt x="955" y="41"/>
                </a:lnTo>
                <a:lnTo>
                  <a:pt x="977" y="28"/>
                </a:lnTo>
                <a:lnTo>
                  <a:pt x="995" y="18"/>
                </a:lnTo>
                <a:lnTo>
                  <a:pt x="1009" y="10"/>
                </a:lnTo>
                <a:lnTo>
                  <a:pt x="1021" y="4"/>
                </a:lnTo>
                <a:lnTo>
                  <a:pt x="1027" y="2"/>
                </a:lnTo>
                <a:lnTo>
                  <a:pt x="1029" y="0"/>
                </a:lnTo>
                <a:lnTo>
                  <a:pt x="1027" y="2"/>
                </a:lnTo>
                <a:lnTo>
                  <a:pt x="1019" y="4"/>
                </a:lnTo>
                <a:lnTo>
                  <a:pt x="1007" y="8"/>
                </a:lnTo>
                <a:lnTo>
                  <a:pt x="991" y="14"/>
                </a:lnTo>
                <a:lnTo>
                  <a:pt x="971" y="22"/>
                </a:lnTo>
                <a:lnTo>
                  <a:pt x="947" y="32"/>
                </a:lnTo>
                <a:lnTo>
                  <a:pt x="922" y="45"/>
                </a:lnTo>
                <a:lnTo>
                  <a:pt x="892" y="63"/>
                </a:lnTo>
                <a:lnTo>
                  <a:pt x="860" y="83"/>
                </a:lnTo>
                <a:lnTo>
                  <a:pt x="824" y="107"/>
                </a:lnTo>
                <a:lnTo>
                  <a:pt x="788" y="137"/>
                </a:lnTo>
                <a:lnTo>
                  <a:pt x="750" y="169"/>
                </a:lnTo>
                <a:lnTo>
                  <a:pt x="711" y="205"/>
                </a:lnTo>
                <a:lnTo>
                  <a:pt x="671" y="246"/>
                </a:lnTo>
                <a:lnTo>
                  <a:pt x="631" y="294"/>
                </a:lnTo>
                <a:lnTo>
                  <a:pt x="591" y="346"/>
                </a:lnTo>
                <a:lnTo>
                  <a:pt x="549" y="406"/>
                </a:lnTo>
                <a:lnTo>
                  <a:pt x="510" y="469"/>
                </a:lnTo>
                <a:lnTo>
                  <a:pt x="470" y="539"/>
                </a:lnTo>
                <a:lnTo>
                  <a:pt x="432" y="617"/>
                </a:lnTo>
                <a:lnTo>
                  <a:pt x="396" y="700"/>
                </a:lnTo>
                <a:lnTo>
                  <a:pt x="360" y="790"/>
                </a:lnTo>
                <a:lnTo>
                  <a:pt x="329" y="889"/>
                </a:lnTo>
                <a:lnTo>
                  <a:pt x="299" y="995"/>
                </a:lnTo>
                <a:lnTo>
                  <a:pt x="271" y="1108"/>
                </a:lnTo>
                <a:lnTo>
                  <a:pt x="247" y="1229"/>
                </a:lnTo>
                <a:lnTo>
                  <a:pt x="225" y="1359"/>
                </a:lnTo>
                <a:lnTo>
                  <a:pt x="209" y="1498"/>
                </a:lnTo>
                <a:lnTo>
                  <a:pt x="195" y="1647"/>
                </a:lnTo>
                <a:lnTo>
                  <a:pt x="187" y="1804"/>
                </a:lnTo>
                <a:lnTo>
                  <a:pt x="183" y="1972"/>
                </a:lnTo>
              </a:path>
            </a:pathLst>
          </a:custGeom>
          <a:gradFill rotWithShape="1">
            <a:gsLst>
              <a:gs pos="0">
                <a:srgbClr val="00FFFF">
                  <a:gamma/>
                  <a:shade val="46275"/>
                  <a:invGamma/>
                </a:srgbClr>
              </a:gs>
              <a:gs pos="100000">
                <a:srgbClr val="00FFFF"/>
              </a:gs>
            </a:gsLst>
            <a:lin ang="5400000" scaled="1"/>
          </a:gradFill>
          <a:ln w="6350">
            <a:solidFill>
              <a:srgbClr val="000000"/>
            </a:solidFill>
            <a:prstDash val="solid"/>
            <a:round/>
            <a:headEnd/>
            <a:tailEnd/>
          </a:ln>
        </p:spPr>
        <p:txBody>
          <a:bodyPr/>
          <a:lstStyle/>
          <a:p>
            <a:pPr marL="0" marR="0" lvl="0" indent="0" algn="l" defTabSz="18288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8045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977563" y="377280"/>
            <a:ext cx="12409611" cy="1333872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nl-NL"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Quê cha: Hà Tĩnh- vùng đất thuộc khúc ruột miền trung khổ nghèo, nơi có sông Lam, núi Hồng, sơn thủy hữu tình.</a:t>
            </a:r>
            <a:endPar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nl-NL"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Quê mẹ: xứ Kinh Bắc hào hoa, cái nôi của dân ca quan họ.</a:t>
            </a:r>
            <a:endPar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nl-NL"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Nơi sinh ra và lớn lên: kinh thành Thăng Long nghìn năm văn hiến</a:t>
            </a:r>
            <a:endPar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nl-NL" sz="4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Nguyễn </a:t>
            </a:r>
            <a:r>
              <a:rPr lang="nl-NL"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Du có điều kiện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hóa</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vùng</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khác</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nhau</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cái</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nôi</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nuôi</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hồn</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986C9C2-2BC2-4749-8C42-3A89106298E6}"/>
              </a:ext>
            </a:extLst>
          </p:cNvPr>
          <p:cNvSpPr txBox="1"/>
          <p:nvPr/>
        </p:nvSpPr>
        <p:spPr>
          <a:xfrm>
            <a:off x="1032347" y="26318"/>
            <a:ext cx="10945216" cy="1107996"/>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a:ea typeface="+mn-ea"/>
                <a:cs typeface="+mn-cs"/>
              </a:rPr>
              <a:t>III. TIỂU SỬ </a:t>
            </a:r>
            <a:r>
              <a:rPr kumimoji="0" lang="en-US" sz="6600" b="1" i="0" u="none" strike="noStrike" kern="1200" cap="none" spc="0" normalizeH="0" baseline="0" noProof="0" dirty="0" smtClean="0">
                <a:ln>
                  <a:noFill/>
                </a:ln>
                <a:solidFill>
                  <a:prstClr val="black"/>
                </a:solidFill>
                <a:effectLst/>
                <a:uLnTx/>
                <a:uFillTx/>
                <a:latin typeface="Calibri"/>
                <a:ea typeface="+mn-ea"/>
                <a:cs typeface="+mn-cs"/>
              </a:rPr>
              <a:t>NGUYỄN DU</a:t>
            </a: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8"/>
          <p:cNvSpPr>
            <a:spLocks noChangeArrowheads="1"/>
          </p:cNvSpPr>
          <p:nvPr/>
        </p:nvSpPr>
        <p:spPr bwMode="gray">
          <a:xfrm>
            <a:off x="14929891" y="343194"/>
            <a:ext cx="5543550" cy="863600"/>
          </a:xfrm>
          <a:prstGeom prst="roundRect">
            <a:avLst>
              <a:gd name="adj" fmla="val 50000"/>
            </a:avLst>
          </a:prstGeom>
          <a:gradFill rotWithShape="1">
            <a:gsLst>
              <a:gs pos="0">
                <a:srgbClr val="FF9933">
                  <a:gamma/>
                  <a:tint val="21176"/>
                  <a:invGamma/>
                </a:srgbClr>
              </a:gs>
              <a:gs pos="100000">
                <a:srgbClr val="FF9933"/>
              </a:gs>
            </a:gsLst>
            <a:lin ang="0" scaled="1"/>
          </a:gradFill>
          <a:ln w="12700" algn="ctr">
            <a:solidFill>
              <a:srgbClr val="000000"/>
            </a:solidFill>
            <a:round/>
            <a:headEnd/>
            <a:tailEnd/>
          </a:ln>
          <a:effectLst>
            <a:outerShdw dist="99190" dir="2388334" algn="ctr" rotWithShape="0">
              <a:srgbClr val="333333">
                <a:alpha val="50000"/>
              </a:srgbClr>
            </a:outerShdw>
          </a:effectLst>
        </p:spPr>
        <p:txBody>
          <a:bodyPr wrap="none" anchor="ctr"/>
          <a:lstStyle/>
          <a:p>
            <a:pPr marL="0" marR="0" lvl="0" indent="0" algn="ctr" defTabSz="1828800" rtl="0" eaLnBrk="1" fontAlgn="base" latinLnBrk="0" hangingPunct="1">
              <a:lnSpc>
                <a:spcPct val="100000"/>
              </a:lnSpc>
              <a:spcBef>
                <a:spcPct val="0"/>
              </a:spcBef>
              <a:spcAft>
                <a:spcPct val="0"/>
              </a:spcAft>
              <a:buClrTx/>
              <a:buSzTx/>
              <a:buFontTx/>
              <a:buNone/>
              <a:tabLst/>
              <a:defRPr/>
            </a:pPr>
            <a:r>
              <a:rPr lang="en-US" altLang="en-US" sz="3600" b="1" kern="0" noProof="0" dirty="0" smtClean="0">
                <a:solidFill>
                  <a:srgbClr val="000000"/>
                </a:solidFill>
                <a:latin typeface="Arial" panose="020B0604020202020204" pitchFamily="34" charset="0"/>
                <a:cs typeface="Arial" panose="020B0604020202020204" pitchFamily="34" charset="0"/>
              </a:rPr>
              <a:t>3. </a:t>
            </a:r>
            <a:r>
              <a:rPr lang="en-US" altLang="en-US" sz="3600" b="1" kern="0" noProof="0" dirty="0" err="1" smtClean="0">
                <a:solidFill>
                  <a:srgbClr val="000000"/>
                </a:solidFill>
                <a:latin typeface="Arial" panose="020B0604020202020204" pitchFamily="34" charset="0"/>
                <a:cs typeface="Arial" panose="020B0604020202020204" pitchFamily="34" charset="0"/>
              </a:rPr>
              <a:t>Quê</a:t>
            </a:r>
            <a:r>
              <a:rPr lang="en-US" altLang="en-US" sz="3600" b="1" kern="0" noProof="0" dirty="0" smtClean="0">
                <a:solidFill>
                  <a:srgbClr val="000000"/>
                </a:solidFill>
                <a:latin typeface="Arial" panose="020B0604020202020204" pitchFamily="34" charset="0"/>
                <a:cs typeface="Arial" panose="020B0604020202020204" pitchFamily="34" charset="0"/>
              </a:rPr>
              <a:t> </a:t>
            </a:r>
            <a:r>
              <a:rPr lang="en-US" altLang="en-US" sz="3600" b="1" kern="0" noProof="0" dirty="0" err="1" smtClean="0">
                <a:solidFill>
                  <a:srgbClr val="000000"/>
                </a:solidFill>
                <a:latin typeface="Arial" panose="020B0604020202020204" pitchFamily="34" charset="0"/>
                <a:cs typeface="Arial" panose="020B0604020202020204" pitchFamily="34" charset="0"/>
              </a:rPr>
              <a:t>hương</a:t>
            </a:r>
            <a:r>
              <a:rPr lang="en-US" altLang="en-US" sz="3600" b="1" kern="0" noProof="0" dirty="0" smtClean="0">
                <a:solidFill>
                  <a:srgbClr val="000000"/>
                </a:solidFill>
                <a:latin typeface="Arial" panose="020B0604020202020204" pitchFamily="34" charset="0"/>
                <a:cs typeface="Arial" panose="020B0604020202020204" pitchFamily="34" charset="0"/>
              </a:rPr>
              <a:t>:</a:t>
            </a:r>
            <a:endParaRPr kumimoji="0" lang="en-US" altLang="en-US" sz="3600" b="1" i="0" u="none" strike="noStrike" kern="0" cap="none" spc="0" normalizeH="0" baseline="0" noProof="0" dirty="0" smtClean="0">
              <a:ln>
                <a:noFill/>
              </a:ln>
              <a:solidFill>
                <a:srgbClr val="000000"/>
              </a:solidFill>
              <a:effectLst/>
              <a:uLnTx/>
              <a:uFillTx/>
              <a:latin typeface="Aharoni" pitchFamily="2" charset="-79"/>
              <a:ea typeface="+mn-ea"/>
              <a:cs typeface="Arial" panose="020B0604020202020204" pitchFamily="34" charset="0"/>
            </a:endParaRPr>
          </a:p>
        </p:txBody>
      </p:sp>
      <p:sp>
        <p:nvSpPr>
          <p:cNvPr id="10" name="Freeform 20"/>
          <p:cNvSpPr>
            <a:spLocks/>
          </p:cNvSpPr>
          <p:nvPr/>
        </p:nvSpPr>
        <p:spPr bwMode="auto">
          <a:xfrm rot="16200000">
            <a:off x="13849646" y="8153822"/>
            <a:ext cx="720726" cy="1441450"/>
          </a:xfrm>
          <a:custGeom>
            <a:avLst/>
            <a:gdLst>
              <a:gd name="T0" fmla="*/ 0 w 1029"/>
              <a:gd name="T1" fmla="*/ 1972 h 2270"/>
              <a:gd name="T2" fmla="*/ 679 w 1029"/>
              <a:gd name="T3" fmla="*/ 1972 h 2270"/>
              <a:gd name="T4" fmla="*/ 472 w 1029"/>
              <a:gd name="T5" fmla="*/ 1804 h 2270"/>
              <a:gd name="T6" fmla="*/ 458 w 1029"/>
              <a:gd name="T7" fmla="*/ 1502 h 2270"/>
              <a:gd name="T8" fmla="*/ 464 w 1029"/>
              <a:gd name="T9" fmla="*/ 1233 h 2270"/>
              <a:gd name="T10" fmla="*/ 488 w 1029"/>
              <a:gd name="T11" fmla="*/ 999 h 2270"/>
              <a:gd name="T12" fmla="*/ 524 w 1029"/>
              <a:gd name="T13" fmla="*/ 794 h 2270"/>
              <a:gd name="T14" fmla="*/ 573 w 1029"/>
              <a:gd name="T15" fmla="*/ 619 h 2270"/>
              <a:gd name="T16" fmla="*/ 629 w 1029"/>
              <a:gd name="T17" fmla="*/ 471 h 2270"/>
              <a:gd name="T18" fmla="*/ 691 w 1029"/>
              <a:gd name="T19" fmla="*/ 346 h 2270"/>
              <a:gd name="T20" fmla="*/ 754 w 1029"/>
              <a:gd name="T21" fmla="*/ 246 h 2270"/>
              <a:gd name="T22" fmla="*/ 818 w 1029"/>
              <a:gd name="T23" fmla="*/ 165 h 2270"/>
              <a:gd name="T24" fmla="*/ 878 w 1029"/>
              <a:gd name="T25" fmla="*/ 103 h 2270"/>
              <a:gd name="T26" fmla="*/ 932 w 1029"/>
              <a:gd name="T27" fmla="*/ 59 h 2270"/>
              <a:gd name="T28" fmla="*/ 977 w 1029"/>
              <a:gd name="T29" fmla="*/ 28 h 2270"/>
              <a:gd name="T30" fmla="*/ 1009 w 1029"/>
              <a:gd name="T31" fmla="*/ 10 h 2270"/>
              <a:gd name="T32" fmla="*/ 1027 w 1029"/>
              <a:gd name="T33" fmla="*/ 2 h 2270"/>
              <a:gd name="T34" fmla="*/ 1027 w 1029"/>
              <a:gd name="T35" fmla="*/ 2 h 2270"/>
              <a:gd name="T36" fmla="*/ 1007 w 1029"/>
              <a:gd name="T37" fmla="*/ 8 h 2270"/>
              <a:gd name="T38" fmla="*/ 971 w 1029"/>
              <a:gd name="T39" fmla="*/ 22 h 2270"/>
              <a:gd name="T40" fmla="*/ 922 w 1029"/>
              <a:gd name="T41" fmla="*/ 45 h 2270"/>
              <a:gd name="T42" fmla="*/ 860 w 1029"/>
              <a:gd name="T43" fmla="*/ 83 h 2270"/>
              <a:gd name="T44" fmla="*/ 788 w 1029"/>
              <a:gd name="T45" fmla="*/ 137 h 2270"/>
              <a:gd name="T46" fmla="*/ 711 w 1029"/>
              <a:gd name="T47" fmla="*/ 205 h 2270"/>
              <a:gd name="T48" fmla="*/ 631 w 1029"/>
              <a:gd name="T49" fmla="*/ 294 h 2270"/>
              <a:gd name="T50" fmla="*/ 549 w 1029"/>
              <a:gd name="T51" fmla="*/ 406 h 2270"/>
              <a:gd name="T52" fmla="*/ 470 w 1029"/>
              <a:gd name="T53" fmla="*/ 539 h 2270"/>
              <a:gd name="T54" fmla="*/ 396 w 1029"/>
              <a:gd name="T55" fmla="*/ 700 h 2270"/>
              <a:gd name="T56" fmla="*/ 329 w 1029"/>
              <a:gd name="T57" fmla="*/ 889 h 2270"/>
              <a:gd name="T58" fmla="*/ 271 w 1029"/>
              <a:gd name="T59" fmla="*/ 1108 h 2270"/>
              <a:gd name="T60" fmla="*/ 225 w 1029"/>
              <a:gd name="T61" fmla="*/ 1359 h 2270"/>
              <a:gd name="T62" fmla="*/ 195 w 1029"/>
              <a:gd name="T63" fmla="*/ 1647 h 2270"/>
              <a:gd name="T64" fmla="*/ 183 w 1029"/>
              <a:gd name="T65" fmla="*/ 1972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9" h="2270">
                <a:moveTo>
                  <a:pt x="183" y="1972"/>
                </a:moveTo>
                <a:lnTo>
                  <a:pt x="0" y="1972"/>
                </a:lnTo>
                <a:lnTo>
                  <a:pt x="347" y="2270"/>
                </a:lnTo>
                <a:lnTo>
                  <a:pt x="679" y="1972"/>
                </a:lnTo>
                <a:lnTo>
                  <a:pt x="488" y="1972"/>
                </a:lnTo>
                <a:lnTo>
                  <a:pt x="472" y="1804"/>
                </a:lnTo>
                <a:lnTo>
                  <a:pt x="462" y="1649"/>
                </a:lnTo>
                <a:lnTo>
                  <a:pt x="458" y="1502"/>
                </a:lnTo>
                <a:lnTo>
                  <a:pt x="458" y="1363"/>
                </a:lnTo>
                <a:lnTo>
                  <a:pt x="464" y="1233"/>
                </a:lnTo>
                <a:lnTo>
                  <a:pt x="474" y="1112"/>
                </a:lnTo>
                <a:lnTo>
                  <a:pt x="488" y="999"/>
                </a:lnTo>
                <a:lnTo>
                  <a:pt x="504" y="893"/>
                </a:lnTo>
                <a:lnTo>
                  <a:pt x="524" y="794"/>
                </a:lnTo>
                <a:lnTo>
                  <a:pt x="547" y="702"/>
                </a:lnTo>
                <a:lnTo>
                  <a:pt x="573" y="619"/>
                </a:lnTo>
                <a:lnTo>
                  <a:pt x="599" y="541"/>
                </a:lnTo>
                <a:lnTo>
                  <a:pt x="629" y="471"/>
                </a:lnTo>
                <a:lnTo>
                  <a:pt x="659" y="406"/>
                </a:lnTo>
                <a:lnTo>
                  <a:pt x="691" y="346"/>
                </a:lnTo>
                <a:lnTo>
                  <a:pt x="723" y="294"/>
                </a:lnTo>
                <a:lnTo>
                  <a:pt x="754" y="246"/>
                </a:lnTo>
                <a:lnTo>
                  <a:pt x="786" y="203"/>
                </a:lnTo>
                <a:lnTo>
                  <a:pt x="818" y="165"/>
                </a:lnTo>
                <a:lnTo>
                  <a:pt x="848" y="133"/>
                </a:lnTo>
                <a:lnTo>
                  <a:pt x="878" y="103"/>
                </a:lnTo>
                <a:lnTo>
                  <a:pt x="906" y="79"/>
                </a:lnTo>
                <a:lnTo>
                  <a:pt x="932" y="59"/>
                </a:lnTo>
                <a:lnTo>
                  <a:pt x="955" y="41"/>
                </a:lnTo>
                <a:lnTo>
                  <a:pt x="977" y="28"/>
                </a:lnTo>
                <a:lnTo>
                  <a:pt x="995" y="18"/>
                </a:lnTo>
                <a:lnTo>
                  <a:pt x="1009" y="10"/>
                </a:lnTo>
                <a:lnTo>
                  <a:pt x="1021" y="4"/>
                </a:lnTo>
                <a:lnTo>
                  <a:pt x="1027" y="2"/>
                </a:lnTo>
                <a:lnTo>
                  <a:pt x="1029" y="0"/>
                </a:lnTo>
                <a:lnTo>
                  <a:pt x="1027" y="2"/>
                </a:lnTo>
                <a:lnTo>
                  <a:pt x="1019" y="4"/>
                </a:lnTo>
                <a:lnTo>
                  <a:pt x="1007" y="8"/>
                </a:lnTo>
                <a:lnTo>
                  <a:pt x="991" y="14"/>
                </a:lnTo>
                <a:lnTo>
                  <a:pt x="971" y="22"/>
                </a:lnTo>
                <a:lnTo>
                  <a:pt x="947" y="32"/>
                </a:lnTo>
                <a:lnTo>
                  <a:pt x="922" y="45"/>
                </a:lnTo>
                <a:lnTo>
                  <a:pt x="892" y="63"/>
                </a:lnTo>
                <a:lnTo>
                  <a:pt x="860" y="83"/>
                </a:lnTo>
                <a:lnTo>
                  <a:pt x="824" y="107"/>
                </a:lnTo>
                <a:lnTo>
                  <a:pt x="788" y="137"/>
                </a:lnTo>
                <a:lnTo>
                  <a:pt x="750" y="169"/>
                </a:lnTo>
                <a:lnTo>
                  <a:pt x="711" y="205"/>
                </a:lnTo>
                <a:lnTo>
                  <a:pt x="671" y="246"/>
                </a:lnTo>
                <a:lnTo>
                  <a:pt x="631" y="294"/>
                </a:lnTo>
                <a:lnTo>
                  <a:pt x="591" y="346"/>
                </a:lnTo>
                <a:lnTo>
                  <a:pt x="549" y="406"/>
                </a:lnTo>
                <a:lnTo>
                  <a:pt x="510" y="469"/>
                </a:lnTo>
                <a:lnTo>
                  <a:pt x="470" y="539"/>
                </a:lnTo>
                <a:lnTo>
                  <a:pt x="432" y="617"/>
                </a:lnTo>
                <a:lnTo>
                  <a:pt x="396" y="700"/>
                </a:lnTo>
                <a:lnTo>
                  <a:pt x="360" y="790"/>
                </a:lnTo>
                <a:lnTo>
                  <a:pt x="329" y="889"/>
                </a:lnTo>
                <a:lnTo>
                  <a:pt x="299" y="995"/>
                </a:lnTo>
                <a:lnTo>
                  <a:pt x="271" y="1108"/>
                </a:lnTo>
                <a:lnTo>
                  <a:pt x="247" y="1229"/>
                </a:lnTo>
                <a:lnTo>
                  <a:pt x="225" y="1359"/>
                </a:lnTo>
                <a:lnTo>
                  <a:pt x="209" y="1498"/>
                </a:lnTo>
                <a:lnTo>
                  <a:pt x="195" y="1647"/>
                </a:lnTo>
                <a:lnTo>
                  <a:pt x="187" y="1804"/>
                </a:lnTo>
                <a:lnTo>
                  <a:pt x="183" y="1972"/>
                </a:lnTo>
              </a:path>
            </a:pathLst>
          </a:custGeom>
          <a:gradFill rotWithShape="1">
            <a:gsLst>
              <a:gs pos="0">
                <a:srgbClr val="00FFFF">
                  <a:gamma/>
                  <a:shade val="46275"/>
                  <a:invGamma/>
                </a:srgbClr>
              </a:gs>
              <a:gs pos="100000">
                <a:srgbClr val="00FFFF"/>
              </a:gs>
            </a:gsLst>
            <a:lin ang="5400000" scaled="1"/>
          </a:gradFill>
          <a:ln w="6350">
            <a:solidFill>
              <a:srgbClr val="000000"/>
            </a:solidFill>
            <a:prstDash val="solid"/>
            <a:round/>
            <a:headEnd/>
            <a:tailEnd/>
          </a:ln>
        </p:spPr>
        <p:txBody>
          <a:bodyPr/>
          <a:lstStyle/>
          <a:p>
            <a:pPr marL="0" marR="0" lvl="0" indent="0" algn="l" defTabSz="18288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2831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7" y="0"/>
            <a:ext cx="1828800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044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ack or Previous 4">
            <a:hlinkClick r:id="" action="ppaction://hlinkshowjump?jump=firstslide" highlightClick="1"/>
          </p:cNvPr>
          <p:cNvSpPr/>
          <p:nvPr/>
        </p:nvSpPr>
        <p:spPr>
          <a:xfrm>
            <a:off x="1677988" y="11362545"/>
            <a:ext cx="1351614" cy="128915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6" name="Title 1"/>
          <p:cNvSpPr>
            <a:spLocks noGrp="1"/>
          </p:cNvSpPr>
          <p:nvPr>
            <p:ph type="title"/>
          </p:nvPr>
        </p:nvSpPr>
        <p:spPr>
          <a:xfrm>
            <a:off x="1587" y="2"/>
            <a:ext cx="5855296" cy="3113582"/>
          </a:xfrm>
        </p:spPr>
        <p:style>
          <a:lnRef idx="1">
            <a:schemeClr val="accent2"/>
          </a:lnRef>
          <a:fillRef idx="2">
            <a:schemeClr val="accent2"/>
          </a:fillRef>
          <a:effectRef idx="1">
            <a:schemeClr val="accent2"/>
          </a:effectRef>
          <a:fontRef idx="minor">
            <a:schemeClr val="dk1"/>
          </a:fontRef>
        </p:style>
        <p:txBody>
          <a:bodyPr>
            <a:normAutofit/>
          </a:bodyPr>
          <a:lstStyle/>
          <a:p>
            <a:r>
              <a:rPr lang="en-US" b="1" dirty="0" err="1" smtClean="0">
                <a:latin typeface="Times New Roman" panose="02020603050405020304" pitchFamily="18" charset="0"/>
                <a:cs typeface="Times New Roman" panose="02020603050405020304" pitchFamily="18" charset="0"/>
              </a:rPr>
              <a:t>Câu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hỏi</a:t>
            </a:r>
            <a:r>
              <a:rPr lang="en-US" b="1" dirty="0" smtClean="0">
                <a:latin typeface="Times New Roman" panose="02020603050405020304" pitchFamily="18" charset="0"/>
                <a:cs typeface="Times New Roman" panose="02020603050405020304" pitchFamily="18" charset="0"/>
              </a:rPr>
              <a:t> 2:</a:t>
            </a:r>
            <a:endParaRPr lang="en-US"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5823264" y="1227626"/>
            <a:ext cx="14329592" cy="440623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r>
              <a:rPr lang="vi-VN" sz="6000" b="1" i="1" dirty="0">
                <a:solidFill>
                  <a:schemeClr val="tx1"/>
                </a:solidFill>
                <a:latin typeface="Times New Roman" pitchFamily="18" charset="0"/>
                <a:cs typeface="Times New Roman" pitchFamily="18" charset="0"/>
              </a:rPr>
              <a:t>Nơi nào có cửa Nhượng Ban</a:t>
            </a:r>
            <a:r>
              <a:rPr lang="vi-VN" sz="6000" b="1" dirty="0">
                <a:solidFill>
                  <a:schemeClr val="tx1"/>
                </a:solidFill>
                <a:latin typeface="Times New Roman" pitchFamily="18" charset="0"/>
                <a:cs typeface="Times New Roman" pitchFamily="18" charset="0"/>
              </a:rPr>
              <a:t/>
            </a:r>
            <a:br>
              <a:rPr lang="vi-VN" sz="6000" b="1" dirty="0">
                <a:solidFill>
                  <a:schemeClr val="tx1"/>
                </a:solidFill>
                <a:latin typeface="Times New Roman" pitchFamily="18" charset="0"/>
                <a:cs typeface="Times New Roman" pitchFamily="18" charset="0"/>
              </a:rPr>
            </a:br>
            <a:r>
              <a:rPr lang="vi-VN" sz="6000" b="1" i="1" dirty="0">
                <a:solidFill>
                  <a:schemeClr val="tx1"/>
                </a:solidFill>
                <a:latin typeface="Times New Roman" pitchFamily="18" charset="0"/>
                <a:cs typeface="Times New Roman" pitchFamily="18" charset="0"/>
              </a:rPr>
              <a:t>Gạo nhiều, cá lắm dễ bề làm ăn?</a:t>
            </a:r>
            <a:endParaRPr lang="en-US" sz="6000" b="1" i="1" dirty="0">
              <a:solidFill>
                <a:schemeClr val="tx1"/>
              </a:solidFill>
              <a:latin typeface="Times New Roman" pitchFamily="18" charset="0"/>
              <a:cs typeface="Times New Roman" pitchFamily="18" charset="0"/>
            </a:endParaRPr>
          </a:p>
          <a:p>
            <a:pPr lvl="0" algn="r" defTabSz="914400"/>
            <a:r>
              <a:rPr lang="en-US" sz="6000" b="1" dirty="0" err="1">
                <a:solidFill>
                  <a:schemeClr val="tx1"/>
                </a:solidFill>
                <a:latin typeface="Times New Roman" pitchFamily="18" charset="0"/>
                <a:cs typeface="Times New Roman" pitchFamily="18" charset="0"/>
              </a:rPr>
              <a:t>Đây</a:t>
            </a:r>
            <a:r>
              <a:rPr lang="en-US" sz="6000" b="1" dirty="0">
                <a:solidFill>
                  <a:schemeClr val="tx1"/>
                </a:solidFill>
                <a:latin typeface="Times New Roman" pitchFamily="18" charset="0"/>
                <a:cs typeface="Times New Roman" pitchFamily="18" charset="0"/>
              </a:rPr>
              <a:t> </a:t>
            </a:r>
            <a:r>
              <a:rPr lang="en-US" sz="6000" b="1" dirty="0" err="1">
                <a:solidFill>
                  <a:schemeClr val="tx1"/>
                </a:solidFill>
                <a:latin typeface="Times New Roman" pitchFamily="18" charset="0"/>
                <a:cs typeface="Times New Roman" pitchFamily="18" charset="0"/>
              </a:rPr>
              <a:t>là</a:t>
            </a:r>
            <a:r>
              <a:rPr lang="en-US" sz="6000" b="1" dirty="0">
                <a:solidFill>
                  <a:schemeClr val="tx1"/>
                </a:solidFill>
                <a:latin typeface="Times New Roman" pitchFamily="18" charset="0"/>
                <a:cs typeface="Times New Roman" pitchFamily="18" charset="0"/>
              </a:rPr>
              <a:t> </a:t>
            </a:r>
            <a:r>
              <a:rPr lang="en-US" sz="6000" b="1" dirty="0" err="1">
                <a:solidFill>
                  <a:schemeClr val="tx1"/>
                </a:solidFill>
                <a:latin typeface="Times New Roman" pitchFamily="18" charset="0"/>
                <a:cs typeface="Times New Roman" pitchFamily="18" charset="0"/>
              </a:rPr>
              <a:t>tỉnh</a:t>
            </a:r>
            <a:r>
              <a:rPr lang="en-US" sz="6000" b="1" dirty="0">
                <a:solidFill>
                  <a:schemeClr val="tx1"/>
                </a:solidFill>
                <a:latin typeface="Times New Roman" pitchFamily="18" charset="0"/>
                <a:cs typeface="Times New Roman" pitchFamily="18" charset="0"/>
              </a:rPr>
              <a:t> </a:t>
            </a:r>
            <a:r>
              <a:rPr lang="en-US" sz="6000" b="1" dirty="0" err="1" smtClean="0">
                <a:solidFill>
                  <a:schemeClr val="tx1"/>
                </a:solidFill>
                <a:latin typeface="Times New Roman" pitchFamily="18" charset="0"/>
                <a:cs typeface="Times New Roman" pitchFamily="18" charset="0"/>
              </a:rPr>
              <a:t>nào</a:t>
            </a:r>
            <a:r>
              <a:rPr lang="en-US" sz="6000" b="1" dirty="0" smtClean="0">
                <a:solidFill>
                  <a:schemeClr val="tx1"/>
                </a:solidFill>
                <a:latin typeface="Times New Roman" pitchFamily="18" charset="0"/>
                <a:cs typeface="Times New Roman" pitchFamily="18" charset="0"/>
              </a:rPr>
              <a:t>? </a:t>
            </a:r>
            <a:endParaRPr lang="en-US" sz="2800" b="1" dirty="0">
              <a:solidFill>
                <a:srgbClr val="FFFF00"/>
              </a:solidFill>
              <a:latin typeface="Times New Roman" pitchFamily="18" charset="0"/>
              <a:cs typeface="Times New Roman" pitchFamily="18" charset="0"/>
            </a:endParaRPr>
          </a:p>
        </p:txBody>
      </p:sp>
      <p:sp>
        <p:nvSpPr>
          <p:cNvPr id="7" name="Rounded Rectangle 6"/>
          <p:cNvSpPr/>
          <p:nvPr/>
        </p:nvSpPr>
        <p:spPr>
          <a:xfrm>
            <a:off x="11545515" y="5633864"/>
            <a:ext cx="6553200" cy="1872208"/>
          </a:xfrm>
          <a:prstGeom prst="round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srgbClr val="FFFF00"/>
                </a:solidFill>
                <a:effectLst/>
                <a:uLnTx/>
                <a:uFillTx/>
                <a:latin typeface="Times New Roman" pitchFamily="18" charset="0"/>
                <a:ea typeface="+mn-ea"/>
                <a:cs typeface="Times New Roman" pitchFamily="18" charset="0"/>
              </a:rPr>
              <a:t>Hà</a:t>
            </a:r>
            <a:r>
              <a:rPr kumimoji="0" lang="en-US" sz="4000" b="1" i="0" u="none" strike="noStrike" kern="0" cap="none" spc="0" normalizeH="0" baseline="0" noProof="0" dirty="0" smtClean="0">
                <a:ln>
                  <a:noFill/>
                </a:ln>
                <a:solidFill>
                  <a:srgbClr val="FFFF00"/>
                </a:solidFill>
                <a:effectLst/>
                <a:uLnTx/>
                <a:uFillTx/>
                <a:latin typeface="Times New Roman" pitchFamily="18" charset="0"/>
                <a:ea typeface="+mn-ea"/>
                <a:cs typeface="Times New Roman" pitchFamily="18" charset="0"/>
              </a:rPr>
              <a:t> </a:t>
            </a:r>
            <a:r>
              <a:rPr kumimoji="0" lang="en-US" sz="4000" b="1" i="0" u="none" strike="noStrike" kern="0" cap="none" spc="0" normalizeH="0" baseline="0" noProof="0" dirty="0" err="1" smtClean="0">
                <a:ln>
                  <a:noFill/>
                </a:ln>
                <a:solidFill>
                  <a:srgbClr val="FFFF00"/>
                </a:solidFill>
                <a:effectLst/>
                <a:uLnTx/>
                <a:uFillTx/>
                <a:latin typeface="Times New Roman" pitchFamily="18" charset="0"/>
                <a:ea typeface="+mn-ea"/>
                <a:cs typeface="Times New Roman" pitchFamily="18" charset="0"/>
              </a:rPr>
              <a:t>Tĩnh</a:t>
            </a:r>
            <a:endParaRPr kumimoji="0" lang="en-US" sz="4000" b="1" i="0" u="none" strike="noStrike" kern="0" cap="none" spc="0" normalizeH="0" baseline="0" noProof="0" dirty="0" smtClean="0">
              <a:ln>
                <a:noFill/>
              </a:ln>
              <a:solidFill>
                <a:srgbClr val="FFFF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9607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7" y="0"/>
            <a:ext cx="1828800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4582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7" y="0"/>
            <a:ext cx="1828800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633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7" y="0"/>
            <a:ext cx="18288000" cy="13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6311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217923" y="0"/>
            <a:ext cx="9169251" cy="35456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nl-NL" sz="4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nl-NL"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Năm 1802 Khi triều đình Tây Sơn diệt vong, Nguyễn Ánh lập ra triều đại mới, Nguyễn Du ra làm  quan cho nhà Nguyễn cho đến khi lâm bệnh và qua đời năm 1820.</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986C9C2-2BC2-4749-8C42-3A89106298E6}"/>
              </a:ext>
            </a:extLst>
          </p:cNvPr>
          <p:cNvSpPr txBox="1"/>
          <p:nvPr/>
        </p:nvSpPr>
        <p:spPr>
          <a:xfrm>
            <a:off x="1032347" y="26318"/>
            <a:ext cx="10945216" cy="1107996"/>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a:ea typeface="+mn-ea"/>
                <a:cs typeface="+mn-cs"/>
              </a:rPr>
              <a:t>III. TIỂU SỬ </a:t>
            </a:r>
            <a:r>
              <a:rPr kumimoji="0" lang="en-US" sz="6600" b="1" i="0" u="none" strike="noStrike" kern="1200" cap="none" spc="0" normalizeH="0" baseline="0" noProof="0" dirty="0" smtClean="0">
                <a:ln>
                  <a:noFill/>
                </a:ln>
                <a:solidFill>
                  <a:prstClr val="black"/>
                </a:solidFill>
                <a:effectLst/>
                <a:uLnTx/>
                <a:uFillTx/>
                <a:latin typeface="Calibri"/>
                <a:ea typeface="+mn-ea"/>
                <a:cs typeface="+mn-cs"/>
              </a:rPr>
              <a:t>NGUYỄN DU</a:t>
            </a: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8"/>
          <p:cNvSpPr>
            <a:spLocks noChangeArrowheads="1"/>
          </p:cNvSpPr>
          <p:nvPr/>
        </p:nvSpPr>
        <p:spPr bwMode="gray">
          <a:xfrm>
            <a:off x="6060356" y="881336"/>
            <a:ext cx="5543550" cy="1062058"/>
          </a:xfrm>
          <a:prstGeom prst="roundRect">
            <a:avLst>
              <a:gd name="adj" fmla="val 50000"/>
            </a:avLst>
          </a:prstGeom>
          <a:gradFill rotWithShape="1">
            <a:gsLst>
              <a:gs pos="0">
                <a:srgbClr val="FF9933">
                  <a:gamma/>
                  <a:tint val="21176"/>
                  <a:invGamma/>
                </a:srgbClr>
              </a:gs>
              <a:gs pos="100000">
                <a:srgbClr val="FF9933"/>
              </a:gs>
            </a:gsLst>
            <a:lin ang="0" scaled="1"/>
          </a:gradFill>
          <a:ln w="12700" algn="ctr">
            <a:solidFill>
              <a:srgbClr val="000000"/>
            </a:solidFill>
            <a:round/>
            <a:headEnd/>
            <a:tailEnd/>
          </a:ln>
          <a:effectLst>
            <a:outerShdw dist="99190" dir="2388334" algn="ctr" rotWithShape="0">
              <a:srgbClr val="333333">
                <a:alpha val="50000"/>
              </a:srgbClr>
            </a:outerShdw>
          </a:effectLst>
        </p:spPr>
        <p:txBody>
          <a:bodyPr wrap="none" anchor="ctr"/>
          <a:lstStyle/>
          <a:p>
            <a:pPr marL="0" marR="0" lvl="0" indent="0" algn="ctr" defTabSz="1828800" rtl="0" eaLnBrk="1" fontAlgn="base" latinLnBrk="0" hangingPunct="1">
              <a:lnSpc>
                <a:spcPct val="100000"/>
              </a:lnSpc>
              <a:spcBef>
                <a:spcPct val="0"/>
              </a:spcBef>
              <a:spcAft>
                <a:spcPct val="0"/>
              </a:spcAft>
              <a:buClrTx/>
              <a:buSzTx/>
              <a:buFontTx/>
              <a:buNone/>
              <a:tabLst/>
              <a:defRPr/>
            </a:pPr>
            <a:r>
              <a:rPr lang="en-US" altLang="en-US" sz="3600" b="1" kern="0" dirty="0" smtClean="0">
                <a:solidFill>
                  <a:srgbClr val="000000"/>
                </a:solidFill>
                <a:latin typeface="Arial" panose="020B0604020202020204" pitchFamily="34" charset="0"/>
                <a:cs typeface="Arial" panose="020B0604020202020204" pitchFamily="34" charset="0"/>
              </a:rPr>
              <a:t>4. </a:t>
            </a:r>
            <a:r>
              <a:rPr lang="en-US" altLang="en-US" sz="3600" b="1" kern="0" dirty="0" err="1" smtClean="0">
                <a:solidFill>
                  <a:srgbClr val="000000"/>
                </a:solidFill>
                <a:latin typeface="Arial" panose="020B0604020202020204" pitchFamily="34" charset="0"/>
                <a:cs typeface="Arial" panose="020B0604020202020204" pitchFamily="34" charset="0"/>
              </a:rPr>
              <a:t>Cuộc</a:t>
            </a:r>
            <a:r>
              <a:rPr lang="en-US" altLang="en-US" sz="3600" b="1" kern="0" dirty="0" smtClean="0">
                <a:solidFill>
                  <a:srgbClr val="000000"/>
                </a:solidFill>
                <a:latin typeface="Arial" panose="020B0604020202020204" pitchFamily="34" charset="0"/>
                <a:cs typeface="Arial" panose="020B0604020202020204" pitchFamily="34" charset="0"/>
              </a:rPr>
              <a:t> </a:t>
            </a:r>
            <a:r>
              <a:rPr lang="en-US" altLang="en-US" sz="3600" b="1" kern="0" dirty="0" err="1" smtClean="0">
                <a:solidFill>
                  <a:srgbClr val="000000"/>
                </a:solidFill>
                <a:latin typeface="Arial" panose="020B0604020202020204" pitchFamily="34" charset="0"/>
                <a:cs typeface="Arial" panose="020B0604020202020204" pitchFamily="34" charset="0"/>
              </a:rPr>
              <a:t>đời</a:t>
            </a:r>
            <a:r>
              <a:rPr lang="en-US" altLang="en-US" sz="3600" b="1" kern="0" dirty="0" smtClean="0">
                <a:solidFill>
                  <a:srgbClr val="000000"/>
                </a:solidFill>
                <a:latin typeface="Arial" panose="020B0604020202020204" pitchFamily="34" charset="0"/>
                <a:cs typeface="Arial" panose="020B0604020202020204" pitchFamily="34" charset="0"/>
              </a:rPr>
              <a:t>: </a:t>
            </a:r>
            <a:endParaRPr kumimoji="0" lang="en-US" altLang="en-US" sz="3600" b="1" i="0" u="none" strike="noStrike" kern="0" cap="none" spc="0" normalizeH="0" baseline="0" noProof="0" dirty="0" smtClean="0">
              <a:ln>
                <a:noFill/>
              </a:ln>
              <a:solidFill>
                <a:srgbClr val="000000"/>
              </a:solidFill>
              <a:effectLst/>
              <a:uLnTx/>
              <a:uFillTx/>
              <a:latin typeface="Aharoni" pitchFamily="2" charset="-79"/>
              <a:ea typeface="+mn-ea"/>
              <a:cs typeface="Arial" panose="020B0604020202020204" pitchFamily="34" charset="0"/>
            </a:endParaRPr>
          </a:p>
        </p:txBody>
      </p:sp>
      <p:sp>
        <p:nvSpPr>
          <p:cNvPr id="10" name="Freeform 20"/>
          <p:cNvSpPr>
            <a:spLocks/>
          </p:cNvSpPr>
          <p:nvPr/>
        </p:nvSpPr>
        <p:spPr bwMode="auto">
          <a:xfrm rot="16200000">
            <a:off x="13849646" y="8153822"/>
            <a:ext cx="720726" cy="1441450"/>
          </a:xfrm>
          <a:custGeom>
            <a:avLst/>
            <a:gdLst>
              <a:gd name="T0" fmla="*/ 0 w 1029"/>
              <a:gd name="T1" fmla="*/ 1972 h 2270"/>
              <a:gd name="T2" fmla="*/ 679 w 1029"/>
              <a:gd name="T3" fmla="*/ 1972 h 2270"/>
              <a:gd name="T4" fmla="*/ 472 w 1029"/>
              <a:gd name="T5" fmla="*/ 1804 h 2270"/>
              <a:gd name="T6" fmla="*/ 458 w 1029"/>
              <a:gd name="T7" fmla="*/ 1502 h 2270"/>
              <a:gd name="T8" fmla="*/ 464 w 1029"/>
              <a:gd name="T9" fmla="*/ 1233 h 2270"/>
              <a:gd name="T10" fmla="*/ 488 w 1029"/>
              <a:gd name="T11" fmla="*/ 999 h 2270"/>
              <a:gd name="T12" fmla="*/ 524 w 1029"/>
              <a:gd name="T13" fmla="*/ 794 h 2270"/>
              <a:gd name="T14" fmla="*/ 573 w 1029"/>
              <a:gd name="T15" fmla="*/ 619 h 2270"/>
              <a:gd name="T16" fmla="*/ 629 w 1029"/>
              <a:gd name="T17" fmla="*/ 471 h 2270"/>
              <a:gd name="T18" fmla="*/ 691 w 1029"/>
              <a:gd name="T19" fmla="*/ 346 h 2270"/>
              <a:gd name="T20" fmla="*/ 754 w 1029"/>
              <a:gd name="T21" fmla="*/ 246 h 2270"/>
              <a:gd name="T22" fmla="*/ 818 w 1029"/>
              <a:gd name="T23" fmla="*/ 165 h 2270"/>
              <a:gd name="T24" fmla="*/ 878 w 1029"/>
              <a:gd name="T25" fmla="*/ 103 h 2270"/>
              <a:gd name="T26" fmla="*/ 932 w 1029"/>
              <a:gd name="T27" fmla="*/ 59 h 2270"/>
              <a:gd name="T28" fmla="*/ 977 w 1029"/>
              <a:gd name="T29" fmla="*/ 28 h 2270"/>
              <a:gd name="T30" fmla="*/ 1009 w 1029"/>
              <a:gd name="T31" fmla="*/ 10 h 2270"/>
              <a:gd name="T32" fmla="*/ 1027 w 1029"/>
              <a:gd name="T33" fmla="*/ 2 h 2270"/>
              <a:gd name="T34" fmla="*/ 1027 w 1029"/>
              <a:gd name="T35" fmla="*/ 2 h 2270"/>
              <a:gd name="T36" fmla="*/ 1007 w 1029"/>
              <a:gd name="T37" fmla="*/ 8 h 2270"/>
              <a:gd name="T38" fmla="*/ 971 w 1029"/>
              <a:gd name="T39" fmla="*/ 22 h 2270"/>
              <a:gd name="T40" fmla="*/ 922 w 1029"/>
              <a:gd name="T41" fmla="*/ 45 h 2270"/>
              <a:gd name="T42" fmla="*/ 860 w 1029"/>
              <a:gd name="T43" fmla="*/ 83 h 2270"/>
              <a:gd name="T44" fmla="*/ 788 w 1029"/>
              <a:gd name="T45" fmla="*/ 137 h 2270"/>
              <a:gd name="T46" fmla="*/ 711 w 1029"/>
              <a:gd name="T47" fmla="*/ 205 h 2270"/>
              <a:gd name="T48" fmla="*/ 631 w 1029"/>
              <a:gd name="T49" fmla="*/ 294 h 2270"/>
              <a:gd name="T50" fmla="*/ 549 w 1029"/>
              <a:gd name="T51" fmla="*/ 406 h 2270"/>
              <a:gd name="T52" fmla="*/ 470 w 1029"/>
              <a:gd name="T53" fmla="*/ 539 h 2270"/>
              <a:gd name="T54" fmla="*/ 396 w 1029"/>
              <a:gd name="T55" fmla="*/ 700 h 2270"/>
              <a:gd name="T56" fmla="*/ 329 w 1029"/>
              <a:gd name="T57" fmla="*/ 889 h 2270"/>
              <a:gd name="T58" fmla="*/ 271 w 1029"/>
              <a:gd name="T59" fmla="*/ 1108 h 2270"/>
              <a:gd name="T60" fmla="*/ 225 w 1029"/>
              <a:gd name="T61" fmla="*/ 1359 h 2270"/>
              <a:gd name="T62" fmla="*/ 195 w 1029"/>
              <a:gd name="T63" fmla="*/ 1647 h 2270"/>
              <a:gd name="T64" fmla="*/ 183 w 1029"/>
              <a:gd name="T65" fmla="*/ 1972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9" h="2270">
                <a:moveTo>
                  <a:pt x="183" y="1972"/>
                </a:moveTo>
                <a:lnTo>
                  <a:pt x="0" y="1972"/>
                </a:lnTo>
                <a:lnTo>
                  <a:pt x="347" y="2270"/>
                </a:lnTo>
                <a:lnTo>
                  <a:pt x="679" y="1972"/>
                </a:lnTo>
                <a:lnTo>
                  <a:pt x="488" y="1972"/>
                </a:lnTo>
                <a:lnTo>
                  <a:pt x="472" y="1804"/>
                </a:lnTo>
                <a:lnTo>
                  <a:pt x="462" y="1649"/>
                </a:lnTo>
                <a:lnTo>
                  <a:pt x="458" y="1502"/>
                </a:lnTo>
                <a:lnTo>
                  <a:pt x="458" y="1363"/>
                </a:lnTo>
                <a:lnTo>
                  <a:pt x="464" y="1233"/>
                </a:lnTo>
                <a:lnTo>
                  <a:pt x="474" y="1112"/>
                </a:lnTo>
                <a:lnTo>
                  <a:pt x="488" y="999"/>
                </a:lnTo>
                <a:lnTo>
                  <a:pt x="504" y="893"/>
                </a:lnTo>
                <a:lnTo>
                  <a:pt x="524" y="794"/>
                </a:lnTo>
                <a:lnTo>
                  <a:pt x="547" y="702"/>
                </a:lnTo>
                <a:lnTo>
                  <a:pt x="573" y="619"/>
                </a:lnTo>
                <a:lnTo>
                  <a:pt x="599" y="541"/>
                </a:lnTo>
                <a:lnTo>
                  <a:pt x="629" y="471"/>
                </a:lnTo>
                <a:lnTo>
                  <a:pt x="659" y="406"/>
                </a:lnTo>
                <a:lnTo>
                  <a:pt x="691" y="346"/>
                </a:lnTo>
                <a:lnTo>
                  <a:pt x="723" y="294"/>
                </a:lnTo>
                <a:lnTo>
                  <a:pt x="754" y="246"/>
                </a:lnTo>
                <a:lnTo>
                  <a:pt x="786" y="203"/>
                </a:lnTo>
                <a:lnTo>
                  <a:pt x="818" y="165"/>
                </a:lnTo>
                <a:lnTo>
                  <a:pt x="848" y="133"/>
                </a:lnTo>
                <a:lnTo>
                  <a:pt x="878" y="103"/>
                </a:lnTo>
                <a:lnTo>
                  <a:pt x="906" y="79"/>
                </a:lnTo>
                <a:lnTo>
                  <a:pt x="932" y="59"/>
                </a:lnTo>
                <a:lnTo>
                  <a:pt x="955" y="41"/>
                </a:lnTo>
                <a:lnTo>
                  <a:pt x="977" y="28"/>
                </a:lnTo>
                <a:lnTo>
                  <a:pt x="995" y="18"/>
                </a:lnTo>
                <a:lnTo>
                  <a:pt x="1009" y="10"/>
                </a:lnTo>
                <a:lnTo>
                  <a:pt x="1021" y="4"/>
                </a:lnTo>
                <a:lnTo>
                  <a:pt x="1027" y="2"/>
                </a:lnTo>
                <a:lnTo>
                  <a:pt x="1029" y="0"/>
                </a:lnTo>
                <a:lnTo>
                  <a:pt x="1027" y="2"/>
                </a:lnTo>
                <a:lnTo>
                  <a:pt x="1019" y="4"/>
                </a:lnTo>
                <a:lnTo>
                  <a:pt x="1007" y="8"/>
                </a:lnTo>
                <a:lnTo>
                  <a:pt x="991" y="14"/>
                </a:lnTo>
                <a:lnTo>
                  <a:pt x="971" y="22"/>
                </a:lnTo>
                <a:lnTo>
                  <a:pt x="947" y="32"/>
                </a:lnTo>
                <a:lnTo>
                  <a:pt x="922" y="45"/>
                </a:lnTo>
                <a:lnTo>
                  <a:pt x="892" y="63"/>
                </a:lnTo>
                <a:lnTo>
                  <a:pt x="860" y="83"/>
                </a:lnTo>
                <a:lnTo>
                  <a:pt x="824" y="107"/>
                </a:lnTo>
                <a:lnTo>
                  <a:pt x="788" y="137"/>
                </a:lnTo>
                <a:lnTo>
                  <a:pt x="750" y="169"/>
                </a:lnTo>
                <a:lnTo>
                  <a:pt x="711" y="205"/>
                </a:lnTo>
                <a:lnTo>
                  <a:pt x="671" y="246"/>
                </a:lnTo>
                <a:lnTo>
                  <a:pt x="631" y="294"/>
                </a:lnTo>
                <a:lnTo>
                  <a:pt x="591" y="346"/>
                </a:lnTo>
                <a:lnTo>
                  <a:pt x="549" y="406"/>
                </a:lnTo>
                <a:lnTo>
                  <a:pt x="510" y="469"/>
                </a:lnTo>
                <a:lnTo>
                  <a:pt x="470" y="539"/>
                </a:lnTo>
                <a:lnTo>
                  <a:pt x="432" y="617"/>
                </a:lnTo>
                <a:lnTo>
                  <a:pt x="396" y="700"/>
                </a:lnTo>
                <a:lnTo>
                  <a:pt x="360" y="790"/>
                </a:lnTo>
                <a:lnTo>
                  <a:pt x="329" y="889"/>
                </a:lnTo>
                <a:lnTo>
                  <a:pt x="299" y="995"/>
                </a:lnTo>
                <a:lnTo>
                  <a:pt x="271" y="1108"/>
                </a:lnTo>
                <a:lnTo>
                  <a:pt x="247" y="1229"/>
                </a:lnTo>
                <a:lnTo>
                  <a:pt x="225" y="1359"/>
                </a:lnTo>
                <a:lnTo>
                  <a:pt x="209" y="1498"/>
                </a:lnTo>
                <a:lnTo>
                  <a:pt x="195" y="1647"/>
                </a:lnTo>
                <a:lnTo>
                  <a:pt x="187" y="1804"/>
                </a:lnTo>
                <a:lnTo>
                  <a:pt x="183" y="1972"/>
                </a:lnTo>
              </a:path>
            </a:pathLst>
          </a:custGeom>
          <a:gradFill rotWithShape="1">
            <a:gsLst>
              <a:gs pos="0">
                <a:srgbClr val="00FFFF">
                  <a:gamma/>
                  <a:shade val="46275"/>
                  <a:invGamma/>
                </a:srgbClr>
              </a:gs>
              <a:gs pos="100000">
                <a:srgbClr val="00FFFF"/>
              </a:gs>
            </a:gsLst>
            <a:lin ang="5400000" scaled="1"/>
          </a:gradFill>
          <a:ln w="6350">
            <a:solidFill>
              <a:srgbClr val="000000"/>
            </a:solidFill>
            <a:prstDash val="solid"/>
            <a:round/>
            <a:headEnd/>
            <a:tailEnd/>
          </a:ln>
        </p:spPr>
        <p:txBody>
          <a:bodyPr/>
          <a:lstStyle/>
          <a:p>
            <a:pPr marL="0" marR="0" lvl="0" indent="0" algn="l" defTabSz="18288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 name="Oval 3"/>
          <p:cNvSpPr/>
          <p:nvPr/>
        </p:nvSpPr>
        <p:spPr>
          <a:xfrm>
            <a:off x="0" y="7938120"/>
            <a:ext cx="6060356" cy="637570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nl-NL"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Thời thơ ấu và niên thiếu: sống trong gia đình phong kiến quý tộc bậc nhất ở kinh thành Thăng </a:t>
            </a:r>
            <a:r>
              <a:rPr lang="nl-NL" sz="4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Long</a:t>
            </a:r>
            <a:endPar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Oval 5"/>
          <p:cNvSpPr/>
          <p:nvPr/>
        </p:nvSpPr>
        <p:spPr>
          <a:xfrm>
            <a:off x="4527897" y="2609528"/>
            <a:ext cx="8064896" cy="77768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Năm 1784, Kiêu binh nổi loạn,phá nát dinh cơ của Nguyễn Khản. Năm 1788, Nguyễn Huệ lên ngôi, triều đình Lê Trịnh sụp đổ, gia đình li tán, Nguyễn Du rơi vào cảnh tha hương, bế tắc.</a:t>
            </a:r>
            <a:endParaRPr lang="en-US" dirty="0"/>
          </a:p>
        </p:txBody>
      </p:sp>
      <p:sp>
        <p:nvSpPr>
          <p:cNvPr id="8" name="Oval 7"/>
          <p:cNvSpPr/>
          <p:nvPr/>
        </p:nvSpPr>
        <p:spPr>
          <a:xfrm>
            <a:off x="12592793" y="3905672"/>
            <a:ext cx="10369152" cy="68407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800"/>
              </a:spcAft>
            </a:pPr>
            <a:r>
              <a:rPr lang="nl-NL"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 năm 1789, Bắt đầu trải qua thời kì hơn 10 năm gió bụi lưu lạc ở quê vợ (Quỳnh Côi, trấn Sơn Nam - nay thuộc tỉnh Thái Bình), ông rơi vào cuộc sống vô cùng khó khăn, thiếu thốn, cực khổ).</a:t>
            </a:r>
            <a:endPar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8017123" y="11682536"/>
            <a:ext cx="16370051" cy="20334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b="1" dirty="0" err="1" smtClean="0">
                <a:solidFill>
                  <a:schemeClr val="tx1"/>
                </a:solidFill>
                <a:latin typeface="Arial" panose="020B0604020202020204" pitchFamily="34" charset="0"/>
              </a:rPr>
              <a:t>Cuộc</a:t>
            </a:r>
            <a:r>
              <a:rPr lang="en-US" altLang="en-US" b="1" dirty="0" smtClean="0">
                <a:solidFill>
                  <a:schemeClr val="tx1"/>
                </a:solidFill>
                <a:latin typeface="Arial" panose="020B0604020202020204" pitchFamily="34" charset="0"/>
              </a:rPr>
              <a:t>  </a:t>
            </a:r>
            <a:r>
              <a:rPr lang="en-US" altLang="en-US" b="1" dirty="0" err="1">
                <a:solidFill>
                  <a:schemeClr val="tx1"/>
                </a:solidFill>
                <a:latin typeface="Arial" panose="020B0604020202020204" pitchFamily="34" charset="0"/>
              </a:rPr>
              <a:t>sống</a:t>
            </a:r>
            <a:r>
              <a:rPr lang="en-US" altLang="en-US" b="1" dirty="0">
                <a:solidFill>
                  <a:schemeClr val="tx1"/>
                </a:solidFill>
                <a:latin typeface="Arial" panose="020B0604020202020204" pitchFamily="34" charset="0"/>
              </a:rPr>
              <a:t> </a:t>
            </a:r>
            <a:r>
              <a:rPr lang="en-US" altLang="en-US" b="1" dirty="0" err="1">
                <a:solidFill>
                  <a:schemeClr val="tx1"/>
                </a:solidFill>
                <a:latin typeface="Arial" panose="020B0604020202020204" pitchFamily="34" charset="0"/>
              </a:rPr>
              <a:t>chìm</a:t>
            </a:r>
            <a:r>
              <a:rPr lang="en-US" altLang="en-US" b="1" dirty="0">
                <a:solidFill>
                  <a:schemeClr val="tx1"/>
                </a:solidFill>
                <a:latin typeface="Arial" panose="020B0604020202020204" pitchFamily="34" charset="0"/>
              </a:rPr>
              <a:t> </a:t>
            </a:r>
            <a:r>
              <a:rPr lang="en-US" altLang="en-US" b="1" dirty="0" err="1">
                <a:solidFill>
                  <a:schemeClr val="tx1"/>
                </a:solidFill>
                <a:latin typeface="Arial" panose="020B0604020202020204" pitchFamily="34" charset="0"/>
              </a:rPr>
              <a:t>nổi</a:t>
            </a:r>
            <a:r>
              <a:rPr lang="en-US" altLang="en-US" b="1" dirty="0">
                <a:solidFill>
                  <a:schemeClr val="tx1"/>
                </a:solidFill>
                <a:latin typeface="Arial" panose="020B0604020202020204" pitchFamily="34" charset="0"/>
              </a:rPr>
              <a:t> long </a:t>
            </a:r>
            <a:r>
              <a:rPr lang="en-US" altLang="en-US" b="1" dirty="0" err="1">
                <a:solidFill>
                  <a:schemeClr val="tx1"/>
                </a:solidFill>
                <a:latin typeface="Arial" panose="020B0604020202020204" pitchFamily="34" charset="0"/>
              </a:rPr>
              <a:t>đong</a:t>
            </a:r>
            <a:r>
              <a:rPr lang="en-US" altLang="en-US" b="1" dirty="0">
                <a:solidFill>
                  <a:schemeClr val="tx1"/>
                </a:solidFill>
                <a:latin typeface="Arial" panose="020B0604020202020204" pitchFamily="34" charset="0"/>
              </a:rPr>
              <a:t>, </a:t>
            </a:r>
            <a:r>
              <a:rPr lang="en-US" altLang="en-US" b="1" dirty="0" err="1">
                <a:solidFill>
                  <a:schemeClr val="tx1"/>
                </a:solidFill>
                <a:latin typeface="Arial" panose="020B0604020202020204" pitchFamily="34" charset="0"/>
              </a:rPr>
              <a:t>nếm</a:t>
            </a:r>
            <a:r>
              <a:rPr lang="en-US" altLang="en-US" b="1" dirty="0">
                <a:solidFill>
                  <a:schemeClr val="tx1"/>
                </a:solidFill>
                <a:latin typeface="Arial" panose="020B0604020202020204" pitchFamily="34" charset="0"/>
              </a:rPr>
              <a:t> </a:t>
            </a:r>
            <a:r>
              <a:rPr lang="en-US" altLang="en-US" b="1" dirty="0" err="1">
                <a:solidFill>
                  <a:schemeClr val="tx1"/>
                </a:solidFill>
                <a:latin typeface="Arial" panose="020B0604020202020204" pitchFamily="34" charset="0"/>
              </a:rPr>
              <a:t>trải</a:t>
            </a:r>
            <a:r>
              <a:rPr lang="en-US" altLang="en-US" b="1" dirty="0">
                <a:solidFill>
                  <a:schemeClr val="tx1"/>
                </a:solidFill>
                <a:latin typeface="Arial" panose="020B0604020202020204" pitchFamily="34" charset="0"/>
              </a:rPr>
              <a:t> </a:t>
            </a:r>
            <a:r>
              <a:rPr lang="en-US" altLang="en-US" b="1" dirty="0" err="1">
                <a:solidFill>
                  <a:schemeClr val="tx1"/>
                </a:solidFill>
                <a:latin typeface="Arial" panose="020B0604020202020204" pitchFamily="34" charset="0"/>
              </a:rPr>
              <a:t>đủ</a:t>
            </a:r>
            <a:r>
              <a:rPr lang="en-US" altLang="en-US" b="1" dirty="0">
                <a:solidFill>
                  <a:schemeClr val="tx1"/>
                </a:solidFill>
                <a:latin typeface="Arial" panose="020B0604020202020204" pitchFamily="34" charset="0"/>
              </a:rPr>
              <a:t> </a:t>
            </a:r>
            <a:r>
              <a:rPr lang="en-US" altLang="en-US" b="1" dirty="0" err="1">
                <a:solidFill>
                  <a:schemeClr val="tx1"/>
                </a:solidFill>
                <a:latin typeface="Arial" panose="020B0604020202020204" pitchFamily="34" charset="0"/>
              </a:rPr>
              <a:t>mùi</a:t>
            </a:r>
            <a:r>
              <a:rPr lang="en-US" altLang="en-US" b="1" dirty="0">
                <a:solidFill>
                  <a:schemeClr val="tx1"/>
                </a:solidFill>
                <a:latin typeface="Arial" panose="020B0604020202020204" pitchFamily="34" charset="0"/>
              </a:rPr>
              <a:t> </a:t>
            </a:r>
            <a:r>
              <a:rPr lang="en-US" altLang="en-US" b="1" dirty="0" err="1">
                <a:solidFill>
                  <a:schemeClr val="tx1"/>
                </a:solidFill>
                <a:latin typeface="Arial" panose="020B0604020202020204" pitchFamily="34" charset="0"/>
              </a:rPr>
              <a:t>gian</a:t>
            </a:r>
            <a:r>
              <a:rPr lang="en-US" altLang="en-US" b="1" dirty="0">
                <a:solidFill>
                  <a:schemeClr val="tx1"/>
                </a:solidFill>
                <a:latin typeface="Arial" panose="020B0604020202020204" pitchFamily="34" charset="0"/>
              </a:rPr>
              <a:t> </a:t>
            </a:r>
            <a:r>
              <a:rPr lang="en-US" altLang="en-US" b="1" dirty="0" err="1">
                <a:solidFill>
                  <a:schemeClr val="tx1"/>
                </a:solidFill>
                <a:latin typeface="Arial" panose="020B0604020202020204" pitchFamily="34" charset="0"/>
              </a:rPr>
              <a:t>khổ</a:t>
            </a:r>
            <a:endParaRPr lang="en-US" dirty="0">
              <a:solidFill>
                <a:schemeClr val="tx1"/>
              </a:solidFill>
            </a:endParaRPr>
          </a:p>
        </p:txBody>
      </p:sp>
      <p:pic>
        <p:nvPicPr>
          <p:cNvPr id="11" name="Picture 10"/>
          <p:cNvPicPr>
            <a:picLocks noChangeAspect="1"/>
          </p:cNvPicPr>
          <p:nvPr/>
        </p:nvPicPr>
        <p:blipFill>
          <a:blip r:embed="rId3"/>
          <a:stretch>
            <a:fillRect/>
          </a:stretch>
        </p:blipFill>
        <p:spPr>
          <a:xfrm>
            <a:off x="7085784" y="12336524"/>
            <a:ext cx="1444877" cy="725487"/>
          </a:xfrm>
          <a:prstGeom prst="rect">
            <a:avLst/>
          </a:prstGeom>
        </p:spPr>
      </p:pic>
    </p:spTree>
    <p:extLst>
      <p:ext uri="{BB962C8B-B14F-4D97-AF65-F5344CB8AC3E}">
        <p14:creationId xmlns:p14="http://schemas.microsoft.com/office/powerpoint/2010/main" val="255565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anim calcmode="lin" valueType="num">
                                      <p:cBhvr>
                                        <p:cTn id="19" dur="2000" fill="hold"/>
                                        <p:tgtEl>
                                          <p:spTgt spid="4"/>
                                        </p:tgtEl>
                                        <p:attrNameLst>
                                          <p:attrName>ppt_w</p:attrName>
                                        </p:attrNameLst>
                                      </p:cBhvr>
                                      <p:tavLst>
                                        <p:tav tm="0" fmla="#ppt_w*sin(2.5*pi*$)">
                                          <p:val>
                                            <p:fltVal val="0"/>
                                          </p:val>
                                        </p:tav>
                                        <p:tav tm="100000">
                                          <p:val>
                                            <p:fltVal val="1"/>
                                          </p:val>
                                        </p:tav>
                                      </p:tavLst>
                                    </p:anim>
                                    <p:anim calcmode="lin" valueType="num">
                                      <p:cBhvr>
                                        <p:cTn id="20"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2"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 calcmode="lin" valueType="num">
                                      <p:cBhvr>
                                        <p:cTn id="45" dur="1000" fill="hold"/>
                                        <p:tgtEl>
                                          <p:spTgt spid="6"/>
                                        </p:tgtEl>
                                        <p:attrNameLst>
                                          <p:attrName>style.rotation</p:attrName>
                                        </p:attrNameLst>
                                      </p:cBhvr>
                                      <p:tavLst>
                                        <p:tav tm="0">
                                          <p:val>
                                            <p:fltVal val="90"/>
                                          </p:val>
                                        </p:tav>
                                        <p:tav tm="100000">
                                          <p:val>
                                            <p:fltVal val="0"/>
                                          </p:val>
                                        </p:tav>
                                      </p:tavLst>
                                    </p:anim>
                                    <p:animEffect transition="in" filter="fade">
                                      <p:cBhvr>
                                        <p:cTn id="46" dur="1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1000" fill="hold"/>
                                        <p:tgtEl>
                                          <p:spTgt spid="3"/>
                                        </p:tgtEl>
                                        <p:attrNameLst>
                                          <p:attrName>ppt_w</p:attrName>
                                        </p:attrNameLst>
                                      </p:cBhvr>
                                      <p:tavLst>
                                        <p:tav tm="0">
                                          <p:val>
                                            <p:fltVal val="0"/>
                                          </p:val>
                                        </p:tav>
                                        <p:tav tm="100000">
                                          <p:val>
                                            <p:strVal val="#ppt_w"/>
                                          </p:val>
                                        </p:tav>
                                      </p:tavLst>
                                    </p:anim>
                                    <p:anim calcmode="lin" valueType="num">
                                      <p:cBhvr>
                                        <p:cTn id="59" dur="1000" fill="hold"/>
                                        <p:tgtEl>
                                          <p:spTgt spid="3"/>
                                        </p:tgtEl>
                                        <p:attrNameLst>
                                          <p:attrName>ppt_h</p:attrName>
                                        </p:attrNameLst>
                                      </p:cBhvr>
                                      <p:tavLst>
                                        <p:tav tm="0">
                                          <p:val>
                                            <p:fltVal val="0"/>
                                          </p:val>
                                        </p:tav>
                                        <p:tav tm="100000">
                                          <p:val>
                                            <p:strVal val="#ppt_h"/>
                                          </p:val>
                                        </p:tav>
                                      </p:tavLst>
                                    </p:anim>
                                    <p:anim calcmode="lin" valueType="num">
                                      <p:cBhvr>
                                        <p:cTn id="60" dur="1000" fill="hold"/>
                                        <p:tgtEl>
                                          <p:spTgt spid="3"/>
                                        </p:tgtEl>
                                        <p:attrNameLst>
                                          <p:attrName>style.rotation</p:attrName>
                                        </p:attrNameLst>
                                      </p:cBhvr>
                                      <p:tavLst>
                                        <p:tav tm="0">
                                          <p:val>
                                            <p:fltVal val="90"/>
                                          </p:val>
                                        </p:tav>
                                        <p:tav tm="100000">
                                          <p:val>
                                            <p:fltVal val="0"/>
                                          </p:val>
                                        </p:tav>
                                      </p:tavLst>
                                    </p:anim>
                                    <p:animEffect transition="in" filter="fade">
                                      <p:cBhvr>
                                        <p:cTn id="61" dur="10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circle(in)">
                                      <p:cBhvr>
                                        <p:cTn id="7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4" grpId="2" animBg="1"/>
      <p:bldP spid="6"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bwMode="auto">
          <a:xfrm>
            <a:off x="3788804" y="7578726"/>
            <a:ext cx="3943350" cy="0"/>
            <a:chOff x="3838575" y="2892218"/>
            <a:chExt cx="1940605" cy="0"/>
          </a:xfrm>
        </p:grpSpPr>
        <p:cxnSp>
          <p:nvCxnSpPr>
            <p:cNvPr id="13" name="直接连接符 12"/>
            <p:cNvCxnSpPr/>
            <p:nvPr/>
          </p:nvCxnSpPr>
          <p:spPr>
            <a:xfrm>
              <a:off x="3838575" y="2892218"/>
              <a:ext cx="151560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288560" y="2892218"/>
              <a:ext cx="4906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8108335-D476-4016-B2F0-3555C4C2BFB1}"/>
              </a:ext>
            </a:extLst>
          </p:cNvPr>
          <p:cNvSpPr txBox="1"/>
          <p:nvPr/>
        </p:nvSpPr>
        <p:spPr>
          <a:xfrm>
            <a:off x="12696065" y="6340428"/>
            <a:ext cx="9844482" cy="754053"/>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ounded Rectangle 2"/>
          <p:cNvSpPr/>
          <p:nvPr/>
        </p:nvSpPr>
        <p:spPr>
          <a:xfrm>
            <a:off x="7513067" y="4912"/>
            <a:ext cx="7416824" cy="17281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Niên</a:t>
            </a:r>
            <a:r>
              <a:rPr lang="en-US" dirty="0" smtClean="0"/>
              <a:t> </a:t>
            </a:r>
            <a:r>
              <a:rPr lang="en-US" dirty="0" err="1" smtClean="0"/>
              <a:t>biểu</a:t>
            </a:r>
            <a:r>
              <a:rPr lang="en-US" dirty="0" smtClean="0"/>
              <a:t> </a:t>
            </a:r>
            <a:r>
              <a:rPr lang="en-US" dirty="0" err="1" smtClean="0"/>
              <a:t>Nguyễn</a:t>
            </a:r>
            <a:r>
              <a:rPr lang="en-US" dirty="0" smtClean="0"/>
              <a:t> Du</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793311760"/>
              </p:ext>
            </p:extLst>
          </p:nvPr>
        </p:nvGraphicFramePr>
        <p:xfrm>
          <a:off x="3336603" y="1873903"/>
          <a:ext cx="19874208" cy="8440480"/>
        </p:xfrm>
        <a:graphic>
          <a:graphicData uri="http://schemas.openxmlformats.org/drawingml/2006/table">
            <a:tbl>
              <a:tblPr firstRow="1" bandRow="1">
                <a:tableStyleId>{5C22544A-7EE6-4342-B048-85BDC9FD1C3A}</a:tableStyleId>
              </a:tblPr>
              <a:tblGrid>
                <a:gridCol w="3744416">
                  <a:extLst>
                    <a:ext uri="{9D8B030D-6E8A-4147-A177-3AD203B41FA5}">
                      <a16:colId xmlns:a16="http://schemas.microsoft.com/office/drawing/2014/main" val="3812013176"/>
                    </a:ext>
                  </a:extLst>
                </a:gridCol>
                <a:gridCol w="16129792">
                  <a:extLst>
                    <a:ext uri="{9D8B030D-6E8A-4147-A177-3AD203B41FA5}">
                      <a16:colId xmlns:a16="http://schemas.microsoft.com/office/drawing/2014/main" val="1068331900"/>
                    </a:ext>
                  </a:extLst>
                </a:gridCol>
              </a:tblGrid>
              <a:tr h="1055060">
                <a:tc>
                  <a:txBody>
                    <a:bodyPr/>
                    <a:lstStyle/>
                    <a:p>
                      <a:pPr algn="ctr"/>
                      <a:r>
                        <a:rPr lang="en-US" dirty="0" err="1" smtClean="0">
                          <a:solidFill>
                            <a:schemeClr val="tx1"/>
                          </a:solidFill>
                          <a:latin typeface="Times New Roman" panose="02020603050405020304" pitchFamily="18" charset="0"/>
                          <a:cs typeface="Times New Roman" panose="02020603050405020304" pitchFamily="18" charset="0"/>
                        </a:rPr>
                        <a:t>Thời</a:t>
                      </a:r>
                      <a:r>
                        <a:rPr lang="en-US" baseline="0" dirty="0" smtClean="0">
                          <a:solidFill>
                            <a:schemeClr val="tx1"/>
                          </a:solidFill>
                          <a:latin typeface="Times New Roman" panose="02020603050405020304" pitchFamily="18" charset="0"/>
                          <a:cs typeface="Times New Roman" panose="02020603050405020304" pitchFamily="18" charset="0"/>
                        </a:rPr>
                        <a:t> </a:t>
                      </a:r>
                      <a:r>
                        <a:rPr lang="en-US" baseline="0" dirty="0" err="1" smtClean="0">
                          <a:solidFill>
                            <a:schemeClr val="tx1"/>
                          </a:solidFill>
                          <a:latin typeface="Times New Roman" panose="02020603050405020304" pitchFamily="18" charset="0"/>
                          <a:cs typeface="Times New Roman" panose="02020603050405020304" pitchFamily="18" charset="0"/>
                        </a:rPr>
                        <a:t>gian</a:t>
                      </a:r>
                      <a:endParaRPr lang="en-US"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smtClean="0">
                          <a:solidFill>
                            <a:schemeClr val="tx1"/>
                          </a:solidFill>
                          <a:latin typeface="Times New Roman" panose="02020603050405020304" pitchFamily="18" charset="0"/>
                          <a:cs typeface="Times New Roman" panose="02020603050405020304" pitchFamily="18" charset="0"/>
                        </a:rPr>
                        <a:t>Sự</a:t>
                      </a:r>
                      <a:r>
                        <a:rPr lang="en-US" baseline="0" dirty="0" smtClean="0">
                          <a:solidFill>
                            <a:schemeClr val="tx1"/>
                          </a:solidFill>
                          <a:latin typeface="Times New Roman" panose="02020603050405020304" pitchFamily="18" charset="0"/>
                          <a:cs typeface="Times New Roman" panose="02020603050405020304" pitchFamily="18" charset="0"/>
                        </a:rPr>
                        <a:t> </a:t>
                      </a:r>
                      <a:r>
                        <a:rPr lang="en-US" baseline="0" dirty="0" err="1" smtClean="0">
                          <a:solidFill>
                            <a:schemeClr val="tx1"/>
                          </a:solidFill>
                          <a:latin typeface="Times New Roman" panose="02020603050405020304" pitchFamily="18" charset="0"/>
                          <a:cs typeface="Times New Roman" panose="02020603050405020304" pitchFamily="18" charset="0"/>
                        </a:rPr>
                        <a:t>kiện</a:t>
                      </a:r>
                      <a:r>
                        <a:rPr lang="en-US" baseline="0" dirty="0" smtClean="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722625999"/>
                  </a:ext>
                </a:extLst>
              </a:tr>
              <a:tr h="1055060">
                <a:tc>
                  <a:txBody>
                    <a:bodyPr/>
                    <a:lstStyle/>
                    <a:p>
                      <a:r>
                        <a:rPr lang="en-US" dirty="0" smtClean="0"/>
                        <a:t>1765</a:t>
                      </a:r>
                      <a:endParaRPr lang="en-US" dirty="0"/>
                    </a:p>
                  </a:txBody>
                  <a:tcPr>
                    <a:solidFill>
                      <a:schemeClr val="accent2">
                        <a:lumMod val="20000"/>
                        <a:lumOff val="80000"/>
                      </a:schemeClr>
                    </a:solidFill>
                  </a:tcPr>
                </a:tc>
                <a:tc>
                  <a:txBody>
                    <a:bodyPr/>
                    <a:lstStyle/>
                    <a:p>
                      <a:r>
                        <a:rPr lang="en-US" dirty="0" err="1" smtClean="0"/>
                        <a:t>Sinh</a:t>
                      </a:r>
                      <a:r>
                        <a:rPr lang="en-US" dirty="0" smtClean="0"/>
                        <a:t> </a:t>
                      </a:r>
                      <a:r>
                        <a:rPr lang="en-US" dirty="0" err="1" smtClean="0"/>
                        <a:t>ra</a:t>
                      </a:r>
                      <a:r>
                        <a:rPr lang="en-US" baseline="0" dirty="0" smtClean="0"/>
                        <a:t> </a:t>
                      </a:r>
                      <a:r>
                        <a:rPr lang="en-US" baseline="0" dirty="0" err="1" smtClean="0"/>
                        <a:t>tại</a:t>
                      </a:r>
                      <a:r>
                        <a:rPr lang="en-US" baseline="0" dirty="0" smtClean="0"/>
                        <a:t> </a:t>
                      </a:r>
                      <a:r>
                        <a:rPr lang="en-US" baseline="0" dirty="0" err="1" smtClean="0"/>
                        <a:t>kinh</a:t>
                      </a:r>
                      <a:r>
                        <a:rPr lang="en-US" baseline="0" dirty="0" smtClean="0"/>
                        <a:t> </a:t>
                      </a:r>
                      <a:r>
                        <a:rPr lang="en-US" baseline="0" dirty="0" err="1" smtClean="0"/>
                        <a:t>thành</a:t>
                      </a:r>
                      <a:r>
                        <a:rPr lang="en-US" baseline="0" dirty="0" smtClean="0"/>
                        <a:t> </a:t>
                      </a:r>
                      <a:r>
                        <a:rPr lang="en-US" baseline="0" dirty="0" err="1" smtClean="0"/>
                        <a:t>Thăng</a:t>
                      </a:r>
                      <a:r>
                        <a:rPr lang="en-US" baseline="0" dirty="0" smtClean="0"/>
                        <a:t> Long, </a:t>
                      </a:r>
                      <a:r>
                        <a:rPr lang="en-US" baseline="0" dirty="0" err="1" smtClean="0"/>
                        <a:t>tên</a:t>
                      </a:r>
                      <a:r>
                        <a:rPr lang="en-US" baseline="0" dirty="0" smtClean="0"/>
                        <a:t> </a:t>
                      </a:r>
                      <a:r>
                        <a:rPr lang="en-US" baseline="0" dirty="0" err="1" smtClean="0"/>
                        <a:t>chữ</a:t>
                      </a:r>
                      <a:r>
                        <a:rPr lang="en-US" baseline="0" dirty="0" smtClean="0"/>
                        <a:t> </a:t>
                      </a:r>
                      <a:r>
                        <a:rPr lang="en-US" baseline="0" dirty="0" err="1" smtClean="0"/>
                        <a:t>là</a:t>
                      </a:r>
                      <a:r>
                        <a:rPr lang="en-US" baseline="0" dirty="0" smtClean="0"/>
                        <a:t> </a:t>
                      </a:r>
                      <a:r>
                        <a:rPr lang="en-US" baseline="0" dirty="0" err="1" smtClean="0"/>
                        <a:t>Tố</a:t>
                      </a:r>
                      <a:r>
                        <a:rPr lang="en-US" baseline="0" dirty="0" smtClean="0"/>
                        <a:t> </a:t>
                      </a:r>
                      <a:r>
                        <a:rPr lang="en-US" baseline="0" dirty="0" err="1" smtClean="0"/>
                        <a:t>Như</a:t>
                      </a:r>
                      <a:r>
                        <a:rPr lang="en-US" baseline="0" dirty="0" smtClean="0"/>
                        <a:t>, </a:t>
                      </a:r>
                      <a:r>
                        <a:rPr lang="en-US" baseline="0" dirty="0" err="1" smtClean="0"/>
                        <a:t>hiệu</a:t>
                      </a:r>
                      <a:r>
                        <a:rPr lang="en-US" baseline="0" dirty="0" smtClean="0"/>
                        <a:t> </a:t>
                      </a:r>
                      <a:r>
                        <a:rPr lang="en-US" baseline="0" dirty="0" err="1" smtClean="0"/>
                        <a:t>Thanh</a:t>
                      </a:r>
                      <a:r>
                        <a:rPr lang="en-US" baseline="0" dirty="0" smtClean="0"/>
                        <a:t> </a:t>
                      </a:r>
                      <a:r>
                        <a:rPr lang="en-US" baseline="0" dirty="0" err="1" smtClean="0"/>
                        <a:t>Hiên</a:t>
                      </a:r>
                      <a:endParaRPr lang="en-US" dirty="0"/>
                    </a:p>
                  </a:txBody>
                  <a:tcPr>
                    <a:solidFill>
                      <a:schemeClr val="accent2">
                        <a:lumMod val="20000"/>
                        <a:lumOff val="80000"/>
                      </a:schemeClr>
                    </a:solidFill>
                  </a:tcPr>
                </a:tc>
                <a:extLst>
                  <a:ext uri="{0D108BD9-81ED-4DB2-BD59-A6C34878D82A}">
                    <a16:rowId xmlns:a16="http://schemas.microsoft.com/office/drawing/2014/main" val="1921651175"/>
                  </a:ext>
                </a:extLst>
              </a:tr>
              <a:tr h="1055060">
                <a:tc>
                  <a:txBody>
                    <a:bodyPr/>
                    <a:lstStyle/>
                    <a:p>
                      <a:r>
                        <a:rPr lang="en-US" dirty="0" smtClean="0"/>
                        <a:t>1775</a:t>
                      </a:r>
                      <a:endParaRPr lang="en-US" dirty="0"/>
                    </a:p>
                  </a:txBody>
                  <a:tcPr>
                    <a:solidFill>
                      <a:schemeClr val="accent2">
                        <a:lumMod val="20000"/>
                        <a:lumOff val="80000"/>
                      </a:schemeClr>
                    </a:solidFill>
                  </a:tcPr>
                </a:tc>
                <a:tc>
                  <a:txBody>
                    <a:bodyPr/>
                    <a:lstStyle/>
                    <a:p>
                      <a:r>
                        <a:rPr lang="en-US" dirty="0" smtClean="0"/>
                        <a:t>Cha </a:t>
                      </a:r>
                      <a:r>
                        <a:rPr lang="en-US" dirty="0" err="1" smtClean="0"/>
                        <a:t>là</a:t>
                      </a:r>
                      <a:r>
                        <a:rPr lang="en-US" baseline="0" dirty="0" smtClean="0"/>
                        <a:t> </a:t>
                      </a:r>
                      <a:r>
                        <a:rPr lang="en-US" baseline="0" dirty="0" err="1" smtClean="0"/>
                        <a:t>Nguyễn</a:t>
                      </a:r>
                      <a:r>
                        <a:rPr lang="en-US" baseline="0" dirty="0" smtClean="0"/>
                        <a:t> </a:t>
                      </a:r>
                      <a:r>
                        <a:rPr lang="en-US" baseline="0" dirty="0" err="1" smtClean="0"/>
                        <a:t>Nghiễm</a:t>
                      </a:r>
                      <a:r>
                        <a:rPr lang="en-US" baseline="0" dirty="0" smtClean="0"/>
                        <a:t> </a:t>
                      </a:r>
                      <a:r>
                        <a:rPr lang="en-US" baseline="0" dirty="0" err="1" smtClean="0"/>
                        <a:t>mất</a:t>
                      </a:r>
                      <a:endParaRPr lang="en-US" dirty="0"/>
                    </a:p>
                  </a:txBody>
                  <a:tcPr>
                    <a:solidFill>
                      <a:schemeClr val="accent2">
                        <a:lumMod val="20000"/>
                        <a:lumOff val="80000"/>
                      </a:schemeClr>
                    </a:solidFill>
                  </a:tcPr>
                </a:tc>
                <a:extLst>
                  <a:ext uri="{0D108BD9-81ED-4DB2-BD59-A6C34878D82A}">
                    <a16:rowId xmlns:a16="http://schemas.microsoft.com/office/drawing/2014/main" val="104024997"/>
                  </a:ext>
                </a:extLst>
              </a:tr>
              <a:tr h="1055060">
                <a:tc>
                  <a:txBody>
                    <a:bodyPr/>
                    <a:lstStyle/>
                    <a:p>
                      <a:r>
                        <a:rPr lang="en-US" dirty="0" smtClean="0"/>
                        <a:t>1778</a:t>
                      </a:r>
                      <a:endParaRPr lang="en-US" dirty="0"/>
                    </a:p>
                  </a:txBody>
                  <a:tcPr>
                    <a:solidFill>
                      <a:schemeClr val="accent2">
                        <a:lumMod val="20000"/>
                        <a:lumOff val="80000"/>
                      </a:schemeClr>
                    </a:solidFill>
                  </a:tcPr>
                </a:tc>
                <a:tc>
                  <a:txBody>
                    <a:bodyPr/>
                    <a:lstStyle/>
                    <a:p>
                      <a:r>
                        <a:rPr lang="en-US" dirty="0" err="1" smtClean="0"/>
                        <a:t>Mẹ</a:t>
                      </a:r>
                      <a:r>
                        <a:rPr lang="en-US" dirty="0" smtClean="0"/>
                        <a:t> </a:t>
                      </a:r>
                      <a:r>
                        <a:rPr lang="en-US" dirty="0" err="1" smtClean="0"/>
                        <a:t>là</a:t>
                      </a:r>
                      <a:r>
                        <a:rPr lang="en-US" baseline="0" dirty="0" smtClean="0"/>
                        <a:t> </a:t>
                      </a:r>
                      <a:r>
                        <a:rPr lang="en-US" baseline="0" dirty="0" err="1" smtClean="0"/>
                        <a:t>Trần</a:t>
                      </a:r>
                      <a:r>
                        <a:rPr lang="en-US" baseline="0" dirty="0" smtClean="0"/>
                        <a:t> </a:t>
                      </a:r>
                      <a:r>
                        <a:rPr lang="en-US" baseline="0" dirty="0" err="1" smtClean="0"/>
                        <a:t>Thị</a:t>
                      </a:r>
                      <a:r>
                        <a:rPr lang="en-US" baseline="0" dirty="0" smtClean="0"/>
                        <a:t> </a:t>
                      </a:r>
                      <a:r>
                        <a:rPr lang="en-US" baseline="0" dirty="0" err="1" smtClean="0"/>
                        <a:t>Tần</a:t>
                      </a:r>
                      <a:r>
                        <a:rPr lang="en-US" baseline="0" dirty="0" smtClean="0"/>
                        <a:t> </a:t>
                      </a:r>
                      <a:r>
                        <a:rPr lang="en-US" baseline="0" dirty="0" err="1" smtClean="0"/>
                        <a:t>mất</a:t>
                      </a:r>
                      <a:endParaRPr lang="en-US" dirty="0"/>
                    </a:p>
                  </a:txBody>
                  <a:tcPr>
                    <a:solidFill>
                      <a:schemeClr val="accent2">
                        <a:lumMod val="20000"/>
                        <a:lumOff val="80000"/>
                      </a:schemeClr>
                    </a:solidFill>
                  </a:tcPr>
                </a:tc>
                <a:extLst>
                  <a:ext uri="{0D108BD9-81ED-4DB2-BD59-A6C34878D82A}">
                    <a16:rowId xmlns:a16="http://schemas.microsoft.com/office/drawing/2014/main" val="3710198188"/>
                  </a:ext>
                </a:extLst>
              </a:tr>
              <a:tr h="1055060">
                <a:tc>
                  <a:txBody>
                    <a:bodyPr/>
                    <a:lstStyle/>
                    <a:p>
                      <a:r>
                        <a:rPr lang="en-US" dirty="0" smtClean="0"/>
                        <a:t>1783 </a:t>
                      </a:r>
                      <a:endParaRPr lang="en-US" dirty="0"/>
                    </a:p>
                  </a:txBody>
                  <a:tcPr>
                    <a:solidFill>
                      <a:schemeClr val="accent2">
                        <a:lumMod val="20000"/>
                        <a:lumOff val="80000"/>
                      </a:schemeClr>
                    </a:solidFill>
                  </a:tcPr>
                </a:tc>
                <a:tc>
                  <a:txBody>
                    <a:bodyPr/>
                    <a:lstStyle/>
                    <a:p>
                      <a:r>
                        <a:rPr lang="en-US" dirty="0" err="1" smtClean="0"/>
                        <a:t>Thi</a:t>
                      </a:r>
                      <a:r>
                        <a:rPr lang="en-US" baseline="0" dirty="0" smtClean="0"/>
                        <a:t> </a:t>
                      </a:r>
                      <a:r>
                        <a:rPr lang="en-US" baseline="0" dirty="0" err="1" smtClean="0"/>
                        <a:t>đậu</a:t>
                      </a:r>
                      <a:r>
                        <a:rPr lang="en-US" baseline="0" dirty="0" smtClean="0"/>
                        <a:t> Tam </a:t>
                      </a:r>
                      <a:r>
                        <a:rPr lang="en-US" baseline="0" dirty="0" err="1" smtClean="0"/>
                        <a:t>Trường</a:t>
                      </a:r>
                      <a:endParaRPr lang="en-US" dirty="0"/>
                    </a:p>
                  </a:txBody>
                  <a:tcPr>
                    <a:solidFill>
                      <a:schemeClr val="accent2">
                        <a:lumMod val="20000"/>
                        <a:lumOff val="80000"/>
                      </a:schemeClr>
                    </a:solidFill>
                  </a:tcPr>
                </a:tc>
                <a:extLst>
                  <a:ext uri="{0D108BD9-81ED-4DB2-BD59-A6C34878D82A}">
                    <a16:rowId xmlns:a16="http://schemas.microsoft.com/office/drawing/2014/main" val="2541181738"/>
                  </a:ext>
                </a:extLst>
              </a:tr>
              <a:tr h="1055060">
                <a:tc>
                  <a:txBody>
                    <a:bodyPr/>
                    <a:lstStyle/>
                    <a:p>
                      <a:r>
                        <a:rPr lang="en-US" dirty="0" smtClean="0"/>
                        <a:t>1788</a:t>
                      </a:r>
                      <a:endParaRPr lang="en-US" dirty="0"/>
                    </a:p>
                  </a:txBody>
                  <a:tcPr>
                    <a:solidFill>
                      <a:schemeClr val="accent2">
                        <a:lumMod val="20000"/>
                        <a:lumOff val="80000"/>
                      </a:schemeClr>
                    </a:solidFill>
                  </a:tcPr>
                </a:tc>
                <a:tc>
                  <a:txBody>
                    <a:bodyPr/>
                    <a:lstStyle/>
                    <a:p>
                      <a:r>
                        <a:rPr lang="en-US" dirty="0" err="1" smtClean="0"/>
                        <a:t>Gia</a:t>
                      </a:r>
                      <a:r>
                        <a:rPr lang="en-US" dirty="0" smtClean="0"/>
                        <a:t> </a:t>
                      </a:r>
                      <a:r>
                        <a:rPr lang="en-US" dirty="0" err="1" smtClean="0"/>
                        <a:t>đinh</a:t>
                      </a:r>
                      <a:r>
                        <a:rPr lang="en-US" baseline="0" dirty="0" smtClean="0"/>
                        <a:t> li </a:t>
                      </a:r>
                      <a:r>
                        <a:rPr lang="en-US" baseline="0" dirty="0" err="1" smtClean="0"/>
                        <a:t>tán</a:t>
                      </a:r>
                      <a:r>
                        <a:rPr lang="en-US" baseline="0" dirty="0" smtClean="0"/>
                        <a:t>, </a:t>
                      </a:r>
                      <a:r>
                        <a:rPr lang="en-US" baseline="0" dirty="0" err="1" smtClean="0"/>
                        <a:t>sống</a:t>
                      </a:r>
                      <a:r>
                        <a:rPr lang="en-US" baseline="0" dirty="0" smtClean="0"/>
                        <a:t> </a:t>
                      </a:r>
                      <a:r>
                        <a:rPr lang="en-US" baseline="0" dirty="0" err="1" smtClean="0"/>
                        <a:t>cảnh</a:t>
                      </a:r>
                      <a:r>
                        <a:rPr lang="en-US" baseline="0" dirty="0" smtClean="0"/>
                        <a:t> </a:t>
                      </a:r>
                      <a:r>
                        <a:rPr lang="en-US" baseline="0" dirty="0" err="1" smtClean="0"/>
                        <a:t>tha</a:t>
                      </a:r>
                      <a:r>
                        <a:rPr lang="en-US" baseline="0" dirty="0" smtClean="0"/>
                        <a:t> </a:t>
                      </a:r>
                      <a:r>
                        <a:rPr lang="en-US" baseline="0" dirty="0" err="1" smtClean="0"/>
                        <a:t>hương</a:t>
                      </a:r>
                      <a:r>
                        <a:rPr lang="en-US" baseline="0" dirty="0" smtClean="0"/>
                        <a:t> </a:t>
                      </a:r>
                      <a:r>
                        <a:rPr lang="en-US" baseline="0" dirty="0" err="1" smtClean="0"/>
                        <a:t>tại</a:t>
                      </a:r>
                      <a:r>
                        <a:rPr lang="en-US" baseline="0" dirty="0" smtClean="0"/>
                        <a:t> </a:t>
                      </a:r>
                      <a:r>
                        <a:rPr lang="en-US" baseline="0" dirty="0" err="1" smtClean="0"/>
                        <a:t>quê</a:t>
                      </a:r>
                      <a:r>
                        <a:rPr lang="en-US" baseline="0" dirty="0" smtClean="0"/>
                        <a:t> </a:t>
                      </a:r>
                      <a:r>
                        <a:rPr lang="en-US" baseline="0" dirty="0" err="1" smtClean="0"/>
                        <a:t>vợ</a:t>
                      </a:r>
                      <a:r>
                        <a:rPr lang="en-US" baseline="0" dirty="0" smtClean="0"/>
                        <a:t> ở </a:t>
                      </a:r>
                      <a:r>
                        <a:rPr lang="en-US" baseline="0" dirty="0" err="1" smtClean="0"/>
                        <a:t>Thái</a:t>
                      </a:r>
                      <a:r>
                        <a:rPr lang="en-US" baseline="0" dirty="0" smtClean="0"/>
                        <a:t> </a:t>
                      </a:r>
                      <a:r>
                        <a:rPr lang="en-US" baseline="0" dirty="0" err="1" smtClean="0"/>
                        <a:t>Bình</a:t>
                      </a:r>
                      <a:endParaRPr lang="en-US" dirty="0"/>
                    </a:p>
                  </a:txBody>
                  <a:tcPr>
                    <a:solidFill>
                      <a:schemeClr val="accent2">
                        <a:lumMod val="20000"/>
                        <a:lumOff val="80000"/>
                      </a:schemeClr>
                    </a:solidFill>
                  </a:tcPr>
                </a:tc>
                <a:extLst>
                  <a:ext uri="{0D108BD9-81ED-4DB2-BD59-A6C34878D82A}">
                    <a16:rowId xmlns:a16="http://schemas.microsoft.com/office/drawing/2014/main" val="2025235311"/>
                  </a:ext>
                </a:extLst>
              </a:tr>
              <a:tr h="1055060">
                <a:tc>
                  <a:txBody>
                    <a:bodyPr/>
                    <a:lstStyle/>
                    <a:p>
                      <a:r>
                        <a:rPr lang="en-US" dirty="0" smtClean="0"/>
                        <a:t>1802</a:t>
                      </a:r>
                      <a:endParaRPr lang="en-US" dirty="0"/>
                    </a:p>
                  </a:txBody>
                  <a:tcPr>
                    <a:solidFill>
                      <a:schemeClr val="accent2">
                        <a:lumMod val="20000"/>
                        <a:lumOff val="80000"/>
                      </a:schemeClr>
                    </a:solidFill>
                  </a:tcPr>
                </a:tc>
                <a:tc>
                  <a:txBody>
                    <a:bodyPr/>
                    <a:lstStyle/>
                    <a:p>
                      <a:r>
                        <a:rPr lang="en-US" dirty="0" err="1" smtClean="0"/>
                        <a:t>Gia</a:t>
                      </a:r>
                      <a:r>
                        <a:rPr lang="en-US" dirty="0" smtClean="0"/>
                        <a:t> Long </a:t>
                      </a:r>
                      <a:r>
                        <a:rPr lang="en-US" dirty="0" err="1" smtClean="0"/>
                        <a:t>lên</a:t>
                      </a:r>
                      <a:r>
                        <a:rPr lang="en-US" baseline="0" dirty="0" smtClean="0"/>
                        <a:t> </a:t>
                      </a:r>
                      <a:r>
                        <a:rPr lang="en-US" baseline="0" dirty="0" err="1" smtClean="0"/>
                        <a:t>ngôi</a:t>
                      </a:r>
                      <a:r>
                        <a:rPr lang="en-US" baseline="0" dirty="0" smtClean="0"/>
                        <a:t>, </a:t>
                      </a:r>
                      <a:r>
                        <a:rPr lang="en-US" baseline="0" dirty="0" err="1" smtClean="0"/>
                        <a:t>làm</a:t>
                      </a:r>
                      <a:r>
                        <a:rPr lang="en-US" baseline="0" dirty="0" smtClean="0"/>
                        <a:t> </a:t>
                      </a:r>
                      <a:r>
                        <a:rPr lang="en-US" baseline="0" dirty="0" err="1" smtClean="0"/>
                        <a:t>quan</a:t>
                      </a:r>
                      <a:r>
                        <a:rPr lang="en-US" baseline="0" dirty="0" smtClean="0"/>
                        <a:t> </a:t>
                      </a:r>
                      <a:r>
                        <a:rPr lang="en-US" baseline="0" dirty="0" err="1" smtClean="0"/>
                        <a:t>cho</a:t>
                      </a:r>
                      <a:r>
                        <a:rPr lang="en-US" baseline="0" dirty="0" smtClean="0"/>
                        <a:t> </a:t>
                      </a:r>
                      <a:r>
                        <a:rPr lang="en-US" baseline="0" dirty="0" err="1" smtClean="0"/>
                        <a:t>triều</a:t>
                      </a:r>
                      <a:r>
                        <a:rPr lang="en-US" baseline="0" dirty="0" smtClean="0"/>
                        <a:t> </a:t>
                      </a:r>
                      <a:r>
                        <a:rPr lang="en-US" baseline="0" dirty="0" err="1" smtClean="0"/>
                        <a:t>Nguyễn</a:t>
                      </a:r>
                      <a:endParaRPr lang="en-US" dirty="0"/>
                    </a:p>
                  </a:txBody>
                  <a:tcPr>
                    <a:solidFill>
                      <a:schemeClr val="accent2">
                        <a:lumMod val="20000"/>
                        <a:lumOff val="80000"/>
                      </a:schemeClr>
                    </a:solidFill>
                  </a:tcPr>
                </a:tc>
                <a:extLst>
                  <a:ext uri="{0D108BD9-81ED-4DB2-BD59-A6C34878D82A}">
                    <a16:rowId xmlns:a16="http://schemas.microsoft.com/office/drawing/2014/main" val="4206188827"/>
                  </a:ext>
                </a:extLst>
              </a:tr>
              <a:tr h="1055060">
                <a:tc>
                  <a:txBody>
                    <a:bodyPr/>
                    <a:lstStyle/>
                    <a:p>
                      <a:r>
                        <a:rPr lang="en-US" dirty="0" smtClean="0"/>
                        <a:t>1813</a:t>
                      </a:r>
                      <a:endParaRPr lang="en-US" dirty="0"/>
                    </a:p>
                  </a:txBody>
                  <a:tcPr>
                    <a:solidFill>
                      <a:schemeClr val="accent2">
                        <a:lumMod val="20000"/>
                        <a:lumOff val="80000"/>
                      </a:schemeClr>
                    </a:solidFill>
                  </a:tcPr>
                </a:tc>
                <a:tc>
                  <a:txBody>
                    <a:bodyPr/>
                    <a:lstStyle/>
                    <a:p>
                      <a:r>
                        <a:rPr lang="en-US" dirty="0" err="1" smtClean="0"/>
                        <a:t>Đảm</a:t>
                      </a:r>
                      <a:r>
                        <a:rPr lang="en-US" baseline="0" dirty="0" smtClean="0"/>
                        <a:t> </a:t>
                      </a:r>
                      <a:r>
                        <a:rPr lang="en-US" baseline="0" dirty="0" err="1" smtClean="0"/>
                        <a:t>nhận</a:t>
                      </a:r>
                      <a:r>
                        <a:rPr lang="en-US" baseline="0" dirty="0" smtClean="0"/>
                        <a:t> </a:t>
                      </a:r>
                      <a:r>
                        <a:rPr lang="en-US" baseline="0" dirty="0" err="1" smtClean="0"/>
                        <a:t>sứ</a:t>
                      </a:r>
                      <a:r>
                        <a:rPr lang="en-US" baseline="0" dirty="0" smtClean="0"/>
                        <a:t> </a:t>
                      </a:r>
                      <a:r>
                        <a:rPr lang="en-US" baseline="0" dirty="0" err="1" smtClean="0"/>
                        <a:t>mệnh</a:t>
                      </a:r>
                      <a:r>
                        <a:rPr lang="en-US" baseline="0" dirty="0" smtClean="0"/>
                        <a:t> </a:t>
                      </a:r>
                      <a:r>
                        <a:rPr lang="en-US" baseline="0" dirty="0" err="1" smtClean="0"/>
                        <a:t>dẫn</a:t>
                      </a:r>
                      <a:r>
                        <a:rPr lang="en-US" baseline="0" dirty="0" smtClean="0"/>
                        <a:t> </a:t>
                      </a:r>
                      <a:r>
                        <a:rPr lang="en-US" baseline="0" dirty="0" err="1" smtClean="0"/>
                        <a:t>đầu</a:t>
                      </a:r>
                      <a:r>
                        <a:rPr lang="en-US" baseline="0" dirty="0" smtClean="0"/>
                        <a:t> </a:t>
                      </a:r>
                      <a:r>
                        <a:rPr lang="en-US" baseline="0" dirty="0" err="1" smtClean="0"/>
                        <a:t>sứ</a:t>
                      </a:r>
                      <a:r>
                        <a:rPr lang="en-US" baseline="0" dirty="0" smtClean="0"/>
                        <a:t> </a:t>
                      </a:r>
                      <a:r>
                        <a:rPr lang="en-US" baseline="0" dirty="0" err="1" smtClean="0"/>
                        <a:t>bộ</a:t>
                      </a:r>
                      <a:r>
                        <a:rPr lang="en-US" baseline="0" dirty="0" smtClean="0"/>
                        <a:t> </a:t>
                      </a:r>
                      <a:r>
                        <a:rPr lang="en-US" baseline="0" dirty="0" err="1" smtClean="0"/>
                        <a:t>đi</a:t>
                      </a:r>
                      <a:r>
                        <a:rPr lang="en-US" baseline="0" dirty="0" smtClean="0"/>
                        <a:t> </a:t>
                      </a:r>
                      <a:r>
                        <a:rPr lang="en-US" baseline="0" dirty="0" err="1" smtClean="0"/>
                        <a:t>Trung</a:t>
                      </a:r>
                      <a:r>
                        <a:rPr lang="en-US" baseline="0" dirty="0" smtClean="0"/>
                        <a:t> </a:t>
                      </a:r>
                      <a:r>
                        <a:rPr lang="en-US" baseline="0" dirty="0" err="1" smtClean="0"/>
                        <a:t>Quốc</a:t>
                      </a:r>
                      <a:r>
                        <a:rPr lang="en-US" baseline="0" dirty="0" smtClean="0"/>
                        <a:t>.</a:t>
                      </a:r>
                      <a:endParaRPr lang="en-US" dirty="0"/>
                    </a:p>
                  </a:txBody>
                  <a:tcPr>
                    <a:solidFill>
                      <a:schemeClr val="accent2">
                        <a:lumMod val="20000"/>
                        <a:lumOff val="80000"/>
                      </a:schemeClr>
                    </a:solidFill>
                  </a:tcPr>
                </a:tc>
                <a:extLst>
                  <a:ext uri="{0D108BD9-81ED-4DB2-BD59-A6C34878D82A}">
                    <a16:rowId xmlns:a16="http://schemas.microsoft.com/office/drawing/2014/main" val="209073995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96343948"/>
              </p:ext>
            </p:extLst>
          </p:nvPr>
        </p:nvGraphicFramePr>
        <p:xfrm>
          <a:off x="3311904" y="10304895"/>
          <a:ext cx="19898906" cy="1402080"/>
        </p:xfrm>
        <a:graphic>
          <a:graphicData uri="http://schemas.openxmlformats.org/drawingml/2006/table">
            <a:tbl>
              <a:tblPr firstRow="1" bandRow="1">
                <a:tableStyleId>{5C22544A-7EE6-4342-B048-85BDC9FD1C3A}</a:tableStyleId>
              </a:tblPr>
              <a:tblGrid>
                <a:gridCol w="3769115">
                  <a:extLst>
                    <a:ext uri="{9D8B030D-6E8A-4147-A177-3AD203B41FA5}">
                      <a16:colId xmlns:a16="http://schemas.microsoft.com/office/drawing/2014/main" val="90317205"/>
                    </a:ext>
                  </a:extLst>
                </a:gridCol>
                <a:gridCol w="16129791">
                  <a:extLst>
                    <a:ext uri="{9D8B030D-6E8A-4147-A177-3AD203B41FA5}">
                      <a16:colId xmlns:a16="http://schemas.microsoft.com/office/drawing/2014/main" val="2166002286"/>
                    </a:ext>
                  </a:extLst>
                </a:gridCol>
              </a:tblGrid>
              <a:tr h="370840">
                <a:tc>
                  <a:txBody>
                    <a:bodyPr/>
                    <a:lstStyle/>
                    <a:p>
                      <a:r>
                        <a:rPr lang="en-US" b="0" dirty="0" smtClean="0">
                          <a:solidFill>
                            <a:schemeClr val="tx1"/>
                          </a:solidFill>
                        </a:rPr>
                        <a:t>1820</a:t>
                      </a:r>
                      <a:endParaRPr lang="en-US" b="0" dirty="0">
                        <a:solidFill>
                          <a:schemeClr val="tx1"/>
                        </a:solidFill>
                      </a:endParaRPr>
                    </a:p>
                  </a:txBody>
                  <a:tcPr>
                    <a:solidFill>
                      <a:schemeClr val="accent2">
                        <a:lumMod val="20000"/>
                        <a:lumOff val="80000"/>
                      </a:schemeClr>
                    </a:solidFill>
                  </a:tcPr>
                </a:tc>
                <a:tc>
                  <a:txBody>
                    <a:bodyPr/>
                    <a:lstStyle/>
                    <a:p>
                      <a:r>
                        <a:rPr lang="en-US" b="0" dirty="0" err="1" smtClean="0">
                          <a:solidFill>
                            <a:schemeClr val="tx1"/>
                          </a:solidFill>
                        </a:rPr>
                        <a:t>Vua</a:t>
                      </a:r>
                      <a:r>
                        <a:rPr lang="en-US" b="0" baseline="0" dirty="0" smtClean="0">
                          <a:solidFill>
                            <a:schemeClr val="tx1"/>
                          </a:solidFill>
                        </a:rPr>
                        <a:t> Minh </a:t>
                      </a:r>
                      <a:r>
                        <a:rPr lang="en-US" b="0" baseline="0" dirty="0" err="1" smtClean="0">
                          <a:solidFill>
                            <a:schemeClr val="tx1"/>
                          </a:solidFill>
                        </a:rPr>
                        <a:t>Mạng</a:t>
                      </a:r>
                      <a:r>
                        <a:rPr lang="en-US" b="0" baseline="0" dirty="0" smtClean="0">
                          <a:solidFill>
                            <a:schemeClr val="tx1"/>
                          </a:solidFill>
                        </a:rPr>
                        <a:t> </a:t>
                      </a:r>
                      <a:r>
                        <a:rPr lang="en-US" b="0" baseline="0" dirty="0" err="1" smtClean="0">
                          <a:solidFill>
                            <a:schemeClr val="tx1"/>
                          </a:solidFill>
                        </a:rPr>
                        <a:t>lên</a:t>
                      </a:r>
                      <a:r>
                        <a:rPr lang="en-US" b="0" baseline="0" dirty="0" smtClean="0">
                          <a:solidFill>
                            <a:schemeClr val="tx1"/>
                          </a:solidFill>
                        </a:rPr>
                        <a:t> </a:t>
                      </a:r>
                      <a:r>
                        <a:rPr lang="en-US" b="0" baseline="0" dirty="0" err="1" smtClean="0">
                          <a:solidFill>
                            <a:schemeClr val="tx1"/>
                          </a:solidFill>
                        </a:rPr>
                        <a:t>ngôi</a:t>
                      </a:r>
                      <a:r>
                        <a:rPr lang="en-US" b="0" baseline="0" dirty="0" smtClean="0">
                          <a:solidFill>
                            <a:schemeClr val="tx1"/>
                          </a:solidFill>
                        </a:rPr>
                        <a:t>, </a:t>
                      </a:r>
                      <a:r>
                        <a:rPr lang="en-US" b="0" baseline="0" dirty="0" err="1" smtClean="0">
                          <a:solidFill>
                            <a:schemeClr val="tx1"/>
                          </a:solidFill>
                        </a:rPr>
                        <a:t>được</a:t>
                      </a:r>
                      <a:r>
                        <a:rPr lang="en-US" b="0" baseline="0" dirty="0" smtClean="0">
                          <a:solidFill>
                            <a:schemeClr val="tx1"/>
                          </a:solidFill>
                        </a:rPr>
                        <a:t> </a:t>
                      </a:r>
                      <a:r>
                        <a:rPr lang="en-US" b="0" baseline="0" dirty="0" err="1" smtClean="0">
                          <a:solidFill>
                            <a:schemeClr val="tx1"/>
                          </a:solidFill>
                        </a:rPr>
                        <a:t>phong</a:t>
                      </a:r>
                      <a:r>
                        <a:rPr lang="en-US" b="0" baseline="0" dirty="0" smtClean="0">
                          <a:solidFill>
                            <a:schemeClr val="tx1"/>
                          </a:solidFill>
                        </a:rPr>
                        <a:t> </a:t>
                      </a:r>
                      <a:r>
                        <a:rPr lang="en-US" b="0" baseline="0" dirty="0" err="1" smtClean="0">
                          <a:solidFill>
                            <a:schemeClr val="tx1"/>
                          </a:solidFill>
                        </a:rPr>
                        <a:t>làm</a:t>
                      </a:r>
                      <a:r>
                        <a:rPr lang="en-US" b="0" baseline="0" dirty="0" smtClean="0">
                          <a:solidFill>
                            <a:schemeClr val="tx1"/>
                          </a:solidFill>
                        </a:rPr>
                        <a:t> </a:t>
                      </a:r>
                      <a:r>
                        <a:rPr lang="en-US" b="0" baseline="0" dirty="0" err="1" smtClean="0">
                          <a:solidFill>
                            <a:schemeClr val="tx1"/>
                          </a:solidFill>
                        </a:rPr>
                        <a:t>Chánh</a:t>
                      </a:r>
                      <a:r>
                        <a:rPr lang="en-US" b="0" baseline="0" dirty="0" smtClean="0">
                          <a:solidFill>
                            <a:schemeClr val="tx1"/>
                          </a:solidFill>
                        </a:rPr>
                        <a:t> </a:t>
                      </a:r>
                      <a:r>
                        <a:rPr lang="en-US" b="0" baseline="0" dirty="0" err="1" smtClean="0">
                          <a:solidFill>
                            <a:schemeClr val="tx1"/>
                          </a:solidFill>
                        </a:rPr>
                        <a:t>sứ</a:t>
                      </a:r>
                      <a:r>
                        <a:rPr lang="en-US" b="0" baseline="0" dirty="0" smtClean="0">
                          <a:solidFill>
                            <a:schemeClr val="tx1"/>
                          </a:solidFill>
                        </a:rPr>
                        <a:t>, </a:t>
                      </a:r>
                      <a:r>
                        <a:rPr lang="en-US" b="0" baseline="0" dirty="0" err="1" smtClean="0">
                          <a:solidFill>
                            <a:schemeClr val="tx1"/>
                          </a:solidFill>
                        </a:rPr>
                        <a:t>nhưng</a:t>
                      </a:r>
                      <a:r>
                        <a:rPr lang="en-US" b="0" baseline="0" dirty="0" smtClean="0">
                          <a:solidFill>
                            <a:schemeClr val="tx1"/>
                          </a:solidFill>
                        </a:rPr>
                        <a:t> </a:t>
                      </a:r>
                      <a:r>
                        <a:rPr lang="en-US" b="0" baseline="0" dirty="0" err="1" smtClean="0">
                          <a:solidFill>
                            <a:schemeClr val="tx1"/>
                          </a:solidFill>
                        </a:rPr>
                        <a:t>lâm</a:t>
                      </a:r>
                      <a:r>
                        <a:rPr lang="en-US" b="0" baseline="0" dirty="0" smtClean="0">
                          <a:solidFill>
                            <a:schemeClr val="tx1"/>
                          </a:solidFill>
                        </a:rPr>
                        <a:t> </a:t>
                      </a:r>
                      <a:r>
                        <a:rPr lang="en-US" b="0" baseline="0" dirty="0" err="1" smtClean="0">
                          <a:solidFill>
                            <a:schemeClr val="tx1"/>
                          </a:solidFill>
                        </a:rPr>
                        <a:t>bệnh</a:t>
                      </a:r>
                      <a:r>
                        <a:rPr lang="en-US" b="0" baseline="0" dirty="0" smtClean="0">
                          <a:solidFill>
                            <a:schemeClr val="tx1"/>
                          </a:solidFill>
                        </a:rPr>
                        <a:t> </a:t>
                      </a:r>
                      <a:r>
                        <a:rPr lang="en-US" b="0" baseline="0" dirty="0" err="1" smtClean="0">
                          <a:solidFill>
                            <a:schemeClr val="tx1"/>
                          </a:solidFill>
                        </a:rPr>
                        <a:t>nặng</a:t>
                      </a:r>
                      <a:r>
                        <a:rPr lang="en-US" b="0" baseline="0" dirty="0" smtClean="0">
                          <a:solidFill>
                            <a:schemeClr val="tx1"/>
                          </a:solidFill>
                        </a:rPr>
                        <a:t> </a:t>
                      </a:r>
                      <a:r>
                        <a:rPr lang="en-US" b="0" baseline="0" dirty="0" err="1" smtClean="0">
                          <a:solidFill>
                            <a:schemeClr val="tx1"/>
                          </a:solidFill>
                        </a:rPr>
                        <a:t>và</a:t>
                      </a:r>
                      <a:r>
                        <a:rPr lang="en-US" b="0" baseline="0" dirty="0" smtClean="0">
                          <a:solidFill>
                            <a:schemeClr val="tx1"/>
                          </a:solidFill>
                        </a:rPr>
                        <a:t> qua </a:t>
                      </a:r>
                      <a:r>
                        <a:rPr lang="en-US" b="0" baseline="0" dirty="0" err="1" smtClean="0">
                          <a:solidFill>
                            <a:schemeClr val="tx1"/>
                          </a:solidFill>
                        </a:rPr>
                        <a:t>đời</a:t>
                      </a:r>
                      <a:endParaRPr lang="en-US" b="0"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4092730190"/>
                  </a:ext>
                </a:extLst>
              </a:tr>
            </a:tbl>
          </a:graphicData>
        </a:graphic>
      </p:graphicFrame>
      <p:sp>
        <p:nvSpPr>
          <p:cNvPr id="10" name="Rectangle 9"/>
          <p:cNvSpPr/>
          <p:nvPr/>
        </p:nvSpPr>
        <p:spPr>
          <a:xfrm>
            <a:off x="0" y="11706975"/>
            <a:ext cx="24387175" cy="2009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ym typeface="Wingdings" panose="05000000000000000000" pitchFamily="2" charset="2"/>
              </a:rPr>
              <a:t> </a:t>
            </a:r>
            <a:r>
              <a:rPr lang="en-US" b="1" dirty="0" err="1" smtClean="0">
                <a:sym typeface="Wingdings" panose="05000000000000000000" pitchFamily="2" charset="2"/>
              </a:rPr>
              <a:t>Nhận</a:t>
            </a:r>
            <a:r>
              <a:rPr lang="en-US" b="1" dirty="0" smtClean="0">
                <a:sym typeface="Wingdings" panose="05000000000000000000" pitchFamily="2" charset="2"/>
              </a:rPr>
              <a:t> </a:t>
            </a:r>
            <a:r>
              <a:rPr lang="en-US" b="1" dirty="0" err="1" smtClean="0">
                <a:sym typeface="Wingdings" panose="05000000000000000000" pitchFamily="2" charset="2"/>
              </a:rPr>
              <a:t>xét</a:t>
            </a:r>
            <a:r>
              <a:rPr lang="en-US" b="1" dirty="0" smtClean="0">
                <a:sym typeface="Wingdings" panose="05000000000000000000" pitchFamily="2" charset="2"/>
              </a:rPr>
              <a:t>: </a:t>
            </a:r>
            <a:r>
              <a:rPr lang="en-US" b="1" dirty="0" err="1" smtClean="0">
                <a:sym typeface="Wingdings" panose="05000000000000000000" pitchFamily="2" charset="2"/>
              </a:rPr>
              <a:t>Cuộc</a:t>
            </a:r>
            <a:r>
              <a:rPr lang="en-US" b="1" dirty="0" smtClean="0">
                <a:sym typeface="Wingdings" panose="05000000000000000000" pitchFamily="2" charset="2"/>
              </a:rPr>
              <a:t> </a:t>
            </a:r>
            <a:r>
              <a:rPr lang="en-US" b="1" dirty="0" err="1" smtClean="0">
                <a:sym typeface="Wingdings" panose="05000000000000000000" pitchFamily="2" charset="2"/>
              </a:rPr>
              <a:t>đời</a:t>
            </a:r>
            <a:r>
              <a:rPr lang="en-US" b="1" dirty="0" smtClean="0">
                <a:sym typeface="Wingdings" panose="05000000000000000000" pitchFamily="2" charset="2"/>
              </a:rPr>
              <a:t> </a:t>
            </a:r>
            <a:r>
              <a:rPr lang="en-US" b="1" dirty="0" err="1" smtClean="0">
                <a:sym typeface="Wingdings" panose="05000000000000000000" pitchFamily="2" charset="2"/>
              </a:rPr>
              <a:t>Nguyễn</a:t>
            </a:r>
            <a:r>
              <a:rPr lang="en-US" b="1" dirty="0" smtClean="0">
                <a:sym typeface="Wingdings" panose="05000000000000000000" pitchFamily="2" charset="2"/>
              </a:rPr>
              <a:t> Du </a:t>
            </a:r>
            <a:r>
              <a:rPr lang="en-US" b="1" dirty="0" err="1" smtClean="0">
                <a:sym typeface="Wingdings" panose="05000000000000000000" pitchFamily="2" charset="2"/>
              </a:rPr>
              <a:t>Trải</a:t>
            </a:r>
            <a:r>
              <a:rPr lang="en-US" b="1" dirty="0" smtClean="0">
                <a:sym typeface="Wingdings" panose="05000000000000000000" pitchFamily="2" charset="2"/>
              </a:rPr>
              <a:t> qua </a:t>
            </a:r>
            <a:r>
              <a:rPr lang="en-US" b="1" dirty="0" err="1" smtClean="0">
                <a:sym typeface="Wingdings" panose="05000000000000000000" pitchFamily="2" charset="2"/>
              </a:rPr>
              <a:t>nhiều</a:t>
            </a:r>
            <a:r>
              <a:rPr lang="en-US" b="1" dirty="0" smtClean="0">
                <a:sym typeface="Wingdings" panose="05000000000000000000" pitchFamily="2" charset="2"/>
              </a:rPr>
              <a:t> </a:t>
            </a:r>
            <a:r>
              <a:rPr lang="en-US" b="1" dirty="0" err="1" smtClean="0">
                <a:sym typeface="Wingdings" panose="05000000000000000000" pitchFamily="2" charset="2"/>
              </a:rPr>
              <a:t>biến</a:t>
            </a:r>
            <a:r>
              <a:rPr lang="en-US" b="1" dirty="0" smtClean="0">
                <a:sym typeface="Wingdings" panose="05000000000000000000" pitchFamily="2" charset="2"/>
              </a:rPr>
              <a:t> </a:t>
            </a:r>
            <a:r>
              <a:rPr lang="en-US" b="1" dirty="0" err="1" smtClean="0">
                <a:sym typeface="Wingdings" panose="05000000000000000000" pitchFamily="2" charset="2"/>
              </a:rPr>
              <a:t>cố,thăng</a:t>
            </a:r>
            <a:r>
              <a:rPr lang="en-US" b="1" dirty="0" smtClean="0">
                <a:sym typeface="Wingdings" panose="05000000000000000000" pitchFamily="2" charset="2"/>
              </a:rPr>
              <a:t> </a:t>
            </a:r>
            <a:r>
              <a:rPr lang="en-US" b="1" dirty="0" err="1" smtClean="0">
                <a:sym typeface="Wingdings" panose="05000000000000000000" pitchFamily="2" charset="2"/>
              </a:rPr>
              <a:t>trầm</a:t>
            </a:r>
            <a:r>
              <a:rPr lang="en-US" b="1" dirty="0" smtClean="0">
                <a:sym typeface="Wingdings" panose="05000000000000000000" pitchFamily="2" charset="2"/>
              </a:rPr>
              <a:t> </a:t>
            </a:r>
            <a:r>
              <a:rPr lang="en-US" b="1" dirty="0" err="1" smtClean="0">
                <a:sym typeface="Wingdings" panose="05000000000000000000" pitchFamily="2" charset="2"/>
              </a:rPr>
              <a:t>gắn</a:t>
            </a:r>
            <a:r>
              <a:rPr lang="en-US" b="1" dirty="0" smtClean="0">
                <a:sym typeface="Wingdings" panose="05000000000000000000" pitchFamily="2" charset="2"/>
              </a:rPr>
              <a:t> </a:t>
            </a:r>
            <a:r>
              <a:rPr lang="en-US" b="1" dirty="0" err="1" smtClean="0">
                <a:sym typeface="Wingdings" panose="05000000000000000000" pitchFamily="2" charset="2"/>
              </a:rPr>
              <a:t>liền</a:t>
            </a:r>
            <a:r>
              <a:rPr lang="en-US" b="1" dirty="0" smtClean="0">
                <a:sym typeface="Wingdings" panose="05000000000000000000" pitchFamily="2" charset="2"/>
              </a:rPr>
              <a:t> </a:t>
            </a:r>
            <a:r>
              <a:rPr lang="en-US" b="1" dirty="0" err="1" smtClean="0">
                <a:sym typeface="Wingdings" panose="05000000000000000000" pitchFamily="2" charset="2"/>
              </a:rPr>
              <a:t>với</a:t>
            </a:r>
            <a:r>
              <a:rPr lang="en-US" b="1" dirty="0" smtClean="0">
                <a:sym typeface="Wingdings" panose="05000000000000000000" pitchFamily="2" charset="2"/>
              </a:rPr>
              <a:t> </a:t>
            </a:r>
            <a:r>
              <a:rPr lang="en-US" b="1" dirty="0" err="1" smtClean="0">
                <a:sym typeface="Wingdings" panose="05000000000000000000" pitchFamily="2" charset="2"/>
              </a:rPr>
              <a:t>bối</a:t>
            </a:r>
            <a:r>
              <a:rPr lang="en-US" b="1" dirty="0" smtClean="0">
                <a:sym typeface="Wingdings" panose="05000000000000000000" pitchFamily="2" charset="2"/>
              </a:rPr>
              <a:t> </a:t>
            </a:r>
            <a:r>
              <a:rPr lang="en-US" b="1" dirty="0" err="1" smtClean="0">
                <a:sym typeface="Wingdings" panose="05000000000000000000" pitchFamily="2" charset="2"/>
              </a:rPr>
              <a:t>cảnh</a:t>
            </a:r>
            <a:r>
              <a:rPr lang="en-US" b="1" dirty="0" smtClean="0">
                <a:sym typeface="Wingdings" panose="05000000000000000000" pitchFamily="2" charset="2"/>
              </a:rPr>
              <a:t> </a:t>
            </a:r>
            <a:r>
              <a:rPr lang="en-US" b="1" dirty="0" err="1" smtClean="0">
                <a:sym typeface="Wingdings" panose="05000000000000000000" pitchFamily="2" charset="2"/>
              </a:rPr>
              <a:t>thời</a:t>
            </a:r>
            <a:r>
              <a:rPr lang="en-US" b="1" dirty="0" smtClean="0">
                <a:sym typeface="Wingdings" panose="05000000000000000000" pitchFamily="2" charset="2"/>
              </a:rPr>
              <a:t> </a:t>
            </a:r>
            <a:r>
              <a:rPr lang="en-US" b="1" dirty="0" err="1" smtClean="0">
                <a:sym typeface="Wingdings" panose="05000000000000000000" pitchFamily="2" charset="2"/>
              </a:rPr>
              <a:t>đại</a:t>
            </a:r>
            <a:r>
              <a:rPr lang="en-US" b="1" dirty="0" smtClean="0">
                <a:sym typeface="Wingdings" panose="05000000000000000000" pitchFamily="2" charset="2"/>
              </a:rPr>
              <a:t> </a:t>
            </a:r>
            <a:r>
              <a:rPr lang="en-US" b="1" dirty="0" err="1" smtClean="0">
                <a:sym typeface="Wingdings" panose="05000000000000000000" pitchFamily="2" charset="2"/>
              </a:rPr>
              <a:t>xã</a:t>
            </a:r>
            <a:r>
              <a:rPr lang="en-US" b="1" dirty="0" smtClean="0">
                <a:sym typeface="Wingdings" panose="05000000000000000000" pitchFamily="2" charset="2"/>
              </a:rPr>
              <a:t> </a:t>
            </a:r>
            <a:r>
              <a:rPr lang="en-US" b="1" dirty="0" err="1" smtClean="0">
                <a:sym typeface="Wingdings" panose="05000000000000000000" pitchFamily="2" charset="2"/>
              </a:rPr>
              <a:t>hội</a:t>
            </a:r>
            <a:r>
              <a:rPr lang="en-US" b="1" dirty="0" smtClean="0">
                <a:sym typeface="Wingdings" panose="05000000000000000000" pitchFamily="2" charset="2"/>
              </a:rPr>
              <a:t>. </a:t>
            </a:r>
            <a:r>
              <a:rPr lang="en-US" b="1" dirty="0" err="1" smtClean="0">
                <a:sym typeface="Wingdings" panose="05000000000000000000" pitchFamily="2" charset="2"/>
              </a:rPr>
              <a:t>Nguyễn</a:t>
            </a:r>
            <a:r>
              <a:rPr lang="en-US" b="1" dirty="0" smtClean="0">
                <a:sym typeface="Wingdings" panose="05000000000000000000" pitchFamily="2" charset="2"/>
              </a:rPr>
              <a:t> Du </a:t>
            </a:r>
            <a:r>
              <a:rPr lang="en-US" b="1" dirty="0" err="1"/>
              <a:t>là</a:t>
            </a:r>
            <a:r>
              <a:rPr lang="en-US" b="1" dirty="0"/>
              <a:t> </a:t>
            </a:r>
            <a:r>
              <a:rPr lang="en-US" b="1" dirty="0" err="1"/>
              <a:t>một</a:t>
            </a:r>
            <a:r>
              <a:rPr lang="en-US" b="1" dirty="0"/>
              <a:t> </a:t>
            </a:r>
            <a:r>
              <a:rPr lang="en-US" b="1" dirty="0" err="1"/>
              <a:t>tài</a:t>
            </a:r>
            <a:r>
              <a:rPr lang="en-US" b="1" dirty="0"/>
              <a:t> </a:t>
            </a:r>
            <a:r>
              <a:rPr lang="en-US" b="1" dirty="0" err="1"/>
              <a:t>năng</a:t>
            </a:r>
            <a:r>
              <a:rPr lang="en-US" b="1" dirty="0"/>
              <a:t> </a:t>
            </a:r>
            <a:r>
              <a:rPr lang="en-US" b="1" dirty="0" err="1"/>
              <a:t>văn</a:t>
            </a:r>
            <a:r>
              <a:rPr lang="en-US" b="1" dirty="0"/>
              <a:t> </a:t>
            </a:r>
            <a:r>
              <a:rPr lang="en-US" b="1" dirty="0" err="1"/>
              <a:t>học</a:t>
            </a:r>
            <a:r>
              <a:rPr lang="en-US" b="1" dirty="0"/>
              <a:t> </a:t>
            </a:r>
            <a:r>
              <a:rPr lang="en-US" b="1" dirty="0" err="1"/>
              <a:t>bẩm</a:t>
            </a:r>
            <a:r>
              <a:rPr lang="en-US" b="1" dirty="0"/>
              <a:t> </a:t>
            </a:r>
            <a:r>
              <a:rPr lang="en-US" b="1" dirty="0" err="1"/>
              <a:t>sinh</a:t>
            </a:r>
            <a:r>
              <a:rPr lang="en-US" b="1" dirty="0"/>
              <a:t>, </a:t>
            </a:r>
            <a:r>
              <a:rPr lang="en-US" b="1" dirty="0" err="1"/>
              <a:t>có</a:t>
            </a:r>
            <a:r>
              <a:rPr lang="en-US" b="1" dirty="0"/>
              <a:t> </a:t>
            </a:r>
            <a:r>
              <a:rPr lang="en-US" b="1" dirty="0" err="1"/>
              <a:t>vốn</a:t>
            </a:r>
            <a:r>
              <a:rPr lang="en-US" b="1" dirty="0"/>
              <a:t> tri </a:t>
            </a:r>
            <a:r>
              <a:rPr lang="en-US" b="1" dirty="0" err="1"/>
              <a:t>thức</a:t>
            </a:r>
            <a:r>
              <a:rPr lang="en-US" b="1" dirty="0"/>
              <a:t> </a:t>
            </a:r>
            <a:r>
              <a:rPr lang="en-US" b="1" dirty="0" err="1"/>
              <a:t>uyên</a:t>
            </a:r>
            <a:r>
              <a:rPr lang="en-US" b="1" dirty="0"/>
              <a:t> </a:t>
            </a:r>
            <a:r>
              <a:rPr lang="en-US" b="1" dirty="0" err="1"/>
              <a:t>bác</a:t>
            </a:r>
            <a:r>
              <a:rPr lang="en-US" b="1" dirty="0"/>
              <a:t>, </a:t>
            </a:r>
            <a:r>
              <a:rPr lang="en-US" b="1" dirty="0" err="1"/>
              <a:t>vốn</a:t>
            </a:r>
            <a:r>
              <a:rPr lang="en-US" b="1" dirty="0"/>
              <a:t> </a:t>
            </a:r>
            <a:r>
              <a:rPr lang="en-US" b="1" dirty="0" err="1"/>
              <a:t>sống</a:t>
            </a:r>
            <a:r>
              <a:rPr lang="en-US" b="1" dirty="0"/>
              <a:t> </a:t>
            </a:r>
            <a:r>
              <a:rPr lang="en-US" b="1" dirty="0" err="1"/>
              <a:t>phong</a:t>
            </a:r>
            <a:r>
              <a:rPr lang="en-US" b="1" dirty="0"/>
              <a:t> </a:t>
            </a:r>
            <a:r>
              <a:rPr lang="en-US" b="1" dirty="0" err="1"/>
              <a:t>phú</a:t>
            </a:r>
            <a:r>
              <a:rPr lang="en-US" b="1" dirty="0"/>
              <a:t>, </a:t>
            </a:r>
            <a:r>
              <a:rPr lang="en-US" b="1" dirty="0" err="1"/>
              <a:t>một</a:t>
            </a:r>
            <a:r>
              <a:rPr lang="en-US" b="1" dirty="0"/>
              <a:t> </a:t>
            </a:r>
            <a:r>
              <a:rPr lang="en-US" b="1" dirty="0" err="1"/>
              <a:t>tâm</a:t>
            </a:r>
            <a:r>
              <a:rPr lang="en-US" b="1" dirty="0"/>
              <a:t> </a:t>
            </a:r>
            <a:r>
              <a:rPr lang="en-US" b="1" dirty="0" err="1"/>
              <a:t>hồn</a:t>
            </a:r>
            <a:r>
              <a:rPr lang="en-US" b="1" dirty="0"/>
              <a:t> </a:t>
            </a:r>
            <a:r>
              <a:rPr lang="en-US" b="1" dirty="0" err="1"/>
              <a:t>nhạy</a:t>
            </a:r>
            <a:r>
              <a:rPr lang="en-US" b="1" dirty="0"/>
              <a:t> </a:t>
            </a:r>
            <a:r>
              <a:rPr lang="en-US" b="1" dirty="0" err="1"/>
              <a:t>cảm</a:t>
            </a:r>
            <a:r>
              <a:rPr lang="en-US" b="1" dirty="0"/>
              <a:t>, </a:t>
            </a:r>
            <a:r>
              <a:rPr lang="en-US" b="1" dirty="0" err="1"/>
              <a:t>sâu</a:t>
            </a:r>
            <a:r>
              <a:rPr lang="en-US" b="1" dirty="0"/>
              <a:t> </a:t>
            </a:r>
            <a:r>
              <a:rPr lang="en-US" b="1" dirty="0" err="1" smtClean="0"/>
              <a:t>sắc</a:t>
            </a:r>
            <a:r>
              <a:rPr lang="en-US" b="1" dirty="0" smtClean="0"/>
              <a:t>.</a:t>
            </a:r>
            <a:endParaRPr lang="en-US" b="1" dirty="0"/>
          </a:p>
        </p:txBody>
      </p:sp>
    </p:spTree>
    <p:extLst>
      <p:ext uri="{BB962C8B-B14F-4D97-AF65-F5344CB8AC3E}">
        <p14:creationId xmlns:p14="http://schemas.microsoft.com/office/powerpoint/2010/main" val="32260904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5" descr="Kết quả hình ảnh cho hình nền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89" y="-318492"/>
            <a:ext cx="24578964" cy="140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wn Ribbon 5"/>
          <p:cNvSpPr/>
          <p:nvPr/>
        </p:nvSpPr>
        <p:spPr>
          <a:xfrm>
            <a:off x="5049837" y="1"/>
            <a:ext cx="14859000" cy="142875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8800" b="1" dirty="0">
                <a:solidFill>
                  <a:prstClr val="black"/>
                </a:solidFill>
                <a:latin typeface="Times New Roman" pitchFamily="18" charset="0"/>
                <a:cs typeface="Times New Roman" pitchFamily="18" charset="0"/>
              </a:rPr>
              <a:t>I</a:t>
            </a:r>
            <a:r>
              <a:rPr lang="en-US" sz="8800" b="1" dirty="0" smtClean="0">
                <a:solidFill>
                  <a:prstClr val="black"/>
                </a:solidFill>
                <a:latin typeface="Times New Roman" pitchFamily="18" charset="0"/>
                <a:cs typeface="Times New Roman" pitchFamily="18" charset="0"/>
              </a:rPr>
              <a:t>. TIỂU SỬ</a:t>
            </a:r>
            <a:endParaRPr lang="en-US" sz="8800" b="1" dirty="0">
              <a:solidFill>
                <a:prstClr val="black"/>
              </a:solidFill>
              <a:latin typeface="Times New Roman" pitchFamily="18" charset="0"/>
              <a:cs typeface="Times New Roman" pitchFamily="18" charset="0"/>
            </a:endParaRPr>
          </a:p>
        </p:txBody>
      </p:sp>
      <p:sp>
        <p:nvSpPr>
          <p:cNvPr id="9" name="Rounded Rectangle 8"/>
          <p:cNvSpPr/>
          <p:nvPr/>
        </p:nvSpPr>
        <p:spPr>
          <a:xfrm>
            <a:off x="3621088" y="1714501"/>
            <a:ext cx="3714750" cy="14287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5600" b="1" dirty="0" err="1">
                <a:solidFill>
                  <a:prstClr val="black"/>
                </a:solidFill>
                <a:latin typeface="Times New Roman" pitchFamily="18" charset="0"/>
                <a:cs typeface="Times New Roman" pitchFamily="18" charset="0"/>
              </a:rPr>
              <a:t>Thời</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đại</a:t>
            </a:r>
            <a:endParaRPr lang="en-US" sz="5600" b="1" dirty="0">
              <a:solidFill>
                <a:prstClr val="black"/>
              </a:solidFill>
              <a:latin typeface="Times New Roman" pitchFamily="18" charset="0"/>
              <a:cs typeface="Times New Roman" pitchFamily="18" charset="0"/>
            </a:endParaRPr>
          </a:p>
        </p:txBody>
      </p:sp>
      <p:sp>
        <p:nvSpPr>
          <p:cNvPr id="10" name="Rounded Rectangle 9"/>
          <p:cNvSpPr/>
          <p:nvPr/>
        </p:nvSpPr>
        <p:spPr>
          <a:xfrm>
            <a:off x="12672728" y="1714500"/>
            <a:ext cx="4000500" cy="14287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5600" b="1" dirty="0" err="1">
                <a:solidFill>
                  <a:prstClr val="black"/>
                </a:solidFill>
                <a:latin typeface="Times New Roman" pitchFamily="18" charset="0"/>
                <a:cs typeface="Times New Roman" pitchFamily="18" charset="0"/>
              </a:rPr>
              <a:t>Quê</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hương</a:t>
            </a:r>
            <a:endParaRPr lang="en-US" sz="5600" b="1" dirty="0">
              <a:solidFill>
                <a:prstClr val="black"/>
              </a:solidFill>
              <a:latin typeface="Times New Roman" pitchFamily="18" charset="0"/>
              <a:cs typeface="Times New Roman" pitchFamily="18" charset="0"/>
            </a:endParaRPr>
          </a:p>
        </p:txBody>
      </p:sp>
      <p:sp>
        <p:nvSpPr>
          <p:cNvPr id="11" name="Rounded Rectangle 10"/>
          <p:cNvSpPr/>
          <p:nvPr/>
        </p:nvSpPr>
        <p:spPr>
          <a:xfrm>
            <a:off x="8121651" y="1680270"/>
            <a:ext cx="3857624" cy="14287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5600" b="1" dirty="0" err="1">
                <a:solidFill>
                  <a:prstClr val="black"/>
                </a:solidFill>
                <a:latin typeface="Times New Roman" pitchFamily="18" charset="0"/>
                <a:cs typeface="Times New Roman" pitchFamily="18" charset="0"/>
              </a:rPr>
              <a:t>Gia</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đình</a:t>
            </a:r>
            <a:endParaRPr lang="en-US" sz="5600" b="1" dirty="0">
              <a:solidFill>
                <a:prstClr val="black"/>
              </a:solidFill>
              <a:latin typeface="Times New Roman" pitchFamily="18" charset="0"/>
              <a:cs typeface="Times New Roman" pitchFamily="18" charset="0"/>
            </a:endParaRPr>
          </a:p>
        </p:txBody>
      </p:sp>
      <p:sp>
        <p:nvSpPr>
          <p:cNvPr id="12" name="Rounded Rectangle 11"/>
          <p:cNvSpPr/>
          <p:nvPr/>
        </p:nvSpPr>
        <p:spPr>
          <a:xfrm>
            <a:off x="17194214" y="1714501"/>
            <a:ext cx="3714750" cy="142875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5600" b="1" dirty="0" err="1" smtClean="0">
                <a:solidFill>
                  <a:prstClr val="black"/>
                </a:solidFill>
                <a:latin typeface="Times New Roman" pitchFamily="18" charset="0"/>
                <a:cs typeface="Times New Roman" pitchFamily="18" charset="0"/>
              </a:rPr>
              <a:t>Cuộc</a:t>
            </a:r>
            <a:r>
              <a:rPr lang="en-US" sz="5600" b="1" dirty="0" smtClean="0">
                <a:solidFill>
                  <a:prstClr val="black"/>
                </a:solidFill>
                <a:latin typeface="Times New Roman" pitchFamily="18" charset="0"/>
                <a:cs typeface="Times New Roman" pitchFamily="18" charset="0"/>
              </a:rPr>
              <a:t> </a:t>
            </a:r>
            <a:r>
              <a:rPr lang="en-US" sz="5600" b="1" dirty="0" err="1" smtClean="0">
                <a:solidFill>
                  <a:prstClr val="black"/>
                </a:solidFill>
                <a:latin typeface="Times New Roman" pitchFamily="18" charset="0"/>
                <a:cs typeface="Times New Roman" pitchFamily="18" charset="0"/>
              </a:rPr>
              <a:t>đời</a:t>
            </a:r>
            <a:endParaRPr lang="en-US" sz="5600" b="1" dirty="0">
              <a:solidFill>
                <a:prstClr val="black"/>
              </a:solidFill>
              <a:latin typeface="Times New Roman" pitchFamily="18" charset="0"/>
              <a:cs typeface="Times New Roman" pitchFamily="18" charset="0"/>
            </a:endParaRPr>
          </a:p>
        </p:txBody>
      </p:sp>
      <p:sp>
        <p:nvSpPr>
          <p:cNvPr id="13" name="Rounded Rectangle 12"/>
          <p:cNvSpPr/>
          <p:nvPr/>
        </p:nvSpPr>
        <p:spPr>
          <a:xfrm>
            <a:off x="3192587" y="3429000"/>
            <a:ext cx="4143251" cy="81438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a:spcBef>
                <a:spcPct val="0"/>
              </a:spcBef>
              <a:spcAft>
                <a:spcPct val="0"/>
              </a:spcAft>
              <a:defRPr/>
            </a:pPr>
            <a:r>
              <a:rPr lang="en-US" sz="4200" b="1" dirty="0" err="1" smtClean="0">
                <a:solidFill>
                  <a:schemeClr val="tx1"/>
                </a:solidFill>
                <a:latin typeface="Times New Roman" panose="02020603050405020304" pitchFamily="18" charset="0"/>
                <a:cs typeface="Times New Roman" panose="02020603050405020304" pitchFamily="18" charset="0"/>
              </a:rPr>
              <a:t>Sống</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trong</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thời</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đại</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xã</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hội</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có</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nhiều</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biến</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động</a:t>
            </a:r>
            <a:r>
              <a:rPr lang="en-US" sz="4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smtClean="0">
                <a:solidFill>
                  <a:schemeClr val="tx1"/>
                </a:solidFill>
                <a:latin typeface="Times New Roman" panose="02020603050405020304" pitchFamily="18" charset="0"/>
                <a:cs typeface="Times New Roman" panose="02020603050405020304" pitchFamily="18" charset="0"/>
              </a:rPr>
              <a:t>Tác</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động</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mạnh</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mẽ</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đến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nhận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thức</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tư</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tưởng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và</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tình</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cảm</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của</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Nguyễn</a:t>
            </a:r>
            <a:r>
              <a:rPr lang="en-US" sz="4200" b="1" dirty="0">
                <a:solidFill>
                  <a:schemeClr val="tx1"/>
                </a:solidFill>
                <a:latin typeface="Times New Roman" panose="02020603050405020304" pitchFamily="18" charset="0"/>
                <a:cs typeface="Times New Roman" panose="02020603050405020304" pitchFamily="18" charset="0"/>
              </a:rPr>
              <a:t> Du</a:t>
            </a:r>
          </a:p>
        </p:txBody>
      </p:sp>
      <p:sp>
        <p:nvSpPr>
          <p:cNvPr id="14" name="Rounded Rectangle 13"/>
          <p:cNvSpPr/>
          <p:nvPr/>
        </p:nvSpPr>
        <p:spPr>
          <a:xfrm>
            <a:off x="12580288" y="3428999"/>
            <a:ext cx="4286250" cy="828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nl-NL" sz="4200" b="1" dirty="0">
                <a:solidFill>
                  <a:schemeClr val="tx1"/>
                </a:solidFill>
                <a:latin typeface="Times New Roman" panose="02020603050405020304" pitchFamily="18" charset="0"/>
                <a:cs typeface="Times New Roman" panose="02020603050405020304" pitchFamily="18" charset="0"/>
              </a:rPr>
              <a:t>Nguyễn Du có điều kiện </a:t>
            </a:r>
            <a:r>
              <a:rPr lang="en-US" sz="4200" b="1" dirty="0" err="1">
                <a:solidFill>
                  <a:schemeClr val="tx1"/>
                </a:solidFill>
                <a:latin typeface="Times New Roman" panose="02020603050405020304" pitchFamily="18" charset="0"/>
                <a:cs typeface="Times New Roman" panose="02020603050405020304" pitchFamily="18" charset="0"/>
              </a:rPr>
              <a:t>tiếp</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nhận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truyền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thống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văn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hóa</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của</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nhiều</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vùng</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smtClean="0">
                <a:solidFill>
                  <a:schemeClr val="tx1"/>
                </a:solidFill>
                <a:latin typeface="Times New Roman" panose="02020603050405020304" pitchFamily="18" charset="0"/>
                <a:cs typeface="Times New Roman" panose="02020603050405020304" pitchFamily="18" charset="0"/>
              </a:rPr>
              <a:t>quê</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khác</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nhau</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là</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cái</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nôi</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nuôi</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dưỡng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tâm</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hồn</a:t>
            </a:r>
            <a:r>
              <a:rPr lang="en-US" sz="4200" b="1" dirty="0">
                <a:solidFill>
                  <a:schemeClr val="tx1"/>
                </a:solidFill>
                <a:latin typeface="Times New Roman" panose="02020603050405020304" pitchFamily="18" charset="0"/>
                <a:cs typeface="Times New Roman" panose="02020603050405020304" pitchFamily="18" charset="0"/>
              </a:rPr>
              <a:t>.</a:t>
            </a:r>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7839377" y="3596777"/>
            <a:ext cx="4000500" cy="81438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spcAft>
                <a:spcPts val="800"/>
              </a:spcAft>
            </a:pPr>
            <a:r>
              <a:rPr lang="en-US" sz="4000" b="1" dirty="0" err="1"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Gia</a:t>
            </a:r>
            <a:r>
              <a:rPr lang="en-US" sz="40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đình</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đại</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quý</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tộc</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nhiều</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người</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đỗ</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đạt</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làm</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quan</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truyền</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thống</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văn</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chương</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Có</a:t>
            </a:r>
            <a:r>
              <a:rPr lang="en-US" sz="40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000" b="1" dirty="0" err="1"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điều</a:t>
            </a:r>
            <a:r>
              <a:rPr lang="en-US" sz="4000" b="1"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kiện</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để</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dùi</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mài</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kinh</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sử</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hiểu</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biết</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về</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đời</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sống</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quý</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tộc</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phong</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kiến</a:t>
            </a:r>
            <a:r>
              <a:rPr lang="en-US" sz="4000"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ounded Rectangle 15"/>
          <p:cNvSpPr/>
          <p:nvPr/>
        </p:nvSpPr>
        <p:spPr>
          <a:xfrm>
            <a:off x="17194212" y="3429000"/>
            <a:ext cx="4360415" cy="81438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fontAlgn="base">
              <a:spcBef>
                <a:spcPct val="0"/>
              </a:spcBef>
              <a:spcAft>
                <a:spcPct val="0"/>
              </a:spcAft>
              <a:defRPr/>
            </a:pPr>
            <a:r>
              <a:rPr lang="en-US" sz="4200" b="1" dirty="0" err="1">
                <a:solidFill>
                  <a:schemeClr val="tx1"/>
                </a:solidFill>
                <a:latin typeface="Times New Roman" panose="02020603050405020304" pitchFamily="18" charset="0"/>
                <a:cs typeface="Times New Roman" panose="02020603050405020304" pitchFamily="18" charset="0"/>
              </a:rPr>
              <a:t>Cuộc</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đời</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lắm</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thăng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trầm</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a:t>
            </a:r>
            <a:r>
              <a:rPr lang="en-US" sz="4200" b="1" dirty="0" err="1" smtClean="0">
                <a:solidFill>
                  <a:schemeClr val="tx1"/>
                </a:solidFill>
                <a:latin typeface="Times New Roman" panose="02020603050405020304" pitchFamily="18" charset="0"/>
                <a:cs typeface="Times New Roman" panose="02020603050405020304" pitchFamily="18" charset="0"/>
              </a:rPr>
              <a:t>iều</a:t>
            </a:r>
            <a:r>
              <a:rPr lang="en-US" sz="4200" b="1" dirty="0" smtClean="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kiện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để</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trải</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nghiệm</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suy</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ngẫm</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về</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xã</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hội</a:t>
            </a:r>
            <a:r>
              <a:rPr lang="en-US" sz="4200" b="1" dirty="0">
                <a:solidFill>
                  <a:schemeClr val="tx1"/>
                </a:solidFill>
                <a:latin typeface="Times New Roman" panose="02020603050405020304" pitchFamily="18" charset="0"/>
                <a:cs typeface="Times New Roman" panose="02020603050405020304" pitchFamily="18" charset="0"/>
              </a:rPr>
              <a:t>, con </a:t>
            </a:r>
            <a:r>
              <a:rPr lang="en-US" sz="4200" b="1" dirty="0" err="1">
                <a:solidFill>
                  <a:schemeClr val="tx1"/>
                </a:solidFill>
                <a:latin typeface="Times New Roman" panose="02020603050405020304" pitchFamily="18" charset="0"/>
                <a:cs typeface="Times New Roman" panose="02020603050405020304" pitchFamily="18" charset="0"/>
              </a:rPr>
              <a:t>người</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Tạo</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tiền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đề</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cho</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việc</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hình</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thành</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tài</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năng</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và</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bản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lĩnh</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văn</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chương</a:t>
            </a:r>
            <a:endParaRPr lang="en-US" sz="4200" b="1" dirty="0">
              <a:solidFill>
                <a:schemeClr val="tx1"/>
              </a:solidFill>
              <a:latin typeface="Times New Roman" pitchFamily="18" charset="0"/>
              <a:cs typeface="Times New Roman" pitchFamily="18" charset="0"/>
            </a:endParaRPr>
          </a:p>
        </p:txBody>
      </p:sp>
      <p:sp>
        <p:nvSpPr>
          <p:cNvPr id="17" name="Rectangle 16"/>
          <p:cNvSpPr/>
          <p:nvPr/>
        </p:nvSpPr>
        <p:spPr>
          <a:xfrm>
            <a:off x="6764337" y="12573000"/>
            <a:ext cx="11572876"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6400" b="1" dirty="0" err="1">
                <a:solidFill>
                  <a:prstClr val="black"/>
                </a:solidFill>
                <a:latin typeface="Times New Roman" pitchFamily="18" charset="0"/>
                <a:cs typeface="Times New Roman" pitchFamily="18" charset="0"/>
              </a:rPr>
              <a:t>Đại</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thi</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hào</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Nguyễn</a:t>
            </a:r>
            <a:r>
              <a:rPr lang="en-US" sz="6400" b="1" dirty="0">
                <a:solidFill>
                  <a:prstClr val="black"/>
                </a:solidFill>
                <a:latin typeface="Times New Roman" pitchFamily="18" charset="0"/>
                <a:cs typeface="Times New Roman" pitchFamily="18" charset="0"/>
              </a:rPr>
              <a:t> Du</a:t>
            </a:r>
          </a:p>
        </p:txBody>
      </p:sp>
      <p:sp>
        <p:nvSpPr>
          <p:cNvPr id="20" name="Left Brace 19"/>
          <p:cNvSpPr/>
          <p:nvPr/>
        </p:nvSpPr>
        <p:spPr>
          <a:xfrm rot="16200000">
            <a:off x="12096750" y="5954714"/>
            <a:ext cx="857250" cy="12093576"/>
          </a:xfrm>
          <a:prstGeom prst="leftBrace">
            <a:avLst>
              <a:gd name="adj1" fmla="val 8333"/>
              <a:gd name="adj2" fmla="val 50708"/>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1828800" fontAlgn="base">
              <a:spcBef>
                <a:spcPct val="0"/>
              </a:spcBef>
              <a:spcAft>
                <a:spcPct val="0"/>
              </a:spcAft>
              <a:defRPr/>
            </a:pPr>
            <a:endParaRPr lang="en-US" sz="3600" dirty="0">
              <a:solidFill>
                <a:prstClr val="black"/>
              </a:solidFill>
              <a:latin typeface="Calibri"/>
            </a:endParaRPr>
          </a:p>
        </p:txBody>
      </p:sp>
    </p:spTree>
    <p:extLst>
      <p:ext uri="{BB962C8B-B14F-4D97-AF65-F5344CB8AC3E}">
        <p14:creationId xmlns:p14="http://schemas.microsoft.com/office/powerpoint/2010/main" val="2378318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5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770" decel="100000"/>
                                        <p:tgtEl>
                                          <p:spTgt spid="20"/>
                                        </p:tgtEl>
                                      </p:cBhvr>
                                    </p:animEffect>
                                    <p:animScale>
                                      <p:cBhvr>
                                        <p:cTn id="56" dur="770" decel="100000"/>
                                        <p:tgtEl>
                                          <p:spTgt spid="20"/>
                                        </p:tgtEl>
                                      </p:cBhvr>
                                      <p:from x="10000" y="10000"/>
                                      <p:to x="200000" y="450000"/>
                                    </p:animScale>
                                    <p:animScale>
                                      <p:cBhvr>
                                        <p:cTn id="57" dur="1230" accel="100000" fill="hold">
                                          <p:stCondLst>
                                            <p:cond delay="770"/>
                                          </p:stCondLst>
                                        </p:cTn>
                                        <p:tgtEl>
                                          <p:spTgt spid="20"/>
                                        </p:tgtEl>
                                      </p:cBhvr>
                                      <p:from x="200000" y="450000"/>
                                      <p:to x="100000" y="100000"/>
                                    </p:animScale>
                                    <p:set>
                                      <p:cBhvr>
                                        <p:cTn id="58" dur="770" fill="hold"/>
                                        <p:tgtEl>
                                          <p:spTgt spid="20"/>
                                        </p:tgtEl>
                                        <p:attrNameLst>
                                          <p:attrName>ppt_x</p:attrName>
                                        </p:attrNameLst>
                                      </p:cBhvr>
                                      <p:to>
                                        <p:strVal val="(0.5)"/>
                                      </p:to>
                                    </p:set>
                                    <p:anim from="(0.5)" to="(#ppt_x)" calcmode="lin" valueType="num">
                                      <p:cBhvr>
                                        <p:cTn id="59" dur="1230" accel="100000" fill="hold">
                                          <p:stCondLst>
                                            <p:cond delay="770"/>
                                          </p:stCondLst>
                                        </p:cTn>
                                        <p:tgtEl>
                                          <p:spTgt spid="20"/>
                                        </p:tgtEl>
                                        <p:attrNameLst>
                                          <p:attrName>ppt_x</p:attrName>
                                        </p:attrNameLst>
                                      </p:cBhvr>
                                    </p:anim>
                                    <p:set>
                                      <p:cBhvr>
                                        <p:cTn id="60" dur="770" fill="hold"/>
                                        <p:tgtEl>
                                          <p:spTgt spid="20"/>
                                        </p:tgtEl>
                                        <p:attrNameLst>
                                          <p:attrName>ppt_y</p:attrName>
                                        </p:attrNameLst>
                                      </p:cBhvr>
                                      <p:to>
                                        <p:strVal val="(#ppt_y+0.4)"/>
                                      </p:to>
                                    </p:set>
                                    <p:anim from="(#ppt_y+0.4)" to="(#ppt_y)" calcmode="lin" valueType="num">
                                      <p:cBhvr>
                                        <p:cTn id="61" dur="1230" accel="100000" fill="hold">
                                          <p:stCondLst>
                                            <p:cond delay="770"/>
                                          </p:stCondLst>
                                        </p:cTn>
                                        <p:tgtEl>
                                          <p:spTgt spid="20"/>
                                        </p:tgtEl>
                                        <p:attrNameLst>
                                          <p:attrName>ppt_y</p:attrName>
                                        </p:attrNameLst>
                                      </p:cBhvr>
                                    </p:anim>
                                  </p:childTnLst>
                                </p:cTn>
                              </p:par>
                              <p:par>
                                <p:cTn id="62" presetID="13" presetClass="entr" presetSubtype="16"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plus(in)">
                                      <p:cBhvr>
                                        <p:cTn id="6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guyen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7" y="457200"/>
            <a:ext cx="9144000" cy="128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5183187" y="11734801"/>
            <a:ext cx="6553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1828800" fontAlgn="base">
              <a:spcBef>
                <a:spcPct val="50000"/>
              </a:spcBef>
              <a:spcAft>
                <a:spcPct val="0"/>
              </a:spcAft>
            </a:pPr>
            <a:r>
              <a:rPr lang="en-US" altLang="en-US" sz="4000" b="1">
                <a:solidFill>
                  <a:srgbClr val="FFFF00"/>
                </a:solidFill>
                <a:latin typeface="Times New Roman" panose="02020603050405020304" pitchFamily="18" charset="0"/>
              </a:rPr>
              <a:t>Tượng đài Nguyễn Du trước nhà lưu niệm tại Hà Tĩnh</a:t>
            </a:r>
          </a:p>
        </p:txBody>
      </p:sp>
      <p:pic>
        <p:nvPicPr>
          <p:cNvPr id="8196" name="Picture 4" descr="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1187" y="457200"/>
            <a:ext cx="9296400" cy="128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12650787" y="12039600"/>
            <a:ext cx="929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1828800" fontAlgn="base">
              <a:spcBef>
                <a:spcPct val="50000"/>
              </a:spcBef>
              <a:spcAft>
                <a:spcPct val="0"/>
              </a:spcAft>
            </a:pPr>
            <a:r>
              <a:rPr lang="en-US" altLang="en-US" sz="4000" b="1">
                <a:solidFill>
                  <a:srgbClr val="FFFF00"/>
                </a:solidFill>
                <a:latin typeface="Times New Roman" panose="02020603050405020304" pitchFamily="18" charset="0"/>
              </a:rPr>
              <a:t>Nhà lưu niệm Nguyễn Du tại Hà Tĩnh</a:t>
            </a:r>
          </a:p>
        </p:txBody>
      </p:sp>
    </p:spTree>
    <p:extLst>
      <p:ext uri="{BB962C8B-B14F-4D97-AF65-F5344CB8AC3E}">
        <p14:creationId xmlns:p14="http://schemas.microsoft.com/office/powerpoint/2010/main" val="3722068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ăng mo nguyen 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7" y="1828800"/>
            <a:ext cx="8991600" cy="106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images839181_NGDu-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1187" y="1828800"/>
            <a:ext cx="9296400" cy="106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3659187" y="12649201"/>
            <a:ext cx="5486400" cy="707886"/>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1828800" fontAlgn="base">
              <a:spcBef>
                <a:spcPct val="50000"/>
              </a:spcBef>
              <a:spcAft>
                <a:spcPct val="0"/>
              </a:spcAft>
            </a:pPr>
            <a:r>
              <a:rPr lang="en-US" altLang="en-US" sz="4000" b="1">
                <a:solidFill>
                  <a:srgbClr val="0000FF"/>
                </a:solidFill>
                <a:latin typeface="Times New Roman" panose="02020603050405020304" pitchFamily="18" charset="0"/>
              </a:rPr>
              <a:t>Lăng mộ Nguyễn Du</a:t>
            </a:r>
          </a:p>
        </p:txBody>
      </p:sp>
      <p:sp>
        <p:nvSpPr>
          <p:cNvPr id="10245" name="Text Box 5"/>
          <p:cNvSpPr txBox="1">
            <a:spLocks noChangeArrowheads="1"/>
          </p:cNvSpPr>
          <p:nvPr/>
        </p:nvSpPr>
        <p:spPr bwMode="auto">
          <a:xfrm>
            <a:off x="12498387" y="12649201"/>
            <a:ext cx="7620000" cy="707886"/>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1828800" fontAlgn="base">
              <a:spcBef>
                <a:spcPct val="50000"/>
              </a:spcBef>
              <a:spcAft>
                <a:spcPct val="0"/>
              </a:spcAft>
            </a:pPr>
            <a:r>
              <a:rPr lang="en-US" altLang="en-US" sz="4000" b="1">
                <a:solidFill>
                  <a:srgbClr val="0000FF"/>
                </a:solidFill>
                <a:latin typeface="Times New Roman" panose="02020603050405020304" pitchFamily="18" charset="0"/>
              </a:rPr>
              <a:t>Nhà thờ Nguyễn Du</a:t>
            </a:r>
          </a:p>
        </p:txBody>
      </p:sp>
    </p:spTree>
    <p:extLst>
      <p:ext uri="{BB962C8B-B14F-4D97-AF65-F5344CB8AC3E}">
        <p14:creationId xmlns:p14="http://schemas.microsoft.com/office/powerpoint/2010/main" val="32231580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bwMode="auto">
          <a:xfrm>
            <a:off x="3788804" y="7578726"/>
            <a:ext cx="3943350" cy="0"/>
            <a:chOff x="3838575" y="2892218"/>
            <a:chExt cx="1940605" cy="0"/>
          </a:xfrm>
        </p:grpSpPr>
        <p:cxnSp>
          <p:nvCxnSpPr>
            <p:cNvPr id="13" name="直接连接符 12"/>
            <p:cNvCxnSpPr/>
            <p:nvPr/>
          </p:nvCxnSpPr>
          <p:spPr>
            <a:xfrm>
              <a:off x="3838575" y="2892218"/>
              <a:ext cx="151560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288560" y="2892218"/>
              <a:ext cx="4906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8108335-D476-4016-B2F0-3555C4C2BFB1}"/>
              </a:ext>
            </a:extLst>
          </p:cNvPr>
          <p:cNvSpPr txBox="1"/>
          <p:nvPr/>
        </p:nvSpPr>
        <p:spPr>
          <a:xfrm>
            <a:off x="12696065" y="6340428"/>
            <a:ext cx="9844482" cy="754053"/>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IV.</a:t>
            </a:r>
            <a:r>
              <a:rPr kumimoji="0" lang="en-US" sz="4800" b="1" i="1"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a:t>
            </a:r>
            <a:r>
              <a:rPr lang="en-US" sz="4800" b="1" dirty="0" smtClean="0">
                <a:solidFill>
                  <a:srgbClr val="1F497D">
                    <a:lumMod val="50000"/>
                  </a:srgbClr>
                </a:solidFill>
                <a:latin typeface="Times New Roman" panose="02020603050405020304" pitchFamily="18" charset="0"/>
                <a:ea typeface="Tahoma" panose="020B0604030504040204" pitchFamily="34" charset="0"/>
                <a:cs typeface="Times New Roman" panose="02020603050405020304" pitchFamily="18" charset="0"/>
              </a:rPr>
              <a:t>SÁNG TÁC</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644752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5" descr="Kết quả hình ảnh cho hình nền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7175" cy="140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Ribbon 4"/>
          <p:cNvSpPr/>
          <p:nvPr/>
        </p:nvSpPr>
        <p:spPr>
          <a:xfrm>
            <a:off x="3049587" y="3714750"/>
            <a:ext cx="18288000" cy="2428876"/>
          </a:xfrm>
          <a:prstGeom prst="ribbon">
            <a:avLst>
              <a:gd name="adj1" fmla="val 16667"/>
              <a:gd name="adj2" fmla="val 552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8800" b="1" dirty="0">
                <a:solidFill>
                  <a:srgbClr val="0000FF"/>
                </a:solidFill>
                <a:latin typeface="Times New Roman" pitchFamily="18" charset="0"/>
                <a:cs typeface="Times New Roman" pitchFamily="18" charset="0"/>
              </a:rPr>
              <a:t>AI NHANH HƠN ?</a:t>
            </a:r>
          </a:p>
        </p:txBody>
      </p:sp>
      <p:sp>
        <p:nvSpPr>
          <p:cNvPr id="8" name="Rectangle 7"/>
          <p:cNvSpPr>
            <a:spLocks noChangeArrowheads="1"/>
          </p:cNvSpPr>
          <p:nvPr/>
        </p:nvSpPr>
        <p:spPr bwMode="auto">
          <a:xfrm>
            <a:off x="5907088" y="7572377"/>
            <a:ext cx="1357312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828800" eaLnBrk="1" fontAlgn="base" hangingPunct="1">
              <a:spcBef>
                <a:spcPct val="0"/>
              </a:spcBef>
              <a:spcAft>
                <a:spcPct val="0"/>
              </a:spcAft>
            </a:pPr>
            <a:r>
              <a:rPr lang="en-US" altLang="en-US" sz="7200" b="1" dirty="0" err="1">
                <a:solidFill>
                  <a:prstClr val="black"/>
                </a:solidFill>
                <a:latin typeface="Times New Roman" panose="02020603050405020304" pitchFamily="18" charset="0"/>
                <a:cs typeface="Times New Roman" panose="02020603050405020304" pitchFamily="18" charset="0"/>
              </a:rPr>
              <a:t>Dán</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tên</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các</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tác</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phẩm</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tương</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ứng</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với</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các</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dữ</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liệu</a:t>
            </a:r>
            <a:r>
              <a:rPr lang="en-US" altLang="en-US" sz="7200" b="1" dirty="0">
                <a:solidFill>
                  <a:prstClr val="black"/>
                </a:solidFill>
                <a:latin typeface="Times New Roman" panose="02020603050405020304" pitchFamily="18" charset="0"/>
                <a:cs typeface="Times New Roman" panose="02020603050405020304" pitchFamily="18" charset="0"/>
              </a:rPr>
              <a:t> </a:t>
            </a:r>
            <a:r>
              <a:rPr lang="en-US" altLang="en-US" sz="7200" b="1" dirty="0" err="1">
                <a:solidFill>
                  <a:prstClr val="black"/>
                </a:solidFill>
                <a:latin typeface="Times New Roman" panose="02020603050405020304" pitchFamily="18" charset="0"/>
                <a:cs typeface="Times New Roman" panose="02020603050405020304" pitchFamily="18" charset="0"/>
              </a:rPr>
              <a:t>từ</a:t>
            </a:r>
            <a:r>
              <a:rPr lang="en-US" altLang="en-US" sz="7200" b="1" dirty="0">
                <a:solidFill>
                  <a:prstClr val="black"/>
                </a:solidFill>
                <a:latin typeface="Times New Roman" panose="02020603050405020304" pitchFamily="18" charset="0"/>
                <a:cs typeface="Times New Roman" panose="02020603050405020304" pitchFamily="18" charset="0"/>
              </a:rPr>
              <a:t> 1 </a:t>
            </a:r>
            <a:r>
              <a:rPr lang="en-US" altLang="en-US" sz="7200" b="1" dirty="0" err="1">
                <a:solidFill>
                  <a:prstClr val="black"/>
                </a:solidFill>
                <a:latin typeface="Times New Roman" panose="02020603050405020304" pitchFamily="18" charset="0"/>
                <a:cs typeface="Times New Roman" panose="02020603050405020304" pitchFamily="18" charset="0"/>
              </a:rPr>
              <a:t>đến</a:t>
            </a:r>
            <a:r>
              <a:rPr lang="en-US" altLang="en-US" sz="7200" b="1" dirty="0">
                <a:solidFill>
                  <a:prstClr val="black"/>
                </a:solidFill>
                <a:latin typeface="Times New Roman" panose="02020603050405020304" pitchFamily="18" charset="0"/>
                <a:cs typeface="Times New Roman" panose="02020603050405020304" pitchFamily="18" charset="0"/>
              </a:rPr>
              <a:t> 5 ?</a:t>
            </a:r>
            <a:endParaRPr lang="en-US" altLang="en-US" sz="7200" b="1" dirty="0">
              <a:solidFill>
                <a:prstClr val="black"/>
              </a:solidFill>
            </a:endParaRPr>
          </a:p>
        </p:txBody>
      </p:sp>
    </p:spTree>
    <p:extLst>
      <p:ext uri="{BB962C8B-B14F-4D97-AF65-F5344CB8AC3E}">
        <p14:creationId xmlns:p14="http://schemas.microsoft.com/office/powerpoint/2010/main" val="3456324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85" decel="100000"/>
                                        <p:tgtEl>
                                          <p:spTgt spid="5"/>
                                        </p:tgtEl>
                                      </p:cBhvr>
                                    </p:animEffect>
                                    <p:animScale>
                                      <p:cBhvr>
                                        <p:cTn id="8" dur="385" decel="100000"/>
                                        <p:tgtEl>
                                          <p:spTgt spid="5"/>
                                        </p:tgtEl>
                                      </p:cBhvr>
                                      <p:from x="10000" y="10000"/>
                                      <p:to x="200000" y="450000"/>
                                    </p:animScale>
                                    <p:animScale>
                                      <p:cBhvr>
                                        <p:cTn id="9" dur="615" accel="100000" fill="hold">
                                          <p:stCondLst>
                                            <p:cond delay="385"/>
                                          </p:stCondLst>
                                        </p:cTn>
                                        <p:tgtEl>
                                          <p:spTgt spid="5"/>
                                        </p:tgtEl>
                                      </p:cBhvr>
                                      <p:from x="200000" y="450000"/>
                                      <p:to x="100000" y="100000"/>
                                    </p:animScale>
                                    <p:set>
                                      <p:cBhvr>
                                        <p:cTn id="10" dur="385" fill="hold"/>
                                        <p:tgtEl>
                                          <p:spTgt spid="5"/>
                                        </p:tgtEl>
                                        <p:attrNameLst>
                                          <p:attrName>ppt_x</p:attrName>
                                        </p:attrNameLst>
                                      </p:cBhvr>
                                      <p:to>
                                        <p:strVal val="(0.5)"/>
                                      </p:to>
                                    </p:set>
                                    <p:anim from="(0.5)" to="(#ppt_x)" calcmode="lin" valueType="num">
                                      <p:cBhvr>
                                        <p:cTn id="11" dur="615" accel="100000" fill="hold">
                                          <p:stCondLst>
                                            <p:cond delay="385"/>
                                          </p:stCondLst>
                                        </p:cTn>
                                        <p:tgtEl>
                                          <p:spTgt spid="5"/>
                                        </p:tgtEl>
                                        <p:attrNameLst>
                                          <p:attrName>ppt_x</p:attrName>
                                        </p:attrNameLst>
                                      </p:cBhvr>
                                    </p:anim>
                                    <p:set>
                                      <p:cBhvr>
                                        <p:cTn id="12" dur="385" fill="hold"/>
                                        <p:tgtEl>
                                          <p:spTgt spid="5"/>
                                        </p:tgtEl>
                                        <p:attrNameLst>
                                          <p:attrName>ppt_y</p:attrName>
                                        </p:attrNameLst>
                                      </p:cBhvr>
                                      <p:to>
                                        <p:strVal val="(#ppt_y+0.4)"/>
                                      </p:to>
                                    </p:set>
                                    <p:anim from="(#ppt_y+0.4)" to="(#ppt_y)" calcmode="lin" valueType="num">
                                      <p:cBhvr>
                                        <p:cTn id="13" dur="615" accel="100000" fill="hold">
                                          <p:stCondLst>
                                            <p:cond delay="385"/>
                                          </p:stCondLst>
                                        </p:cTn>
                                        <p:tgtEl>
                                          <p:spTgt spid="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plus(in)">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707159" y="1496000"/>
            <a:ext cx="14736171" cy="471392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8000" b="1" dirty="0" err="1" smtClean="0">
                <a:solidFill>
                  <a:prstClr val="black"/>
                </a:solidFill>
                <a:latin typeface="Times New Roman" panose="02020603050405020304" pitchFamily="18" charset="0"/>
                <a:cs typeface="Times New Roman" panose="02020603050405020304" pitchFamily="18" charset="0"/>
              </a:rPr>
              <a:t>Nhà</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thơ</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nào</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được</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mệnh</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danh</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là</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Bà</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chúa</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thơ</a:t>
            </a:r>
            <a:r>
              <a:rPr lang="en-US" sz="8000" b="1" dirty="0" smtClean="0">
                <a:solidFill>
                  <a:prstClr val="black"/>
                </a:solidFill>
                <a:latin typeface="Times New Roman" panose="02020603050405020304" pitchFamily="18" charset="0"/>
                <a:cs typeface="Times New Roman" panose="02020603050405020304" pitchFamily="18" charset="0"/>
              </a:rPr>
              <a:t> </a:t>
            </a:r>
            <a:r>
              <a:rPr lang="en-US" sz="8000" b="1" dirty="0" err="1" smtClean="0">
                <a:solidFill>
                  <a:prstClr val="black"/>
                </a:solidFill>
                <a:latin typeface="Times New Roman" panose="02020603050405020304" pitchFamily="18" charset="0"/>
                <a:cs typeface="Times New Roman" panose="02020603050405020304" pitchFamily="18" charset="0"/>
              </a:rPr>
              <a:t>Nôm</a:t>
            </a:r>
            <a:r>
              <a:rPr lang="en-US" sz="8000" b="1" dirty="0" smtClean="0">
                <a:solidFill>
                  <a:prstClr val="black"/>
                </a:solidFill>
                <a:latin typeface="Times New Roman" panose="02020603050405020304" pitchFamily="18" charset="0"/>
                <a:cs typeface="Times New Roman" panose="02020603050405020304" pitchFamily="18" charset="0"/>
              </a:rPr>
              <a:t>”?</a:t>
            </a:r>
            <a:endParaRPr lang="en-US" sz="8000" b="1" dirty="0">
              <a:solidFill>
                <a:prstClr val="black"/>
              </a:solidFill>
              <a:latin typeface="Times New Roman" panose="02020603050405020304" pitchFamily="18" charset="0"/>
              <a:cs typeface="Times New Roman" panose="02020603050405020304" pitchFamily="18" charset="0"/>
            </a:endParaRPr>
          </a:p>
        </p:txBody>
      </p:sp>
      <p:sp>
        <p:nvSpPr>
          <p:cNvPr id="5" name="Action Button: Back or Previous 4">
            <a:hlinkClick r:id="" action="ppaction://hlinkshowjump?jump=firstslide" highlightClick="1"/>
          </p:cNvPr>
          <p:cNvSpPr/>
          <p:nvPr/>
        </p:nvSpPr>
        <p:spPr>
          <a:xfrm>
            <a:off x="1677988" y="11362545"/>
            <a:ext cx="1351614" cy="128915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6" name="Title 1"/>
          <p:cNvSpPr>
            <a:spLocks noGrp="1"/>
          </p:cNvSpPr>
          <p:nvPr>
            <p:ph type="title"/>
          </p:nvPr>
        </p:nvSpPr>
        <p:spPr>
          <a:xfrm>
            <a:off x="-19345" y="2"/>
            <a:ext cx="7748436" cy="3041574"/>
          </a:xfrm>
        </p:spPr>
        <p:style>
          <a:lnRef idx="1">
            <a:schemeClr val="accent2"/>
          </a:lnRef>
          <a:fillRef idx="2">
            <a:schemeClr val="accent2"/>
          </a:fillRef>
          <a:effectRef idx="1">
            <a:schemeClr val="accent2"/>
          </a:effectRef>
          <a:fontRef idx="minor">
            <a:schemeClr val="dk1"/>
          </a:fontRef>
        </p:style>
        <p:txBody>
          <a:bodyPr>
            <a:normAutofit/>
          </a:bodyPr>
          <a:lstStyle/>
          <a:p>
            <a:r>
              <a:rPr lang="en-US" b="1" dirty="0" err="1" smtClean="0">
                <a:latin typeface="Times New Roman" panose="02020603050405020304" pitchFamily="18" charset="0"/>
                <a:cs typeface="Times New Roman" panose="02020603050405020304" pitchFamily="18" charset="0"/>
              </a:rPr>
              <a:t>Câu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hỏi</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3</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11798644" y="6231384"/>
            <a:ext cx="6553200" cy="2786856"/>
          </a:xfrm>
          <a:prstGeom prst="round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noProof="0" dirty="0" err="1" smtClean="0">
                <a:solidFill>
                  <a:srgbClr val="FFFF00"/>
                </a:solidFill>
                <a:latin typeface="Times New Roman" pitchFamily="18" charset="0"/>
                <a:cs typeface="Times New Roman" pitchFamily="18" charset="0"/>
              </a:rPr>
              <a:t>Hồ</a:t>
            </a:r>
            <a:r>
              <a:rPr lang="en-US" sz="4000" b="1" kern="0" noProof="0" dirty="0" smtClean="0">
                <a:solidFill>
                  <a:srgbClr val="FFFF00"/>
                </a:solidFill>
                <a:latin typeface="Times New Roman" pitchFamily="18" charset="0"/>
                <a:cs typeface="Times New Roman" pitchFamily="18" charset="0"/>
              </a:rPr>
              <a:t> </a:t>
            </a:r>
            <a:r>
              <a:rPr lang="en-US" sz="4000" b="1" kern="0" noProof="0" dirty="0" err="1" smtClean="0">
                <a:solidFill>
                  <a:srgbClr val="FFFF00"/>
                </a:solidFill>
                <a:latin typeface="Times New Roman" pitchFamily="18" charset="0"/>
                <a:cs typeface="Times New Roman" pitchFamily="18" charset="0"/>
              </a:rPr>
              <a:t>Xuân</a:t>
            </a:r>
            <a:r>
              <a:rPr lang="en-US" sz="4000" b="1" kern="0" noProof="0" dirty="0" smtClean="0">
                <a:solidFill>
                  <a:srgbClr val="FFFF00"/>
                </a:solidFill>
                <a:latin typeface="Times New Roman" pitchFamily="18" charset="0"/>
                <a:cs typeface="Times New Roman" pitchFamily="18" charset="0"/>
              </a:rPr>
              <a:t> </a:t>
            </a:r>
            <a:r>
              <a:rPr lang="en-US" sz="4000" b="1" kern="0" noProof="0" dirty="0" err="1" smtClean="0">
                <a:solidFill>
                  <a:srgbClr val="FFFF00"/>
                </a:solidFill>
                <a:latin typeface="Times New Roman" pitchFamily="18" charset="0"/>
                <a:cs typeface="Times New Roman" pitchFamily="18" charset="0"/>
              </a:rPr>
              <a:t>Hương</a:t>
            </a:r>
            <a:endParaRPr kumimoji="0" lang="en-US" sz="4000" b="1" i="0" u="none" strike="noStrike" kern="0" cap="none" spc="0" normalizeH="0" baseline="0" noProof="0" dirty="0" smtClean="0">
              <a:ln>
                <a:noFill/>
              </a:ln>
              <a:solidFill>
                <a:srgbClr val="FFFF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769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Kết quả hình ảnh cho hình nền powerpoint"/>
          <p:cNvPicPr>
            <a:picLocks noChangeAspect="1" noChangeArrowheads="1"/>
          </p:cNvPicPr>
          <p:nvPr/>
        </p:nvPicPr>
        <p:blipFill>
          <a:blip r:embed="rId3"/>
          <a:srcRect/>
          <a:stretch>
            <a:fillRect/>
          </a:stretch>
        </p:blipFill>
        <p:spPr bwMode="auto">
          <a:xfrm>
            <a:off x="0" y="0"/>
            <a:ext cx="24387175" cy="14033500"/>
          </a:xfrm>
          <a:prstGeom prst="rect">
            <a:avLst/>
          </a:prstGeom>
          <a:solidFill>
            <a:schemeClr val="accent6">
              <a:lumMod val="60000"/>
              <a:lumOff val="40000"/>
            </a:schemeClr>
          </a:solidFill>
          <a:ln>
            <a:solidFill>
              <a:schemeClr val="tx1"/>
            </a:solidFill>
          </a:ln>
        </p:spPr>
      </p:pic>
      <p:sp>
        <p:nvSpPr>
          <p:cNvPr id="5" name="Rectangle 4"/>
          <p:cNvSpPr/>
          <p:nvPr/>
        </p:nvSpPr>
        <p:spPr>
          <a:xfrm>
            <a:off x="6478588" y="571501"/>
            <a:ext cx="14144626" cy="2447926"/>
          </a:xfrm>
          <a:prstGeom prst="rect">
            <a:avLst/>
          </a:prstGeom>
          <a:solidFill>
            <a:schemeClr val="accent6">
              <a:lumMod val="60000"/>
              <a:lumOff val="40000"/>
            </a:schemeClr>
          </a:solidFill>
          <a:ln w="444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1828800" fontAlgn="base">
              <a:spcBef>
                <a:spcPct val="0"/>
              </a:spcBef>
              <a:spcAft>
                <a:spcPct val="0"/>
              </a:spcAft>
              <a:defRPr/>
            </a:pPr>
            <a:r>
              <a:rPr lang="en-US" sz="5600" b="1" dirty="0">
                <a:solidFill>
                  <a:prstClr val="black"/>
                </a:solidFill>
                <a:latin typeface="Times New Roman" pitchFamily="18" charset="0"/>
                <a:cs typeface="Times New Roman" pitchFamily="18" charset="0"/>
              </a:rPr>
              <a:t>- </a:t>
            </a:r>
            <a:r>
              <a:rPr lang="vi-VN" sz="5600" b="1" dirty="0">
                <a:solidFill>
                  <a:prstClr val="black"/>
                </a:solidFill>
                <a:latin typeface="Times New Roman" pitchFamily="18" charset="0"/>
                <a:cs typeface="Times New Roman" pitchFamily="18" charset="0"/>
              </a:rPr>
              <a:t>Thể thơ: Song thất lục bát</a:t>
            </a:r>
          </a:p>
          <a:p>
            <a:pPr algn="just" defTabSz="1828800" fontAlgn="base">
              <a:spcBef>
                <a:spcPct val="0"/>
              </a:spcBef>
              <a:spcAft>
                <a:spcPct val="0"/>
              </a:spcAft>
              <a:defRPr/>
            </a:pPr>
            <a:r>
              <a:rPr lang="en-US" sz="5600" b="1" dirty="0">
                <a:solidFill>
                  <a:prstClr val="black"/>
                </a:solidFill>
                <a:latin typeface="Times New Roman" pitchFamily="18" charset="0"/>
                <a:cs typeface="Times New Roman" pitchFamily="18" charset="0"/>
              </a:rPr>
              <a:t>- </a:t>
            </a:r>
            <a:r>
              <a:rPr lang="vi-VN" sz="5600" b="1" dirty="0">
                <a:solidFill>
                  <a:prstClr val="black"/>
                </a:solidFill>
                <a:latin typeface="Times New Roman" pitchFamily="18" charset="0"/>
                <a:cs typeface="Times New Roman" pitchFamily="18" charset="0"/>
              </a:rPr>
              <a:t>Được phổ biến rộng rãi, kể cả trong phạm vi nhà chùa</a:t>
            </a:r>
          </a:p>
        </p:txBody>
      </p:sp>
      <p:sp>
        <p:nvSpPr>
          <p:cNvPr id="6" name="Rectangle 5"/>
          <p:cNvSpPr>
            <a:spLocks noChangeArrowheads="1"/>
          </p:cNvSpPr>
          <p:nvPr/>
        </p:nvSpPr>
        <p:spPr bwMode="auto">
          <a:xfrm>
            <a:off x="6478587" y="3286126"/>
            <a:ext cx="14135100" cy="2677656"/>
          </a:xfrm>
          <a:prstGeom prst="rect">
            <a:avLst/>
          </a:prstGeom>
          <a:solidFill>
            <a:schemeClr val="accent6">
              <a:lumMod val="60000"/>
              <a:lumOff val="40000"/>
            </a:schemeClr>
          </a:solidFill>
          <a:ln w="44450">
            <a:solidFill>
              <a:schemeClr val="tx1"/>
            </a:solidFill>
            <a:miter lim="800000"/>
            <a:headEnd/>
            <a:tailEnd/>
          </a:ln>
        </p:spPr>
        <p:txBody>
          <a:bodyPr>
            <a:spAutoFit/>
          </a:bodyPr>
          <a:lstStyle/>
          <a:p>
            <a:pPr algn="just" defTabSz="1828800" fontAlgn="base">
              <a:spcBef>
                <a:spcPct val="0"/>
              </a:spcBef>
              <a:spcAft>
                <a:spcPct val="0"/>
              </a:spcAft>
              <a:defRPr/>
            </a:pP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Truyện</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thơ</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Nôm</a:t>
            </a:r>
            <a:endParaRPr lang="vi-VN" sz="5600" b="1" dirty="0">
              <a:solidFill>
                <a:prstClr val="black"/>
              </a:solidFill>
              <a:latin typeface="Times New Roman" pitchFamily="18" charset="0"/>
              <a:cs typeface="Times New Roman" pitchFamily="18" charset="0"/>
            </a:endParaRPr>
          </a:p>
          <a:p>
            <a:pPr algn="just" defTabSz="1828800" fontAlgn="base">
              <a:spcBef>
                <a:spcPct val="0"/>
              </a:spcBef>
              <a:spcAft>
                <a:spcPct val="0"/>
              </a:spcAft>
              <a:defRPr/>
            </a:pPr>
            <a:r>
              <a:rPr lang="en-US" sz="5600" b="1" dirty="0">
                <a:solidFill>
                  <a:prstClr val="black"/>
                </a:solidFill>
                <a:latin typeface="Times New Roman" pitchFamily="18" charset="0"/>
                <a:cs typeface="Times New Roman" pitchFamily="18" charset="0"/>
              </a:rPr>
              <a:t>- </a:t>
            </a:r>
            <a:r>
              <a:rPr lang="vi-VN" sz="5600" b="1" dirty="0">
                <a:solidFill>
                  <a:prstClr val="black"/>
                </a:solidFill>
                <a:latin typeface="Times New Roman" pitchFamily="18" charset="0"/>
                <a:cs typeface="Times New Roman" pitchFamily="18" charset="0"/>
              </a:rPr>
              <a:t>Thân phận người phụ nữ trong xã hội</a:t>
            </a:r>
            <a:r>
              <a:rPr lang="en-US" sz="5600" b="1" dirty="0">
                <a:solidFill>
                  <a:prstClr val="black"/>
                </a:solidFill>
                <a:latin typeface="Times New Roman" pitchFamily="18" charset="0"/>
                <a:cs typeface="Times New Roman" pitchFamily="18" charset="0"/>
              </a:rPr>
              <a:t> </a:t>
            </a:r>
            <a:r>
              <a:rPr lang="vi-VN" sz="5600" b="1" dirty="0">
                <a:solidFill>
                  <a:prstClr val="black"/>
                </a:solidFill>
                <a:latin typeface="Times New Roman" pitchFamily="18" charset="0"/>
                <a:cs typeface="Times New Roman" pitchFamily="18" charset="0"/>
              </a:rPr>
              <a:t>phong kiến</a:t>
            </a:r>
          </a:p>
        </p:txBody>
      </p:sp>
      <p:sp>
        <p:nvSpPr>
          <p:cNvPr id="7" name="Rectangle 6"/>
          <p:cNvSpPr>
            <a:spLocks noChangeArrowheads="1"/>
          </p:cNvSpPr>
          <p:nvPr/>
        </p:nvSpPr>
        <p:spPr bwMode="auto">
          <a:xfrm>
            <a:off x="6478587" y="6286500"/>
            <a:ext cx="14135100" cy="2677656"/>
          </a:xfrm>
          <a:prstGeom prst="rect">
            <a:avLst/>
          </a:prstGeom>
          <a:solidFill>
            <a:schemeClr val="accent6">
              <a:lumMod val="60000"/>
              <a:lumOff val="40000"/>
            </a:schemeClr>
          </a:solidFill>
          <a:ln w="44450">
            <a:solidFill>
              <a:schemeClr val="tx1"/>
            </a:solidFill>
            <a:miter lim="800000"/>
            <a:headEnd/>
            <a:tailEnd/>
          </a:ln>
        </p:spPr>
        <p:txBody>
          <a:bodyPr>
            <a:spAutoFit/>
          </a:bodyPr>
          <a:lstStyle/>
          <a:p>
            <a:pPr algn="just" defTabSz="1828800" fontAlgn="base">
              <a:spcBef>
                <a:spcPct val="0"/>
              </a:spcBef>
              <a:spcAft>
                <a:spcPct val="0"/>
              </a:spcAft>
              <a:defRPr/>
            </a:pP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Gồm</a:t>
            </a:r>
            <a:r>
              <a:rPr lang="en-US" sz="5600" b="1" dirty="0">
                <a:solidFill>
                  <a:prstClr val="black"/>
                </a:solidFill>
                <a:latin typeface="Times New Roman" pitchFamily="18" charset="0"/>
                <a:cs typeface="Times New Roman" pitchFamily="18" charset="0"/>
              </a:rPr>
              <a:t> 40 </a:t>
            </a:r>
            <a:r>
              <a:rPr lang="en-US" sz="5600" b="1" dirty="0" err="1">
                <a:solidFill>
                  <a:prstClr val="black"/>
                </a:solidFill>
                <a:latin typeface="Times New Roman" pitchFamily="18" charset="0"/>
                <a:cs typeface="Times New Roman" pitchFamily="18" charset="0"/>
              </a:rPr>
              <a:t>bài</a:t>
            </a:r>
            <a:endParaRPr lang="en-US" sz="5600" b="1" dirty="0">
              <a:solidFill>
                <a:prstClr val="black"/>
              </a:solidFill>
              <a:latin typeface="Times New Roman" pitchFamily="18" charset="0"/>
              <a:cs typeface="Times New Roman" pitchFamily="18" charset="0"/>
            </a:endParaRPr>
          </a:p>
          <a:p>
            <a:pPr algn="just" defTabSz="1828800" fontAlgn="base">
              <a:spcBef>
                <a:spcPct val="0"/>
              </a:spcBef>
              <a:spcAft>
                <a:spcPct val="0"/>
              </a:spcAft>
              <a:defRPr/>
            </a:pP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Viết</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trong</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thời</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gian</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làm</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quan</a:t>
            </a:r>
            <a:r>
              <a:rPr lang="en-US" sz="5600" b="1" dirty="0">
                <a:solidFill>
                  <a:prstClr val="black"/>
                </a:solidFill>
                <a:latin typeface="Times New Roman" pitchFamily="18" charset="0"/>
                <a:cs typeface="Times New Roman" pitchFamily="18" charset="0"/>
              </a:rPr>
              <a:t> ở </a:t>
            </a:r>
            <a:r>
              <a:rPr lang="en-US" sz="5600" b="1" dirty="0" err="1">
                <a:solidFill>
                  <a:prstClr val="black"/>
                </a:solidFill>
                <a:latin typeface="Times New Roman" pitchFamily="18" charset="0"/>
                <a:cs typeface="Times New Roman" pitchFamily="18" charset="0"/>
              </a:rPr>
              <a:t>Huế</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và</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Quảng</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Bình</a:t>
            </a:r>
            <a:endParaRPr lang="en-US" sz="5600" b="1" dirty="0">
              <a:solidFill>
                <a:prstClr val="black"/>
              </a:solidFill>
              <a:latin typeface="Times New Roman" pitchFamily="18" charset="0"/>
              <a:cs typeface="Times New Roman" pitchFamily="18" charset="0"/>
            </a:endParaRPr>
          </a:p>
        </p:txBody>
      </p:sp>
      <p:sp>
        <p:nvSpPr>
          <p:cNvPr id="8" name="Rectangle 7"/>
          <p:cNvSpPr/>
          <p:nvPr/>
        </p:nvSpPr>
        <p:spPr>
          <a:xfrm>
            <a:off x="6335714" y="9429750"/>
            <a:ext cx="14430374" cy="1815882"/>
          </a:xfrm>
          <a:prstGeom prst="rect">
            <a:avLst/>
          </a:prstGeom>
          <a:solidFill>
            <a:schemeClr val="accent6">
              <a:lumMod val="60000"/>
              <a:lumOff val="40000"/>
            </a:schemeClr>
          </a:solidFill>
          <a:ln w="44450">
            <a:solidFill>
              <a:schemeClr val="tx1"/>
            </a:solidFill>
          </a:ln>
        </p:spPr>
        <p:txBody>
          <a:bodyPr>
            <a:spAutoFit/>
          </a:bodyPr>
          <a:lstStyle/>
          <a:p>
            <a:pPr marL="571500" indent="-571500" algn="just" defTabSz="1828800" fontAlgn="base">
              <a:spcBef>
                <a:spcPct val="0"/>
              </a:spcBef>
              <a:spcAft>
                <a:spcPct val="0"/>
              </a:spcAft>
              <a:defRPr/>
            </a:pPr>
            <a:r>
              <a:rPr lang="en-US" sz="5600" b="1" dirty="0">
                <a:solidFill>
                  <a:prstClr val="black"/>
                </a:solidFill>
                <a:latin typeface="Calibri"/>
                <a:cs typeface="Arial" charset="0"/>
              </a:rPr>
              <a:t>- </a:t>
            </a:r>
            <a:r>
              <a:rPr lang="vi-VN" sz="5600" b="1" dirty="0">
                <a:solidFill>
                  <a:prstClr val="black"/>
                </a:solidFill>
                <a:latin typeface="Times New Roman" panose="02020603050405020304" pitchFamily="18" charset="0"/>
                <a:cs typeface="Arial" charset="0"/>
              </a:rPr>
              <a:t>Gồm </a:t>
            </a:r>
            <a:r>
              <a:rPr lang="vi-VN" sz="5600" b="1" dirty="0" smtClean="0">
                <a:solidFill>
                  <a:prstClr val="black"/>
                </a:solidFill>
                <a:latin typeface="Times New Roman" panose="02020603050405020304" pitchFamily="18" charset="0"/>
                <a:cs typeface="Arial" charset="0"/>
              </a:rPr>
              <a:t>13</a:t>
            </a:r>
            <a:r>
              <a:rPr lang="en-US" sz="5600" b="1" dirty="0" smtClean="0">
                <a:solidFill>
                  <a:prstClr val="black"/>
                </a:solidFill>
                <a:latin typeface="Times New Roman" panose="02020603050405020304" pitchFamily="18" charset="0"/>
                <a:cs typeface="Arial" charset="0"/>
              </a:rPr>
              <a:t>2</a:t>
            </a:r>
            <a:r>
              <a:rPr lang="vi-VN" sz="5600" b="1" dirty="0" smtClean="0">
                <a:solidFill>
                  <a:prstClr val="black"/>
                </a:solidFill>
                <a:latin typeface="Times New Roman" panose="02020603050405020304" pitchFamily="18" charset="0"/>
                <a:cs typeface="Arial" charset="0"/>
              </a:rPr>
              <a:t> </a:t>
            </a:r>
            <a:r>
              <a:rPr lang="vi-VN" sz="5600" b="1" dirty="0">
                <a:solidFill>
                  <a:prstClr val="black"/>
                </a:solidFill>
                <a:latin typeface="Times New Roman" panose="02020603050405020304" pitchFamily="18" charset="0"/>
                <a:cs typeface="Arial" charset="0"/>
              </a:rPr>
              <a:t>bài</a:t>
            </a:r>
            <a:endParaRPr lang="en-US" sz="5600" b="1" dirty="0">
              <a:solidFill>
                <a:prstClr val="black"/>
              </a:solidFill>
              <a:latin typeface="Calibri"/>
              <a:cs typeface="Arial" charset="0"/>
            </a:endParaRPr>
          </a:p>
          <a:p>
            <a:pPr marL="571500" indent="-571500" algn="just" defTabSz="1828800" fontAlgn="base">
              <a:spcBef>
                <a:spcPct val="0"/>
              </a:spcBef>
              <a:spcAft>
                <a:spcPct val="0"/>
              </a:spcAft>
              <a:defRPr/>
            </a:pPr>
            <a:r>
              <a:rPr lang="en-US" sz="5600" b="1" dirty="0">
                <a:solidFill>
                  <a:prstClr val="black"/>
                </a:solidFill>
                <a:latin typeface="Calibri"/>
                <a:cs typeface="Arial" charset="0"/>
              </a:rPr>
              <a:t>-S</a:t>
            </a:r>
            <a:r>
              <a:rPr lang="vi-VN" sz="5600" b="1" dirty="0">
                <a:solidFill>
                  <a:prstClr val="black"/>
                </a:solidFill>
                <a:latin typeface="Times New Roman" panose="02020603050405020304" pitchFamily="18" charset="0"/>
                <a:cs typeface="Arial" charset="0"/>
              </a:rPr>
              <a:t>áng tác trong chuyến đi sứ sang Trung Quốc</a:t>
            </a:r>
          </a:p>
        </p:txBody>
      </p:sp>
      <p:sp>
        <p:nvSpPr>
          <p:cNvPr id="9" name="Rectangle 8"/>
          <p:cNvSpPr>
            <a:spLocks noChangeArrowheads="1"/>
          </p:cNvSpPr>
          <p:nvPr/>
        </p:nvSpPr>
        <p:spPr bwMode="auto">
          <a:xfrm>
            <a:off x="6478588" y="11858626"/>
            <a:ext cx="14144626" cy="954107"/>
          </a:xfrm>
          <a:prstGeom prst="rect">
            <a:avLst/>
          </a:prstGeom>
          <a:solidFill>
            <a:schemeClr val="accent6">
              <a:lumMod val="60000"/>
              <a:lumOff val="40000"/>
            </a:schemeClr>
          </a:solidFill>
          <a:ln w="44450">
            <a:solidFill>
              <a:schemeClr val="tx1"/>
            </a:solidFill>
            <a:miter lim="800000"/>
            <a:headEnd/>
            <a:tailEnd/>
          </a:ln>
        </p:spPr>
        <p:txBody>
          <a:bodyPr>
            <a:spAutoFit/>
          </a:bodyPr>
          <a:lstStyle/>
          <a:p>
            <a:pPr defTabSz="1828800" fontAlgn="base">
              <a:spcBef>
                <a:spcPct val="0"/>
              </a:spcBef>
              <a:spcAft>
                <a:spcPct val="0"/>
              </a:spcAft>
              <a:defRPr/>
            </a:pP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Gồm</a:t>
            </a:r>
            <a:r>
              <a:rPr lang="en-US" sz="5600" b="1" dirty="0">
                <a:solidFill>
                  <a:prstClr val="black"/>
                </a:solidFill>
                <a:latin typeface="Times New Roman" pitchFamily="18" charset="0"/>
                <a:cs typeface="Times New Roman" pitchFamily="18" charset="0"/>
              </a:rPr>
              <a:t> 78 </a:t>
            </a:r>
            <a:r>
              <a:rPr lang="en-US" sz="5600" b="1" dirty="0" err="1">
                <a:solidFill>
                  <a:prstClr val="black"/>
                </a:solidFill>
                <a:latin typeface="Times New Roman" pitchFamily="18" charset="0"/>
                <a:cs typeface="Times New Roman" pitchFamily="18" charset="0"/>
              </a:rPr>
              <a:t>bài</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thơ</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chữ</a:t>
            </a:r>
            <a:r>
              <a:rPr lang="en-US" sz="5600" b="1" dirty="0">
                <a:solidFill>
                  <a:prstClr val="black"/>
                </a:solidFill>
                <a:latin typeface="Times New Roman" pitchFamily="18" charset="0"/>
                <a:cs typeface="Times New Roman" pitchFamily="18" charset="0"/>
              </a:rPr>
              <a:t> </a:t>
            </a:r>
            <a:r>
              <a:rPr lang="en-US" sz="5600" b="1" dirty="0" err="1">
                <a:solidFill>
                  <a:prstClr val="black"/>
                </a:solidFill>
                <a:latin typeface="Times New Roman" pitchFamily="18" charset="0"/>
                <a:cs typeface="Times New Roman" pitchFamily="18" charset="0"/>
              </a:rPr>
              <a:t>Hán</a:t>
            </a:r>
            <a:endParaRPr lang="en-US" sz="5600" b="1" dirty="0">
              <a:solidFill>
                <a:prstClr val="black"/>
              </a:solidFill>
              <a:latin typeface="Times New Roman" pitchFamily="18" charset="0"/>
              <a:cs typeface="Times New Roman" pitchFamily="18" charset="0"/>
            </a:endParaRPr>
          </a:p>
        </p:txBody>
      </p:sp>
      <p:sp>
        <p:nvSpPr>
          <p:cNvPr id="10" name="Oval 9"/>
          <p:cNvSpPr/>
          <p:nvPr/>
        </p:nvSpPr>
        <p:spPr>
          <a:xfrm>
            <a:off x="3049587" y="952500"/>
            <a:ext cx="3352800" cy="1730376"/>
          </a:xfrm>
          <a:prstGeom prst="ellipse">
            <a:avLst/>
          </a:prstGeom>
          <a:solidFill>
            <a:srgbClr val="FFFF0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vi-VN" sz="4800" b="1" dirty="0">
                <a:solidFill>
                  <a:prstClr val="black"/>
                </a:solidFill>
                <a:latin typeface="Times New Roman" pitchFamily="18" charset="0"/>
                <a:cs typeface="Times New Roman" pitchFamily="18" charset="0"/>
              </a:rPr>
              <a:t>D</a:t>
            </a:r>
            <a:r>
              <a:rPr lang="en-US" sz="4800" b="1" dirty="0">
                <a:solidFill>
                  <a:prstClr val="black"/>
                </a:solidFill>
                <a:latin typeface="Times New Roman" pitchFamily="18" charset="0"/>
                <a:cs typeface="Times New Roman" pitchFamily="18" charset="0"/>
              </a:rPr>
              <a:t>Ữ LIỆU 1</a:t>
            </a:r>
          </a:p>
        </p:txBody>
      </p:sp>
      <p:sp>
        <p:nvSpPr>
          <p:cNvPr id="11" name="Oval 10"/>
          <p:cNvSpPr/>
          <p:nvPr/>
        </p:nvSpPr>
        <p:spPr>
          <a:xfrm>
            <a:off x="3049587" y="3571876"/>
            <a:ext cx="3355976" cy="172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vi-VN" sz="4800" b="1" dirty="0">
                <a:solidFill>
                  <a:prstClr val="black"/>
                </a:solidFill>
                <a:latin typeface="Times New Roman" pitchFamily="18" charset="0"/>
                <a:cs typeface="Times New Roman" pitchFamily="18" charset="0"/>
              </a:rPr>
              <a:t>D</a:t>
            </a:r>
            <a:r>
              <a:rPr lang="en-US" sz="4800" b="1" dirty="0">
                <a:solidFill>
                  <a:prstClr val="black"/>
                </a:solidFill>
                <a:latin typeface="Times New Roman" pitchFamily="18" charset="0"/>
                <a:cs typeface="Times New Roman" pitchFamily="18" charset="0"/>
              </a:rPr>
              <a:t>Ữ LIỆU 2</a:t>
            </a:r>
          </a:p>
        </p:txBody>
      </p:sp>
      <p:sp>
        <p:nvSpPr>
          <p:cNvPr id="12" name="Oval 11"/>
          <p:cNvSpPr/>
          <p:nvPr/>
        </p:nvSpPr>
        <p:spPr>
          <a:xfrm>
            <a:off x="3049587" y="6143626"/>
            <a:ext cx="3352800" cy="172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vi-VN" sz="4800" b="1" dirty="0">
                <a:solidFill>
                  <a:prstClr val="black"/>
                </a:solidFill>
                <a:latin typeface="Times New Roman" pitchFamily="18" charset="0"/>
                <a:cs typeface="Times New Roman" pitchFamily="18" charset="0"/>
              </a:rPr>
              <a:t>D</a:t>
            </a:r>
            <a:r>
              <a:rPr lang="en-US" sz="4800" b="1" dirty="0">
                <a:solidFill>
                  <a:prstClr val="black"/>
                </a:solidFill>
                <a:latin typeface="Times New Roman" pitchFamily="18" charset="0"/>
                <a:cs typeface="Times New Roman" pitchFamily="18" charset="0"/>
              </a:rPr>
              <a:t>Ữ LIỆU 3</a:t>
            </a:r>
          </a:p>
        </p:txBody>
      </p:sp>
      <p:sp>
        <p:nvSpPr>
          <p:cNvPr id="13" name="Oval 12"/>
          <p:cNvSpPr/>
          <p:nvPr/>
        </p:nvSpPr>
        <p:spPr>
          <a:xfrm>
            <a:off x="3049587" y="9286877"/>
            <a:ext cx="3352800" cy="173037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vi-VN" sz="4800" b="1" dirty="0">
                <a:solidFill>
                  <a:prstClr val="black"/>
                </a:solidFill>
                <a:latin typeface="Times New Roman" pitchFamily="18" charset="0"/>
                <a:cs typeface="Times New Roman" pitchFamily="18" charset="0"/>
              </a:rPr>
              <a:t>D</a:t>
            </a:r>
            <a:r>
              <a:rPr lang="en-US" sz="4800" b="1" dirty="0">
                <a:solidFill>
                  <a:prstClr val="black"/>
                </a:solidFill>
                <a:latin typeface="Times New Roman" pitchFamily="18" charset="0"/>
                <a:cs typeface="Times New Roman" pitchFamily="18" charset="0"/>
              </a:rPr>
              <a:t>Ữ LIỆU 4</a:t>
            </a:r>
          </a:p>
        </p:txBody>
      </p:sp>
      <p:sp>
        <p:nvSpPr>
          <p:cNvPr id="14" name="Oval 13"/>
          <p:cNvSpPr/>
          <p:nvPr/>
        </p:nvSpPr>
        <p:spPr>
          <a:xfrm>
            <a:off x="3049587" y="11572876"/>
            <a:ext cx="3352800" cy="172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vi-VN" sz="4800" b="1" dirty="0">
                <a:solidFill>
                  <a:prstClr val="black"/>
                </a:solidFill>
                <a:latin typeface="Times New Roman" pitchFamily="18" charset="0"/>
                <a:cs typeface="Times New Roman" pitchFamily="18" charset="0"/>
              </a:rPr>
              <a:t>D</a:t>
            </a:r>
            <a:r>
              <a:rPr lang="en-US" sz="4800" b="1" dirty="0">
                <a:solidFill>
                  <a:prstClr val="black"/>
                </a:solidFill>
                <a:latin typeface="Times New Roman" pitchFamily="18" charset="0"/>
                <a:cs typeface="Times New Roman" pitchFamily="18" charset="0"/>
              </a:rPr>
              <a:t>Ữ LIỆU 5</a:t>
            </a:r>
          </a:p>
        </p:txBody>
      </p:sp>
    </p:spTree>
    <p:extLst>
      <p:ext uri="{BB962C8B-B14F-4D97-AF65-F5344CB8AC3E}">
        <p14:creationId xmlns:p14="http://schemas.microsoft.com/office/powerpoint/2010/main" val="1818725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ppt_x-.2"/>
                                          </p:val>
                                        </p:tav>
                                        <p:tav tm="100000">
                                          <p:val>
                                            <p:strVal val="#ppt_x"/>
                                          </p:val>
                                        </p:tav>
                                      </p:tavLst>
                                    </p:anim>
                                    <p:anim calcmode="lin" valueType="num">
                                      <p:cBhvr>
                                        <p:cTn id="1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ppt_x</p:attrName>
                                        </p:attrNameLst>
                                      </p:cBhvr>
                                      <p:tavLst>
                                        <p:tav tm="0">
                                          <p:val>
                                            <p:strVal val="#ppt_x-.2"/>
                                          </p:val>
                                        </p:tav>
                                        <p:tav tm="100000">
                                          <p:val>
                                            <p:strVal val="#ppt_x"/>
                                          </p:val>
                                        </p:tav>
                                      </p:tavLst>
                                    </p:anim>
                                    <p:anim calcmode="lin" valueType="num">
                                      <p:cBhvr>
                                        <p:cTn id="2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3"/>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ppt_x</p:attrName>
                                        </p:attrNameLst>
                                      </p:cBhvr>
                                      <p:tavLst>
                                        <p:tav tm="0">
                                          <p:val>
                                            <p:strVal val="#ppt_x-.2"/>
                                          </p:val>
                                        </p:tav>
                                        <p:tav tm="100000">
                                          <p:val>
                                            <p:strVal val="#ppt_x"/>
                                          </p:val>
                                        </p:tav>
                                      </p:tavLst>
                                    </p:anim>
                                    <p:anim calcmode="lin" valueType="num">
                                      <p:cBhvr>
                                        <p:cTn id="2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4"/>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ppt_x</p:attrName>
                                        </p:attrNameLst>
                                      </p:cBhvr>
                                      <p:tavLst>
                                        <p:tav tm="0">
                                          <p:val>
                                            <p:strVal val="#ppt_x-.2"/>
                                          </p:val>
                                        </p:tav>
                                        <p:tav tm="100000">
                                          <p:val>
                                            <p:strVal val="#ppt_x"/>
                                          </p:val>
                                        </p:tav>
                                      </p:tavLst>
                                    </p:anim>
                                    <p:anim calcmode="lin" valueType="num">
                                      <p:cBhvr>
                                        <p:cTn id="3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5"/>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ppt_x</p:attrName>
                                        </p:attrNameLst>
                                      </p:cBhvr>
                                      <p:tavLst>
                                        <p:tav tm="0">
                                          <p:val>
                                            <p:strVal val="#ppt_x-.2"/>
                                          </p:val>
                                        </p:tav>
                                        <p:tav tm="100000">
                                          <p:val>
                                            <p:strVal val="#ppt_x"/>
                                          </p:val>
                                        </p:tav>
                                      </p:tavLst>
                                    </p:anim>
                                    <p:anim calcmode="lin" valueType="num">
                                      <p:cBhvr>
                                        <p:cTn id="3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9" dur="1000"/>
                                        <p:tgtEl>
                                          <p:spTgt spid="6"/>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ppt_x</p:attrName>
                                        </p:attrNameLst>
                                      </p:cBhvr>
                                      <p:tavLst>
                                        <p:tav tm="0">
                                          <p:val>
                                            <p:strVal val="#ppt_x-.2"/>
                                          </p:val>
                                        </p:tav>
                                        <p:tav tm="100000">
                                          <p:val>
                                            <p:strVal val="#ppt_x"/>
                                          </p:val>
                                        </p:tav>
                                      </p:tavLst>
                                    </p:anim>
                                    <p:anim calcmode="lin" valueType="num">
                                      <p:cBhvr>
                                        <p:cTn id="4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4" dur="1000"/>
                                        <p:tgtEl>
                                          <p:spTgt spid="7"/>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ppt_x</p:attrName>
                                        </p:attrNameLst>
                                      </p:cBhvr>
                                      <p:tavLst>
                                        <p:tav tm="0">
                                          <p:val>
                                            <p:strVal val="#ppt_x-.2"/>
                                          </p:val>
                                        </p:tav>
                                        <p:tav tm="100000">
                                          <p:val>
                                            <p:strVal val="#ppt_x"/>
                                          </p:val>
                                        </p:tav>
                                      </p:tavLst>
                                    </p:anim>
                                    <p:anim calcmode="lin" valueType="num">
                                      <p:cBhvr>
                                        <p:cTn id="4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8"/>
                                        </p:tgtEl>
                                      </p:cBhvr>
                                    </p:animEffect>
                                  </p:childTnLst>
                                </p:cTn>
                              </p:par>
                              <p:par>
                                <p:cTn id="50" presetID="29"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ppt_x</p:attrName>
                                        </p:attrNameLst>
                                      </p:cBhvr>
                                      <p:tavLst>
                                        <p:tav tm="0">
                                          <p:val>
                                            <p:strVal val="#ppt_x-.2"/>
                                          </p:val>
                                        </p:tav>
                                        <p:tav tm="100000">
                                          <p:val>
                                            <p:strVal val="#ppt_x"/>
                                          </p:val>
                                        </p:tav>
                                      </p:tavLst>
                                    </p:anim>
                                    <p:anim calcmode="lin" valueType="num">
                                      <p:cBhvr>
                                        <p:cTn id="5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5</a:t>
            </a:r>
          </a:p>
        </p:txBody>
      </p:sp>
      <p:pic>
        <p:nvPicPr>
          <p:cNvPr id="12292" name="Picture 5" descr="Kết quả hình ảnh cho hình nền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7175" cy="140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9764713" y="285751"/>
            <a:ext cx="39736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828800" eaLnBrk="1" fontAlgn="base" hangingPunct="1">
              <a:spcBef>
                <a:spcPct val="0"/>
              </a:spcBef>
              <a:spcAft>
                <a:spcPct val="0"/>
              </a:spcAft>
            </a:pPr>
            <a:r>
              <a:rPr lang="en-US" altLang="en-US" sz="8000" b="1">
                <a:solidFill>
                  <a:srgbClr val="0000FF"/>
                </a:solidFill>
                <a:latin typeface="Times New Roman" panose="02020603050405020304" pitchFamily="18" charset="0"/>
                <a:cs typeface="Times New Roman" panose="02020603050405020304" pitchFamily="18" charset="0"/>
              </a:rPr>
              <a:t>ĐÁP ÁN</a:t>
            </a:r>
            <a:endParaRPr lang="en-US" altLang="en-US" sz="8000">
              <a:solidFill>
                <a:srgbClr val="0000FF"/>
              </a:solidFill>
            </a:endParaRPr>
          </a:p>
        </p:txBody>
      </p:sp>
      <p:sp>
        <p:nvSpPr>
          <p:cNvPr id="7" name="Flowchart: Preparation 6"/>
          <p:cNvSpPr/>
          <p:nvPr/>
        </p:nvSpPr>
        <p:spPr>
          <a:xfrm>
            <a:off x="3478214" y="2428877"/>
            <a:ext cx="2571750" cy="1428750"/>
          </a:xfrm>
          <a:prstGeom prst="flowChartPreparation">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7200" b="1" dirty="0">
                <a:solidFill>
                  <a:srgbClr val="0000FF"/>
                </a:solidFill>
                <a:latin typeface="Times New Roman" pitchFamily="18" charset="0"/>
                <a:cs typeface="Times New Roman" pitchFamily="18" charset="0"/>
              </a:rPr>
              <a:t>1</a:t>
            </a:r>
          </a:p>
        </p:txBody>
      </p:sp>
      <p:sp>
        <p:nvSpPr>
          <p:cNvPr id="9" name="Flowchart: Preparation 8"/>
          <p:cNvSpPr/>
          <p:nvPr/>
        </p:nvSpPr>
        <p:spPr>
          <a:xfrm>
            <a:off x="3478214" y="7858127"/>
            <a:ext cx="2571750" cy="1428750"/>
          </a:xfrm>
          <a:prstGeom prst="flowChartPreparation">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7200" b="1" dirty="0">
                <a:solidFill>
                  <a:srgbClr val="0000FF"/>
                </a:solidFill>
                <a:latin typeface="Times New Roman" pitchFamily="18" charset="0"/>
                <a:cs typeface="Times New Roman" pitchFamily="18" charset="0"/>
              </a:rPr>
              <a:t>4</a:t>
            </a:r>
          </a:p>
        </p:txBody>
      </p:sp>
      <p:sp>
        <p:nvSpPr>
          <p:cNvPr id="10" name="Flowchart: Preparation 9"/>
          <p:cNvSpPr/>
          <p:nvPr/>
        </p:nvSpPr>
        <p:spPr>
          <a:xfrm>
            <a:off x="3478214" y="6000751"/>
            <a:ext cx="2571750" cy="1428750"/>
          </a:xfrm>
          <a:prstGeom prst="flowChartPreparation">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7200" b="1" dirty="0">
                <a:solidFill>
                  <a:srgbClr val="0000FF"/>
                </a:solidFill>
                <a:latin typeface="Times New Roman" pitchFamily="18" charset="0"/>
                <a:cs typeface="Times New Roman" pitchFamily="18" charset="0"/>
              </a:rPr>
              <a:t>3</a:t>
            </a:r>
          </a:p>
        </p:txBody>
      </p:sp>
      <p:sp>
        <p:nvSpPr>
          <p:cNvPr id="11" name="Flowchart: Preparation 10"/>
          <p:cNvSpPr/>
          <p:nvPr/>
        </p:nvSpPr>
        <p:spPr>
          <a:xfrm>
            <a:off x="3478214" y="4143377"/>
            <a:ext cx="2571750" cy="1428750"/>
          </a:xfrm>
          <a:prstGeom prst="flowChartPreparation">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7200" b="1" dirty="0">
                <a:solidFill>
                  <a:srgbClr val="0000FF"/>
                </a:solidFill>
                <a:latin typeface="Times New Roman" pitchFamily="18" charset="0"/>
                <a:cs typeface="Times New Roman" pitchFamily="18" charset="0"/>
              </a:rPr>
              <a:t>2</a:t>
            </a:r>
          </a:p>
        </p:txBody>
      </p:sp>
      <p:sp>
        <p:nvSpPr>
          <p:cNvPr id="12" name="Flowchart: Preparation 11"/>
          <p:cNvSpPr/>
          <p:nvPr/>
        </p:nvSpPr>
        <p:spPr>
          <a:xfrm>
            <a:off x="3478214" y="9858377"/>
            <a:ext cx="2571750" cy="1428750"/>
          </a:xfrm>
          <a:prstGeom prst="flowChartPreparation">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7200" b="1" dirty="0">
                <a:solidFill>
                  <a:srgbClr val="0000FF"/>
                </a:solidFill>
                <a:latin typeface="Times New Roman" pitchFamily="18" charset="0"/>
                <a:cs typeface="Times New Roman" pitchFamily="18" charset="0"/>
              </a:rPr>
              <a:t>5</a:t>
            </a:r>
          </a:p>
        </p:txBody>
      </p:sp>
      <p:sp>
        <p:nvSpPr>
          <p:cNvPr id="13" name="Flowchart: Terminator 12"/>
          <p:cNvSpPr/>
          <p:nvPr/>
        </p:nvSpPr>
        <p:spPr>
          <a:xfrm>
            <a:off x="6335714" y="2428876"/>
            <a:ext cx="9858374" cy="1571624"/>
          </a:xfrm>
          <a:prstGeom prst="flowChartTermina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7200" b="1" dirty="0" err="1">
                <a:solidFill>
                  <a:prstClr val="black"/>
                </a:solidFill>
                <a:latin typeface="Times New Roman" pitchFamily="18" charset="0"/>
                <a:cs typeface="Times New Roman" pitchFamily="18" charset="0"/>
              </a:rPr>
              <a:t>Văn</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chiêu</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hồn</a:t>
            </a:r>
            <a:endParaRPr lang="en-US" sz="7200" b="1" dirty="0">
              <a:solidFill>
                <a:prstClr val="black"/>
              </a:solidFill>
              <a:latin typeface="Times New Roman" pitchFamily="18" charset="0"/>
              <a:cs typeface="Times New Roman" pitchFamily="18" charset="0"/>
            </a:endParaRPr>
          </a:p>
        </p:txBody>
      </p:sp>
      <p:sp>
        <p:nvSpPr>
          <p:cNvPr id="14" name="Flowchart: Terminator 13"/>
          <p:cNvSpPr/>
          <p:nvPr/>
        </p:nvSpPr>
        <p:spPr>
          <a:xfrm>
            <a:off x="6192837" y="4143376"/>
            <a:ext cx="9858376" cy="1571624"/>
          </a:xfrm>
          <a:prstGeom prst="flowChartTermina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7200" b="1" dirty="0" err="1">
                <a:solidFill>
                  <a:prstClr val="black"/>
                </a:solidFill>
                <a:latin typeface="Times New Roman" pitchFamily="18" charset="0"/>
                <a:cs typeface="Times New Roman" pitchFamily="18" charset="0"/>
              </a:rPr>
              <a:t>Truyện</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Kiều</a:t>
            </a:r>
            <a:endParaRPr lang="en-US" sz="7200" b="1" dirty="0">
              <a:solidFill>
                <a:prstClr val="black"/>
              </a:solidFill>
              <a:latin typeface="Times New Roman" pitchFamily="18" charset="0"/>
              <a:cs typeface="Times New Roman" pitchFamily="18" charset="0"/>
            </a:endParaRPr>
          </a:p>
        </p:txBody>
      </p:sp>
      <p:sp>
        <p:nvSpPr>
          <p:cNvPr id="15" name="Flowchart: Terminator 14"/>
          <p:cNvSpPr/>
          <p:nvPr/>
        </p:nvSpPr>
        <p:spPr>
          <a:xfrm>
            <a:off x="6192837" y="6000751"/>
            <a:ext cx="9858376" cy="1571626"/>
          </a:xfrm>
          <a:prstGeom prst="flowChartTermina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7200" b="1" dirty="0">
                <a:solidFill>
                  <a:prstClr val="black"/>
                </a:solidFill>
                <a:latin typeface="Times New Roman" pitchFamily="18" charset="0"/>
                <a:cs typeface="Times New Roman" pitchFamily="18" charset="0"/>
              </a:rPr>
              <a:t>Nam </a:t>
            </a:r>
            <a:r>
              <a:rPr lang="en-US" sz="7200" b="1" dirty="0" err="1">
                <a:solidFill>
                  <a:prstClr val="black"/>
                </a:solidFill>
                <a:latin typeface="Times New Roman" pitchFamily="18" charset="0"/>
                <a:cs typeface="Times New Roman" pitchFamily="18" charset="0"/>
              </a:rPr>
              <a:t>trung</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tạp</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ngâm</a:t>
            </a:r>
            <a:endParaRPr lang="en-US" sz="7200" b="1" dirty="0">
              <a:solidFill>
                <a:prstClr val="black"/>
              </a:solidFill>
              <a:latin typeface="Times New Roman" pitchFamily="18" charset="0"/>
              <a:cs typeface="Times New Roman" pitchFamily="18" charset="0"/>
            </a:endParaRPr>
          </a:p>
        </p:txBody>
      </p:sp>
      <p:sp>
        <p:nvSpPr>
          <p:cNvPr id="16" name="Flowchart: Terminator 15"/>
          <p:cNvSpPr/>
          <p:nvPr/>
        </p:nvSpPr>
        <p:spPr>
          <a:xfrm>
            <a:off x="6192837" y="7858126"/>
            <a:ext cx="9858376" cy="1571624"/>
          </a:xfrm>
          <a:prstGeom prst="flowChartTermina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7200" b="1" dirty="0" err="1">
                <a:solidFill>
                  <a:prstClr val="black"/>
                </a:solidFill>
                <a:latin typeface="Times New Roman" pitchFamily="18" charset="0"/>
                <a:cs typeface="Times New Roman" pitchFamily="18" charset="0"/>
              </a:rPr>
              <a:t>Bắc</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hành</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tạp</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lục</a:t>
            </a:r>
            <a:endParaRPr lang="en-US" sz="7200" b="1" dirty="0">
              <a:solidFill>
                <a:prstClr val="black"/>
              </a:solidFill>
              <a:latin typeface="Times New Roman" pitchFamily="18" charset="0"/>
              <a:cs typeface="Times New Roman" pitchFamily="18" charset="0"/>
            </a:endParaRPr>
          </a:p>
        </p:txBody>
      </p:sp>
      <p:sp>
        <p:nvSpPr>
          <p:cNvPr id="17" name="Flowchart: Terminator 16"/>
          <p:cNvSpPr/>
          <p:nvPr/>
        </p:nvSpPr>
        <p:spPr>
          <a:xfrm>
            <a:off x="6335714" y="9858376"/>
            <a:ext cx="9858374" cy="1571624"/>
          </a:xfrm>
          <a:prstGeom prst="flowChartTermina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7200" b="1" dirty="0" err="1">
                <a:solidFill>
                  <a:prstClr val="black"/>
                </a:solidFill>
                <a:latin typeface="Times New Roman" pitchFamily="18" charset="0"/>
                <a:cs typeface="Times New Roman" pitchFamily="18" charset="0"/>
              </a:rPr>
              <a:t>Thanh</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Hiên</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thi</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tập</a:t>
            </a:r>
            <a:endParaRPr lang="en-US" sz="7200" b="1" dirty="0">
              <a:solidFill>
                <a:prstClr val="black"/>
              </a:solidFill>
              <a:latin typeface="Times New Roman" pitchFamily="18" charset="0"/>
              <a:cs typeface="Times New Roman" pitchFamily="18" charset="0"/>
            </a:endParaRPr>
          </a:p>
        </p:txBody>
      </p:sp>
      <p:sp>
        <p:nvSpPr>
          <p:cNvPr id="18" name="Rounded Rectangle 17"/>
          <p:cNvSpPr/>
          <p:nvPr/>
        </p:nvSpPr>
        <p:spPr>
          <a:xfrm>
            <a:off x="17908587" y="2000250"/>
            <a:ext cx="2857500" cy="4143376"/>
          </a:xfrm>
          <a:prstGeom prst="roundRect">
            <a:avLst/>
          </a:prstGeom>
          <a:solidFill>
            <a:srgbClr val="92D05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6400" b="1" dirty="0" err="1">
                <a:solidFill>
                  <a:prstClr val="black"/>
                </a:solidFill>
                <a:latin typeface="Times New Roman" pitchFamily="18" charset="0"/>
                <a:cs typeface="Times New Roman" pitchFamily="18" charset="0"/>
              </a:rPr>
              <a:t>Tác</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phẩm</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chữ</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Nôm</a:t>
            </a:r>
            <a:endParaRPr lang="en-US" sz="6400" b="1" dirty="0">
              <a:solidFill>
                <a:prstClr val="black"/>
              </a:solidFill>
              <a:latin typeface="Times New Roman" pitchFamily="18" charset="0"/>
              <a:cs typeface="Times New Roman" pitchFamily="18" charset="0"/>
            </a:endParaRPr>
          </a:p>
        </p:txBody>
      </p:sp>
      <p:sp>
        <p:nvSpPr>
          <p:cNvPr id="19" name="Rounded Rectangle 18"/>
          <p:cNvSpPr/>
          <p:nvPr/>
        </p:nvSpPr>
        <p:spPr>
          <a:xfrm>
            <a:off x="17908587" y="6572250"/>
            <a:ext cx="2857500" cy="4714876"/>
          </a:xfrm>
          <a:prstGeom prst="roundRect">
            <a:avLst/>
          </a:prstGeom>
          <a:solidFill>
            <a:srgbClr val="92D050"/>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800" fontAlgn="base">
              <a:spcBef>
                <a:spcPct val="0"/>
              </a:spcBef>
              <a:spcAft>
                <a:spcPct val="0"/>
              </a:spcAft>
              <a:defRPr/>
            </a:pPr>
            <a:r>
              <a:rPr lang="en-US" sz="6400" b="1" dirty="0" err="1">
                <a:solidFill>
                  <a:prstClr val="black"/>
                </a:solidFill>
                <a:latin typeface="Times New Roman" pitchFamily="18" charset="0"/>
                <a:cs typeface="Times New Roman" pitchFamily="18" charset="0"/>
              </a:rPr>
              <a:t>Tác</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phẩm</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chữ</a:t>
            </a:r>
            <a:r>
              <a:rPr lang="en-US" sz="6400" b="1" dirty="0">
                <a:solidFill>
                  <a:prstClr val="black"/>
                </a:solidFill>
                <a:latin typeface="Times New Roman" pitchFamily="18" charset="0"/>
                <a:cs typeface="Times New Roman" pitchFamily="18" charset="0"/>
              </a:rPr>
              <a:t> </a:t>
            </a:r>
            <a:r>
              <a:rPr lang="en-US" sz="6400" b="1" dirty="0" err="1">
                <a:solidFill>
                  <a:prstClr val="black"/>
                </a:solidFill>
                <a:latin typeface="Times New Roman" pitchFamily="18" charset="0"/>
                <a:cs typeface="Times New Roman" pitchFamily="18" charset="0"/>
              </a:rPr>
              <a:t>Hán</a:t>
            </a:r>
            <a:endParaRPr lang="en-US" sz="6400" b="1" dirty="0">
              <a:solidFill>
                <a:prstClr val="black"/>
              </a:solidFill>
              <a:latin typeface="Times New Roman" pitchFamily="18" charset="0"/>
              <a:cs typeface="Times New Roman" pitchFamily="18" charset="0"/>
            </a:endParaRPr>
          </a:p>
        </p:txBody>
      </p:sp>
      <p:sp>
        <p:nvSpPr>
          <p:cNvPr id="20" name="Right Brace 19"/>
          <p:cNvSpPr/>
          <p:nvPr/>
        </p:nvSpPr>
        <p:spPr>
          <a:xfrm>
            <a:off x="16765587" y="6429377"/>
            <a:ext cx="714376" cy="4714874"/>
          </a:xfrm>
          <a:prstGeom prst="rightBrace">
            <a:avLst/>
          </a:prstGeom>
          <a:noFill/>
          <a:ln w="41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1828800" fontAlgn="base">
              <a:spcBef>
                <a:spcPct val="0"/>
              </a:spcBef>
              <a:spcAft>
                <a:spcPct val="0"/>
              </a:spcAft>
              <a:defRPr/>
            </a:pPr>
            <a:endParaRPr lang="en-US" sz="3600">
              <a:solidFill>
                <a:prstClr val="black"/>
              </a:solidFill>
              <a:latin typeface="Calibri"/>
            </a:endParaRPr>
          </a:p>
        </p:txBody>
      </p:sp>
      <p:sp>
        <p:nvSpPr>
          <p:cNvPr id="21" name="Right Brace 20"/>
          <p:cNvSpPr/>
          <p:nvPr/>
        </p:nvSpPr>
        <p:spPr>
          <a:xfrm>
            <a:off x="16622714" y="2571750"/>
            <a:ext cx="857250" cy="3000376"/>
          </a:xfrm>
          <a:prstGeom prst="rightBrace">
            <a:avLst/>
          </a:prstGeom>
          <a:noFill/>
          <a:ln w="41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1828800" fontAlgn="base">
              <a:spcBef>
                <a:spcPct val="0"/>
              </a:spcBef>
              <a:spcAft>
                <a:spcPct val="0"/>
              </a:spcAft>
              <a:defRPr/>
            </a:pPr>
            <a:endParaRPr lang="en-US" sz="3600">
              <a:solidFill>
                <a:prstClr val="black"/>
              </a:solidFill>
              <a:latin typeface="Calibri"/>
            </a:endParaRPr>
          </a:p>
        </p:txBody>
      </p:sp>
    </p:spTree>
    <p:extLst>
      <p:ext uri="{BB962C8B-B14F-4D97-AF65-F5344CB8AC3E}">
        <p14:creationId xmlns:p14="http://schemas.microsoft.com/office/powerpoint/2010/main" val="3520925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92" decel="100000"/>
                                        <p:tgtEl>
                                          <p:spTgt spid="5"/>
                                        </p:tgtEl>
                                      </p:cBhvr>
                                    </p:animEffect>
                                    <p:animScale>
                                      <p:cBhvr>
                                        <p:cTn id="8" dur="192" decel="100000"/>
                                        <p:tgtEl>
                                          <p:spTgt spid="5"/>
                                        </p:tgtEl>
                                      </p:cBhvr>
                                      <p:from x="10000" y="10000"/>
                                      <p:to x="200000" y="450000"/>
                                    </p:animScale>
                                    <p:animScale>
                                      <p:cBhvr>
                                        <p:cTn id="9" dur="308" accel="100000" fill="hold">
                                          <p:stCondLst>
                                            <p:cond delay="192"/>
                                          </p:stCondLst>
                                        </p:cTn>
                                        <p:tgtEl>
                                          <p:spTgt spid="5"/>
                                        </p:tgtEl>
                                      </p:cBhvr>
                                      <p:from x="200000" y="450000"/>
                                      <p:to x="100000" y="100000"/>
                                    </p:animScale>
                                    <p:set>
                                      <p:cBhvr>
                                        <p:cTn id="10" dur="192" fill="hold"/>
                                        <p:tgtEl>
                                          <p:spTgt spid="5"/>
                                        </p:tgtEl>
                                        <p:attrNameLst>
                                          <p:attrName>ppt_x</p:attrName>
                                        </p:attrNameLst>
                                      </p:cBhvr>
                                      <p:to>
                                        <p:strVal val="(0.5)"/>
                                      </p:to>
                                    </p:set>
                                    <p:anim from="(0.5)" to="(#ppt_x)" calcmode="lin" valueType="num">
                                      <p:cBhvr>
                                        <p:cTn id="11" dur="308" accel="100000" fill="hold">
                                          <p:stCondLst>
                                            <p:cond delay="192"/>
                                          </p:stCondLst>
                                        </p:cTn>
                                        <p:tgtEl>
                                          <p:spTgt spid="5"/>
                                        </p:tgtEl>
                                        <p:attrNameLst>
                                          <p:attrName>ppt_x</p:attrName>
                                        </p:attrNameLst>
                                      </p:cBhvr>
                                    </p:anim>
                                    <p:set>
                                      <p:cBhvr>
                                        <p:cTn id="12" dur="192" fill="hold"/>
                                        <p:tgtEl>
                                          <p:spTgt spid="5"/>
                                        </p:tgtEl>
                                        <p:attrNameLst>
                                          <p:attrName>ppt_y</p:attrName>
                                        </p:attrNameLst>
                                      </p:cBhvr>
                                      <p:to>
                                        <p:strVal val="(#ppt_y+0.4)"/>
                                      </p:to>
                                    </p:set>
                                    <p:anim from="(#ppt_y+0.4)" to="(#ppt_y)" calcmode="lin" valueType="num">
                                      <p:cBhvr>
                                        <p:cTn id="13" dur="308" accel="100000" fill="hold">
                                          <p:stCondLst>
                                            <p:cond delay="192"/>
                                          </p:stCondLst>
                                        </p:cTn>
                                        <p:tgtEl>
                                          <p:spTgt spid="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ppt_x</p:attrName>
                                        </p:attrNameLst>
                                      </p:cBhvr>
                                      <p:tavLst>
                                        <p:tav tm="0">
                                          <p:val>
                                            <p:strVal val="#ppt_x-.2"/>
                                          </p:val>
                                        </p:tav>
                                        <p:tav tm="100000">
                                          <p:val>
                                            <p:strVal val="#ppt_x"/>
                                          </p:val>
                                        </p:tav>
                                      </p:tavLst>
                                    </p:anim>
                                    <p:anim calcmode="lin" valueType="num">
                                      <p:cBhvr>
                                        <p:cTn id="19"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7"/>
                                        </p:tgtEl>
                                      </p:cBhvr>
                                    </p:animEffect>
                                  </p:childTnLst>
                                </p:cTn>
                              </p:par>
                              <p:par>
                                <p:cTn id="21" presetID="2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ppt_x</p:attrName>
                                        </p:attrNameLst>
                                      </p:cBhvr>
                                      <p:tavLst>
                                        <p:tav tm="0">
                                          <p:val>
                                            <p:strVal val="#ppt_x-.2"/>
                                          </p:val>
                                        </p:tav>
                                        <p:tav tm="100000">
                                          <p:val>
                                            <p:strVal val="#ppt_x"/>
                                          </p:val>
                                        </p:tav>
                                      </p:tavLst>
                                    </p:anim>
                                    <p:anim calcmode="lin" valueType="num">
                                      <p:cBhvr>
                                        <p:cTn id="2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1"/>
                                        </p:tgtEl>
                                      </p:cBhvr>
                                    </p:animEffect>
                                  </p:childTnLst>
                                </p:cTn>
                              </p:par>
                              <p:par>
                                <p:cTn id="26" presetID="29"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ppt_x</p:attrName>
                                        </p:attrNameLst>
                                      </p:cBhvr>
                                      <p:tavLst>
                                        <p:tav tm="0">
                                          <p:val>
                                            <p:strVal val="#ppt_x-.2"/>
                                          </p:val>
                                        </p:tav>
                                        <p:tav tm="100000">
                                          <p:val>
                                            <p:strVal val="#ppt_x"/>
                                          </p:val>
                                        </p:tav>
                                      </p:tavLst>
                                    </p:anim>
                                    <p:anim calcmode="lin" valueType="num">
                                      <p:cBhvr>
                                        <p:cTn id="2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ppt_x</p:attrName>
                                        </p:attrNameLst>
                                      </p:cBhvr>
                                      <p:tavLst>
                                        <p:tav tm="0">
                                          <p:val>
                                            <p:strVal val="#ppt_x-.2"/>
                                          </p:val>
                                        </p:tav>
                                        <p:tav tm="100000">
                                          <p:val>
                                            <p:strVal val="#ppt_x"/>
                                          </p:val>
                                        </p:tav>
                                      </p:tavLst>
                                    </p:anim>
                                    <p:anim calcmode="lin" valueType="num">
                                      <p:cBhvr>
                                        <p:cTn id="3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5" dur="1000"/>
                                        <p:tgtEl>
                                          <p:spTgt spid="9"/>
                                        </p:tgtEl>
                                      </p:cBhvr>
                                    </p:animEffect>
                                  </p:childTnLst>
                                </p:cTn>
                              </p:par>
                              <p:par>
                                <p:cTn id="36" presetID="29"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ppt_x</p:attrName>
                                        </p:attrNameLst>
                                      </p:cBhvr>
                                      <p:tavLst>
                                        <p:tav tm="0">
                                          <p:val>
                                            <p:strVal val="#ppt_x-.2"/>
                                          </p:val>
                                        </p:tav>
                                        <p:tav tm="100000">
                                          <p:val>
                                            <p:strVal val="#ppt_x"/>
                                          </p:val>
                                        </p:tav>
                                      </p:tavLst>
                                    </p:anim>
                                    <p:anim calcmode="lin" valueType="num">
                                      <p:cBhvr>
                                        <p:cTn id="3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gtEl>
                                      </p:cBhvr>
                                    </p:animEffect>
                                  </p:childTnLst>
                                </p:cTn>
                              </p:par>
                              <p:par>
                                <p:cTn id="41" presetID="29"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ppt_x</p:attrName>
                                        </p:attrNameLst>
                                      </p:cBhvr>
                                      <p:tavLst>
                                        <p:tav tm="0">
                                          <p:val>
                                            <p:strVal val="#ppt_x-.2"/>
                                          </p:val>
                                        </p:tav>
                                        <p:tav tm="100000">
                                          <p:val>
                                            <p:strVal val="#ppt_x"/>
                                          </p:val>
                                        </p:tav>
                                      </p:tavLst>
                                    </p:anim>
                                    <p:anim calcmode="lin" valueType="num">
                                      <p:cBhvr>
                                        <p:cTn id="4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3"/>
                                        </p:tgtEl>
                                      </p:cBhvr>
                                    </p:animEffect>
                                  </p:childTnLst>
                                </p:cTn>
                              </p:par>
                              <p:par>
                                <p:cTn id="46" presetID="29"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ppt_x</p:attrName>
                                        </p:attrNameLst>
                                      </p:cBhvr>
                                      <p:tavLst>
                                        <p:tav tm="0">
                                          <p:val>
                                            <p:strVal val="#ppt_x-.2"/>
                                          </p:val>
                                        </p:tav>
                                        <p:tav tm="100000">
                                          <p:val>
                                            <p:strVal val="#ppt_x"/>
                                          </p:val>
                                        </p:tav>
                                      </p:tavLst>
                                    </p:anim>
                                    <p:anim calcmode="lin" valueType="num">
                                      <p:cBhvr>
                                        <p:cTn id="4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4"/>
                                        </p:tgtEl>
                                      </p:cBhvr>
                                    </p:animEffect>
                                  </p:childTnLst>
                                </p:cTn>
                              </p:par>
                              <p:par>
                                <p:cTn id="51" presetID="29"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ppt_x</p:attrName>
                                        </p:attrNameLst>
                                      </p:cBhvr>
                                      <p:tavLst>
                                        <p:tav tm="0">
                                          <p:val>
                                            <p:strVal val="#ppt_x-.2"/>
                                          </p:val>
                                        </p:tav>
                                        <p:tav tm="100000">
                                          <p:val>
                                            <p:strVal val="#ppt_x"/>
                                          </p:val>
                                        </p:tav>
                                      </p:tavLst>
                                    </p:anim>
                                    <p:anim calcmode="lin" valueType="num">
                                      <p:cBhvr>
                                        <p:cTn id="5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5"/>
                                        </p:tgtEl>
                                      </p:cBhvr>
                                    </p:animEffect>
                                  </p:childTnLst>
                                </p:cTn>
                              </p:par>
                              <p:par>
                                <p:cTn id="56" presetID="29"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ppt_x</p:attrName>
                                        </p:attrNameLst>
                                      </p:cBhvr>
                                      <p:tavLst>
                                        <p:tav tm="0">
                                          <p:val>
                                            <p:strVal val="#ppt_x-.2"/>
                                          </p:val>
                                        </p:tav>
                                        <p:tav tm="100000">
                                          <p:val>
                                            <p:strVal val="#ppt_x"/>
                                          </p:val>
                                        </p:tav>
                                      </p:tavLst>
                                    </p:anim>
                                    <p:anim calcmode="lin" valueType="num">
                                      <p:cBhvr>
                                        <p:cTn id="59"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6"/>
                                        </p:tgtEl>
                                      </p:cBhvr>
                                    </p:animEffect>
                                  </p:childTnLst>
                                </p:cTn>
                              </p:par>
                              <p:par>
                                <p:cTn id="61" presetID="29"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ppt_x</p:attrName>
                                        </p:attrNameLst>
                                      </p:cBhvr>
                                      <p:tavLst>
                                        <p:tav tm="0">
                                          <p:val>
                                            <p:strVal val="#ppt_x-.2"/>
                                          </p:val>
                                        </p:tav>
                                        <p:tav tm="100000">
                                          <p:val>
                                            <p:strVal val="#ppt_x"/>
                                          </p:val>
                                        </p:tav>
                                      </p:tavLst>
                                    </p:anim>
                                    <p:anim calcmode="lin" valueType="num">
                                      <p:cBhvr>
                                        <p:cTn id="6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ntr" presetSubtype="26"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inHorizontal)">
                                      <p:cBhvr>
                                        <p:cTn id="70" dur="500"/>
                                        <p:tgtEl>
                                          <p:spTgt spid="21"/>
                                        </p:tgtEl>
                                      </p:cBhvr>
                                    </p:animEffect>
                                  </p:childTnLst>
                                </p:cTn>
                              </p:par>
                              <p:par>
                                <p:cTn id="71" presetID="16" presetClass="entr" presetSubtype="26"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Horizontal)">
                                      <p:cBhvr>
                                        <p:cTn id="73" dur="500"/>
                                        <p:tgtEl>
                                          <p:spTgt spid="1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8" presetClass="entr" presetSubtype="12"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strips(downLeft)">
                                      <p:cBhvr>
                                        <p:cTn id="78" dur="500"/>
                                        <p:tgtEl>
                                          <p:spTgt spid="20"/>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strips(downLeft)">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IV.</a:t>
            </a:r>
            <a:r>
              <a:rPr kumimoji="0" lang="en-US" sz="4800" b="1" i="1"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a:t>
            </a:r>
            <a:r>
              <a:rPr lang="en-US" sz="4800" b="1" dirty="0" smtClean="0">
                <a:solidFill>
                  <a:srgbClr val="1F497D">
                    <a:lumMod val="50000"/>
                  </a:srgbClr>
                </a:solidFill>
                <a:latin typeface="Times New Roman" panose="02020603050405020304" pitchFamily="18" charset="0"/>
                <a:ea typeface="Tahoma" panose="020B0604030504040204" pitchFamily="34" charset="0"/>
                <a:cs typeface="Times New Roman" panose="02020603050405020304" pitchFamily="18" charset="0"/>
              </a:rPr>
              <a:t>SÁNG TÁC</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769441"/>
          </a:xfrm>
          <a:prstGeom prst="rect">
            <a:avLst/>
          </a:prstGeom>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Hán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Cloud Callout 2"/>
          <p:cNvSpPr/>
          <p:nvPr/>
        </p:nvSpPr>
        <p:spPr>
          <a:xfrm>
            <a:off x="13129691" y="695326"/>
            <a:ext cx="9844482" cy="2952329"/>
          </a:xfrm>
          <a:prstGeom prst="cloudCallout">
            <a:avLst>
              <a:gd name="adj1" fmla="val -19801"/>
              <a:gd name="adj2" fmla="val 282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Hoàn</a:t>
            </a:r>
            <a:r>
              <a:rPr lang="en-US" dirty="0" smtClean="0">
                <a:solidFill>
                  <a:schemeClr val="tx1"/>
                </a:solidFill>
              </a:rPr>
              <a:t> </a:t>
            </a:r>
            <a:r>
              <a:rPr lang="en-US" dirty="0" err="1" smtClean="0">
                <a:solidFill>
                  <a:schemeClr val="tx1"/>
                </a:solidFill>
              </a:rPr>
              <a:t>thành</a:t>
            </a:r>
            <a:r>
              <a:rPr lang="en-US" dirty="0" smtClean="0">
                <a:solidFill>
                  <a:schemeClr val="tx1"/>
                </a:solidFill>
              </a:rPr>
              <a:t> </a:t>
            </a:r>
            <a:r>
              <a:rPr lang="en-US" dirty="0" err="1" smtClean="0">
                <a:solidFill>
                  <a:schemeClr val="tx1"/>
                </a:solidFill>
              </a:rPr>
              <a:t>phiếu</a:t>
            </a:r>
            <a:r>
              <a:rPr lang="en-US" dirty="0" smtClean="0">
                <a:solidFill>
                  <a:schemeClr val="tx1"/>
                </a:solidFill>
              </a:rPr>
              <a:t> </a:t>
            </a:r>
            <a:r>
              <a:rPr lang="en-US" dirty="0" err="1" smtClean="0">
                <a:solidFill>
                  <a:schemeClr val="tx1"/>
                </a:solidFill>
              </a:rPr>
              <a:t>học</a:t>
            </a:r>
            <a:r>
              <a:rPr lang="en-US" dirty="0" smtClean="0">
                <a:solidFill>
                  <a:schemeClr val="tx1"/>
                </a:solidFill>
              </a:rPr>
              <a:t> </a:t>
            </a:r>
            <a:r>
              <a:rPr lang="en-US" dirty="0" err="1" smtClean="0">
                <a:solidFill>
                  <a:schemeClr val="tx1"/>
                </a:solidFill>
              </a:rPr>
              <a:t>tập</a:t>
            </a:r>
            <a:r>
              <a:rPr lang="en-US" dirty="0" smtClean="0">
                <a:solidFill>
                  <a:schemeClr val="tx1"/>
                </a:solidFill>
              </a:rPr>
              <a:t> </a:t>
            </a:r>
            <a:r>
              <a:rPr lang="en-US" dirty="0" err="1" smtClean="0">
                <a:solidFill>
                  <a:schemeClr val="tx1"/>
                </a:solidFill>
              </a:rPr>
              <a:t>số</a:t>
            </a:r>
            <a:r>
              <a:rPr lang="en-US" dirty="0" smtClean="0">
                <a:solidFill>
                  <a:schemeClr val="tx1"/>
                </a:solidFill>
              </a:rPr>
              <a:t> 2</a:t>
            </a:r>
            <a:endParaRPr lang="en-US" dirty="0">
              <a:solidFill>
                <a:schemeClr val="tx1"/>
              </a:solidFill>
            </a:endParaRPr>
          </a:p>
        </p:txBody>
      </p:sp>
    </p:spTree>
    <p:extLst>
      <p:ext uri="{BB962C8B-B14F-4D97-AF65-F5344CB8AC3E}">
        <p14:creationId xmlns:p14="http://schemas.microsoft.com/office/powerpoint/2010/main" val="28474103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II.</a:t>
            </a:r>
            <a:r>
              <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TH</a:t>
            </a:r>
            <a:r>
              <a:rPr kumimoji="0" lang="vi-VN"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VĂN</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769441"/>
          </a:xfrm>
          <a:prstGeom prst="rect">
            <a:avLst/>
          </a:prstGeom>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Hán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34956135"/>
              </p:ext>
            </p:extLst>
          </p:nvPr>
        </p:nvGraphicFramePr>
        <p:xfrm>
          <a:off x="1" y="2"/>
          <a:ext cx="24218924" cy="13715997"/>
        </p:xfrm>
        <a:graphic>
          <a:graphicData uri="http://schemas.openxmlformats.org/drawingml/2006/table">
            <a:tbl>
              <a:tblPr firstRow="1" bandRow="1">
                <a:tableStyleId>{5C22544A-7EE6-4342-B048-85BDC9FD1C3A}</a:tableStyleId>
              </a:tblPr>
              <a:tblGrid>
                <a:gridCol w="2832546">
                  <a:extLst>
                    <a:ext uri="{9D8B030D-6E8A-4147-A177-3AD203B41FA5}">
                      <a16:colId xmlns:a16="http://schemas.microsoft.com/office/drawing/2014/main" val="1618098322"/>
                    </a:ext>
                  </a:extLst>
                </a:gridCol>
                <a:gridCol w="7416824">
                  <a:extLst>
                    <a:ext uri="{9D8B030D-6E8A-4147-A177-3AD203B41FA5}">
                      <a16:colId xmlns:a16="http://schemas.microsoft.com/office/drawing/2014/main" val="292387432"/>
                    </a:ext>
                  </a:extLst>
                </a:gridCol>
                <a:gridCol w="7560840">
                  <a:extLst>
                    <a:ext uri="{9D8B030D-6E8A-4147-A177-3AD203B41FA5}">
                      <a16:colId xmlns:a16="http://schemas.microsoft.com/office/drawing/2014/main" val="2282980680"/>
                    </a:ext>
                  </a:extLst>
                </a:gridCol>
                <a:gridCol w="6408714">
                  <a:extLst>
                    <a:ext uri="{9D8B030D-6E8A-4147-A177-3AD203B41FA5}">
                      <a16:colId xmlns:a16="http://schemas.microsoft.com/office/drawing/2014/main" val="3920456244"/>
                    </a:ext>
                  </a:extLst>
                </a:gridCol>
              </a:tblGrid>
              <a:tr h="2526148">
                <a:tc>
                  <a:txBody>
                    <a:bodyPr/>
                    <a:lstStyle/>
                    <a:p>
                      <a:r>
                        <a:rPr lang="en-US" sz="4000" dirty="0" err="1" smtClean="0">
                          <a:latin typeface="Times New Roman" panose="02020603050405020304" pitchFamily="18" charset="0"/>
                          <a:cs typeface="Times New Roman" panose="02020603050405020304" pitchFamily="18" charset="0"/>
                        </a:rPr>
                        <a:t>Nội</a:t>
                      </a:r>
                      <a:r>
                        <a:rPr lang="en-US" sz="4000" baseline="0" dirty="0" smtClean="0">
                          <a:latin typeface="Times New Roman" panose="02020603050405020304" pitchFamily="18" charset="0"/>
                          <a:cs typeface="Times New Roman" panose="02020603050405020304" pitchFamily="18" charset="0"/>
                        </a:rPr>
                        <a:t> dung </a:t>
                      </a:r>
                      <a:r>
                        <a:rPr lang="en-US" sz="4000" baseline="0" dirty="0" err="1" smtClean="0">
                          <a:latin typeface="Times New Roman" panose="02020603050405020304" pitchFamily="18" charset="0"/>
                          <a:cs typeface="Times New Roman" panose="02020603050405020304" pitchFamily="18" charset="0"/>
                        </a:rPr>
                        <a:t>tìm</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hiểu</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err="1" smtClean="0">
                          <a:latin typeface="Times New Roman" panose="02020603050405020304" pitchFamily="18" charset="0"/>
                          <a:cs typeface="Times New Roman" panose="02020603050405020304" pitchFamily="18" charset="0"/>
                        </a:rPr>
                        <a:t>Thanh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Hiên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thi</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smtClean="0">
                          <a:latin typeface="Times New Roman" panose="02020603050405020304" pitchFamily="18" charset="0"/>
                          <a:cs typeface="Times New Roman" panose="02020603050405020304" pitchFamily="18" charset="0"/>
                        </a:rPr>
                        <a:t>Nam</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trung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tạp</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ngâm</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err="1" smtClean="0">
                          <a:latin typeface="Times New Roman" panose="02020603050405020304" pitchFamily="18" charset="0"/>
                          <a:cs typeface="Times New Roman" panose="02020603050405020304" pitchFamily="18" charset="0"/>
                        </a:rPr>
                        <a:t>Bắc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hành</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tạp</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lục</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3387867"/>
                  </a:ext>
                </a:extLst>
              </a:tr>
              <a:tr h="1362826">
                <a:tc>
                  <a:txBody>
                    <a:bodyPr/>
                    <a:lstStyle/>
                    <a:p>
                      <a:r>
                        <a:rPr lang="en-US" sz="4000" dirty="0" err="1" smtClean="0">
                          <a:latin typeface="Times New Roman" panose="02020603050405020304" pitchFamily="18" charset="0"/>
                          <a:cs typeface="Times New Roman" panose="02020603050405020304" pitchFamily="18" charset="0"/>
                        </a:rPr>
                        <a:t>Văn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tự</a:t>
                      </a:r>
                      <a:endParaRPr lang="en-US" sz="40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3083280942"/>
                  </a:ext>
                </a:extLst>
              </a:tr>
              <a:tr h="3021903">
                <a:tc>
                  <a:txBody>
                    <a:bodyPr/>
                    <a:lstStyle/>
                    <a:p>
                      <a:r>
                        <a:rPr lang="en-US" sz="4000" dirty="0" err="1" smtClean="0">
                          <a:latin typeface="Times New Roman" panose="02020603050405020304" pitchFamily="18" charset="0"/>
                          <a:cs typeface="Times New Roman" panose="02020603050405020304" pitchFamily="18" charset="0"/>
                        </a:rPr>
                        <a:t>Hoàn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cảnh</a:t>
                      </a:r>
                      <a:r>
                        <a:rPr lang="en-US" sz="4000" baseline="0" dirty="0" smtClean="0">
                          <a:latin typeface="Times New Roman" panose="02020603050405020304" pitchFamily="18" charset="0"/>
                          <a:cs typeface="Times New Roman" panose="02020603050405020304" pitchFamily="18" charset="0"/>
                        </a:rPr>
                        <a:t> sang </a:t>
                      </a:r>
                      <a:r>
                        <a:rPr lang="en-US" sz="4000" baseline="0" dirty="0" err="1" smtClean="0">
                          <a:latin typeface="Times New Roman" panose="02020603050405020304" pitchFamily="18" charset="0"/>
                          <a:cs typeface="Times New Roman" panose="02020603050405020304" pitchFamily="18" charset="0"/>
                        </a:rPr>
                        <a:t>tác</a:t>
                      </a:r>
                      <a:endParaRPr lang="en-US" sz="400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endParaRPr lang="en-US" sz="4000" b="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accent3">
                        <a:lumMod val="60000"/>
                        <a:lumOff val="40000"/>
                      </a:schemeClr>
                    </a:solidFill>
                  </a:tcPr>
                </a:tc>
                <a:tc>
                  <a:txBody>
                    <a:bodyPr/>
                    <a:lstStyle/>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extLst>
                  <a:ext uri="{0D108BD9-81ED-4DB2-BD59-A6C34878D82A}">
                    <a16:rowId xmlns:a16="http://schemas.microsoft.com/office/drawing/2014/main" val="2486349368"/>
                  </a:ext>
                </a:extLst>
              </a:tr>
              <a:tr h="1752824">
                <a:tc>
                  <a:txBody>
                    <a:bodyPr/>
                    <a:lstStyle/>
                    <a:p>
                      <a:r>
                        <a:rPr lang="en-US" sz="4000" dirty="0" err="1" smtClean="0">
                          <a:latin typeface="Times New Roman" panose="02020603050405020304" pitchFamily="18" charset="0"/>
                          <a:cs typeface="Times New Roman" panose="02020603050405020304" pitchFamily="18" charset="0"/>
                        </a:rPr>
                        <a:t>Số</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lượng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bài</a:t>
                      </a:r>
                      <a:endParaRPr lang="en-US" sz="40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617468470"/>
                  </a:ext>
                </a:extLst>
              </a:tr>
              <a:tr h="2526148">
                <a:tc>
                  <a:txBody>
                    <a:bodyPr/>
                    <a:lstStyle/>
                    <a:p>
                      <a:r>
                        <a:rPr lang="en-US" sz="4000" dirty="0" err="1" smtClean="0">
                          <a:latin typeface="Times New Roman" panose="02020603050405020304" pitchFamily="18" charset="0"/>
                          <a:cs typeface="Times New Roman" panose="02020603050405020304" pitchFamily="18" charset="0"/>
                        </a:rPr>
                        <a:t>Nội</a:t>
                      </a:r>
                      <a:r>
                        <a:rPr lang="en-US" sz="4000" baseline="0" dirty="0" smtClean="0">
                          <a:latin typeface="Times New Roman" panose="02020603050405020304" pitchFamily="18" charset="0"/>
                          <a:cs typeface="Times New Roman" panose="02020603050405020304" pitchFamily="18" charset="0"/>
                        </a:rPr>
                        <a:t> dung </a:t>
                      </a:r>
                      <a:r>
                        <a:rPr lang="en-US" sz="4000" baseline="0" dirty="0" err="1" smtClean="0">
                          <a:latin typeface="Times New Roman" panose="02020603050405020304" pitchFamily="18" charset="0"/>
                          <a:cs typeface="Times New Roman" panose="02020603050405020304" pitchFamily="18" charset="0"/>
                        </a:rPr>
                        <a:t>chính</a:t>
                      </a:r>
                      <a:endParaRPr lang="en-US" sz="40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endParaRPr lang="en-US" sz="40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extLst>
                  <a:ext uri="{0D108BD9-81ED-4DB2-BD59-A6C34878D82A}">
                    <a16:rowId xmlns:a16="http://schemas.microsoft.com/office/drawing/2014/main" val="2717840800"/>
                  </a:ext>
                </a:extLst>
              </a:tr>
              <a:tr h="2526148">
                <a:tc>
                  <a:txBody>
                    <a:bodyPr/>
                    <a:lstStyle/>
                    <a:p>
                      <a:r>
                        <a:rPr lang="en-US" sz="4200" dirty="0" err="1" smtClean="0">
                          <a:latin typeface="Times New Roman" panose="02020603050405020304" pitchFamily="18" charset="0"/>
                          <a:cs typeface="Times New Roman" panose="02020603050405020304" pitchFamily="18" charset="0"/>
                        </a:rPr>
                        <a:t>Đặc</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sắc</a:t>
                      </a:r>
                      <a:r>
                        <a:rPr lang="en-US" sz="4200" baseline="0" dirty="0" smtClean="0">
                          <a:latin typeface="Times New Roman" panose="02020603050405020304" pitchFamily="18" charset="0"/>
                          <a:cs typeface="Times New Roman" panose="02020603050405020304" pitchFamily="18" charset="0"/>
                        </a:rPr>
                        <a:t> NT</a:t>
                      </a:r>
                      <a:endParaRPr lang="en-US" sz="4200" dirty="0">
                        <a:latin typeface="Times New Roman" panose="02020603050405020304" pitchFamily="18" charset="0"/>
                        <a:cs typeface="Times New Roman" panose="02020603050405020304" pitchFamily="18" charset="0"/>
                      </a:endParaRPr>
                    </a:p>
                  </a:txBody>
                  <a:tcPr/>
                </a:tc>
                <a:tc>
                  <a:txBody>
                    <a:bodyPr/>
                    <a:lstStyle/>
                    <a:p>
                      <a:endParaRPr lang="en-US" sz="4200" dirty="0">
                        <a:latin typeface="Times New Roman" panose="02020603050405020304" pitchFamily="18" charset="0"/>
                        <a:cs typeface="Times New Roman" panose="02020603050405020304" pitchFamily="18" charset="0"/>
                      </a:endParaRPr>
                    </a:p>
                  </a:txBody>
                  <a:tcPr/>
                </a:tc>
                <a:tc>
                  <a:txBody>
                    <a:bodyPr/>
                    <a:lstStyle/>
                    <a:p>
                      <a:endParaRPr lang="en-US" sz="4200" dirty="0">
                        <a:latin typeface="Times New Roman" panose="02020603050405020304" pitchFamily="18" charset="0"/>
                        <a:cs typeface="Times New Roman" panose="02020603050405020304" pitchFamily="18" charset="0"/>
                      </a:endParaRPr>
                    </a:p>
                  </a:txBody>
                  <a:tcPr/>
                </a:tc>
                <a:tc>
                  <a:txBody>
                    <a:bodyPr/>
                    <a:lstStyle/>
                    <a:p>
                      <a:endParaRPr lang="en-US" sz="4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66268359"/>
                  </a:ext>
                </a:extLst>
              </a:tr>
            </a:tbl>
          </a:graphicData>
        </a:graphic>
      </p:graphicFrame>
    </p:spTree>
    <p:extLst>
      <p:ext uri="{BB962C8B-B14F-4D97-AF65-F5344CB8AC3E}">
        <p14:creationId xmlns:p14="http://schemas.microsoft.com/office/powerpoint/2010/main" val="14599913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bwMode="auto">
          <a:xfrm>
            <a:off x="3788804" y="7578726"/>
            <a:ext cx="3943350" cy="0"/>
            <a:chOff x="3838575" y="2892218"/>
            <a:chExt cx="1940605" cy="0"/>
          </a:xfrm>
        </p:grpSpPr>
        <p:cxnSp>
          <p:nvCxnSpPr>
            <p:cNvPr id="13" name="直接连接符 12"/>
            <p:cNvCxnSpPr/>
            <p:nvPr/>
          </p:nvCxnSpPr>
          <p:spPr>
            <a:xfrm>
              <a:off x="3838575" y="2892218"/>
              <a:ext cx="151560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288560" y="2892218"/>
              <a:ext cx="4906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1744610" y="3821713"/>
            <a:ext cx="6958118" cy="6958118"/>
            <a:chOff x="304800" y="673100"/>
            <a:chExt cx="4000500" cy="4000500"/>
          </a:xfrm>
          <a:effectLst>
            <a:outerShdw blurRad="444500" dist="254000" dir="8100000" algn="tr" rotWithShape="0">
              <a:prstClr val="black">
                <a:alpha val="50000"/>
              </a:prstClr>
            </a:outerShdw>
          </a:effectLst>
        </p:grpSpPr>
        <p:sp>
          <p:nvSpPr>
            <p:cNvPr id="1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8600" noProof="1">
                <a:solidFill>
                  <a:schemeClr val="tx1"/>
                </a:solidFill>
                <a:latin typeface="+mj-ea"/>
                <a:ea typeface="+mj-ea"/>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8600" noProof="1">
                <a:latin typeface="+mj-ea"/>
                <a:ea typeface="+mj-ea"/>
              </a:endParaRPr>
            </a:p>
          </p:txBody>
        </p:sp>
      </p:grpSp>
      <p:grpSp>
        <p:nvGrpSpPr>
          <p:cNvPr id="19" name="组合 18"/>
          <p:cNvGrpSpPr/>
          <p:nvPr/>
        </p:nvGrpSpPr>
        <p:grpSpPr>
          <a:xfrm>
            <a:off x="7478090" y="3487654"/>
            <a:ext cx="1663742" cy="1663742"/>
            <a:chOff x="304800" y="673100"/>
            <a:chExt cx="4000500" cy="4000500"/>
          </a:xfrm>
          <a:effectLst>
            <a:outerShdw blurRad="317500" dist="190500" dir="8100000" algn="tr" rotWithShape="0">
              <a:prstClr val="black">
                <a:alpha val="50000"/>
              </a:prstClr>
            </a:outerShdw>
          </a:effectLst>
        </p:grpSpPr>
        <p:sp>
          <p:nvSpPr>
            <p:cNvPr id="2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6670" b="1" noProof="1">
                <a:solidFill>
                  <a:schemeClr val="tx1">
                    <a:lumMod val="95000"/>
                    <a:lumOff val="5000"/>
                  </a:schemeClr>
                </a:solidFill>
                <a:latin typeface="+mj-ea"/>
                <a:ea typeface="+mj-ea"/>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6670" b="1" noProof="1">
                  <a:solidFill>
                    <a:schemeClr val="tx1">
                      <a:lumMod val="95000"/>
                      <a:lumOff val="5000"/>
                    </a:schemeClr>
                  </a:solidFill>
                  <a:latin typeface="+mj-ea"/>
                  <a:ea typeface="+mj-ea"/>
                </a:rPr>
                <a:t>1</a:t>
              </a:r>
              <a:endParaRPr lang="zh-CN" altLang="en-US" sz="6670" b="1" noProof="1">
                <a:solidFill>
                  <a:schemeClr val="tx1">
                    <a:lumMod val="95000"/>
                    <a:lumOff val="5000"/>
                  </a:schemeClr>
                </a:solidFill>
                <a:latin typeface="+mj-ea"/>
                <a:ea typeface="+mj-ea"/>
              </a:endParaRPr>
            </a:p>
          </p:txBody>
        </p:sp>
      </p:grpSp>
      <p:grpSp>
        <p:nvGrpSpPr>
          <p:cNvPr id="22" name="组合 21"/>
          <p:cNvGrpSpPr/>
          <p:nvPr/>
        </p:nvGrpSpPr>
        <p:grpSpPr>
          <a:xfrm>
            <a:off x="8550862" y="5943096"/>
            <a:ext cx="1663742" cy="1663742"/>
            <a:chOff x="304800" y="673100"/>
            <a:chExt cx="4000500" cy="4000500"/>
          </a:xfrm>
          <a:effectLst>
            <a:outerShdw blurRad="317500" dist="190500" dir="8100000" algn="tr" rotWithShape="0">
              <a:prstClr val="black">
                <a:alpha val="50000"/>
              </a:prstClr>
            </a:outerShdw>
          </a:effectLst>
        </p:grpSpPr>
        <p:sp>
          <p:nvSpPr>
            <p:cNvPr id="2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6670" b="1" noProof="1">
                <a:solidFill>
                  <a:schemeClr val="tx1">
                    <a:lumMod val="95000"/>
                    <a:lumOff val="5000"/>
                  </a:schemeClr>
                </a:solidFill>
                <a:latin typeface="+mj-ea"/>
                <a:ea typeface="+mj-ea"/>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6670" b="1" noProof="1">
                  <a:solidFill>
                    <a:schemeClr val="tx1">
                      <a:lumMod val="95000"/>
                      <a:lumOff val="5000"/>
                    </a:schemeClr>
                  </a:solidFill>
                  <a:latin typeface="+mj-ea"/>
                  <a:ea typeface="+mj-ea"/>
                </a:rPr>
                <a:t>2</a:t>
              </a:r>
              <a:endParaRPr lang="zh-CN" altLang="en-US" sz="6670" b="1" noProof="1">
                <a:solidFill>
                  <a:schemeClr val="tx1">
                    <a:lumMod val="95000"/>
                    <a:lumOff val="5000"/>
                  </a:schemeClr>
                </a:solidFill>
                <a:latin typeface="+mj-ea"/>
                <a:ea typeface="+mj-ea"/>
              </a:endParaRPr>
            </a:p>
          </p:txBody>
        </p:sp>
      </p:grpSp>
      <p:grpSp>
        <p:nvGrpSpPr>
          <p:cNvPr id="25" name="组合 24"/>
          <p:cNvGrpSpPr/>
          <p:nvPr/>
        </p:nvGrpSpPr>
        <p:grpSpPr>
          <a:xfrm>
            <a:off x="7258538" y="9475956"/>
            <a:ext cx="1663742" cy="1663742"/>
            <a:chOff x="304800" y="673100"/>
            <a:chExt cx="4000500" cy="4000500"/>
          </a:xfrm>
          <a:effectLst>
            <a:outerShdw blurRad="317500" dist="1905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6670" b="1" noProof="1">
                <a:solidFill>
                  <a:schemeClr val="tx1">
                    <a:lumMod val="95000"/>
                    <a:lumOff val="5000"/>
                  </a:schemeClr>
                </a:solidFill>
                <a:latin typeface="+mj-ea"/>
                <a:ea typeface="+mj-ea"/>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6670" b="1" noProof="1">
                  <a:solidFill>
                    <a:schemeClr val="tx1">
                      <a:lumMod val="95000"/>
                      <a:lumOff val="5000"/>
                    </a:schemeClr>
                  </a:solidFill>
                  <a:latin typeface="+mj-ea"/>
                  <a:ea typeface="+mj-ea"/>
                </a:rPr>
                <a:t>3</a:t>
              </a:r>
              <a:endParaRPr lang="zh-CN" altLang="en-US" sz="6670" b="1" noProof="1">
                <a:solidFill>
                  <a:schemeClr val="tx1">
                    <a:lumMod val="95000"/>
                    <a:lumOff val="5000"/>
                  </a:schemeClr>
                </a:solidFill>
                <a:latin typeface="+mj-ea"/>
                <a:ea typeface="+mj-ea"/>
              </a:endParaRPr>
            </a:p>
          </p:txBody>
        </p:sp>
      </p:grpSp>
      <p:sp>
        <p:nvSpPr>
          <p:cNvPr id="34" name="TextBox 33">
            <a:extLst>
              <a:ext uri="{FF2B5EF4-FFF2-40B4-BE49-F238E27FC236}">
                <a16:creationId xmlns:a16="http://schemas.microsoft.com/office/drawing/2014/main" id="{CCB3E4B3-20DB-418D-B1C3-0709D110047D}"/>
              </a:ext>
            </a:extLst>
          </p:cNvPr>
          <p:cNvSpPr txBox="1"/>
          <p:nvPr/>
        </p:nvSpPr>
        <p:spPr>
          <a:xfrm>
            <a:off x="2161265" y="6236358"/>
            <a:ext cx="6425909" cy="2062103"/>
          </a:xfrm>
          <a:prstGeom prst="rect">
            <a:avLst/>
          </a:prstGeom>
          <a:noFill/>
        </p:spPr>
        <p:txBody>
          <a:bodyPr wrap="square">
            <a:spAutoFit/>
          </a:bodyPr>
          <a:lstStyle/>
          <a:p>
            <a:pPr algn="ctr"/>
            <a:r>
              <a:rPr lang="en-US" sz="6400" b="1" dirty="0" err="1" smtClean="0">
                <a:latin typeface="Akronism" pitchFamily="2" charset="0"/>
              </a:rPr>
              <a:t>Thanh</a:t>
            </a:r>
            <a:r>
              <a:rPr lang="en-US" sz="6400" b="1" dirty="0" smtClean="0">
                <a:latin typeface="Akronism" pitchFamily="2" charset="0"/>
              </a:rPr>
              <a:t> </a:t>
            </a:r>
            <a:r>
              <a:rPr lang="en-US" sz="6400" b="1" dirty="0" err="1" smtClean="0">
                <a:latin typeface="Akronism" pitchFamily="2" charset="0"/>
              </a:rPr>
              <a:t>Hiên</a:t>
            </a:r>
            <a:r>
              <a:rPr lang="en-US" sz="6400" b="1" dirty="0" smtClean="0">
                <a:latin typeface="Akronism" pitchFamily="2" charset="0"/>
              </a:rPr>
              <a:t> </a:t>
            </a:r>
            <a:r>
              <a:rPr lang="en-US" sz="6400" b="1" dirty="0" err="1" smtClean="0">
                <a:latin typeface="Akronism" pitchFamily="2" charset="0"/>
              </a:rPr>
              <a:t>thi</a:t>
            </a:r>
            <a:r>
              <a:rPr lang="en-US" sz="6400" b="1" dirty="0" smtClean="0">
                <a:latin typeface="Akronism" pitchFamily="2" charset="0"/>
              </a:rPr>
              <a:t> </a:t>
            </a:r>
            <a:r>
              <a:rPr lang="en-US" sz="6400" b="1" dirty="0" err="1" smtClean="0">
                <a:latin typeface="Akronism" pitchFamily="2" charset="0"/>
              </a:rPr>
              <a:t>tập</a:t>
            </a:r>
            <a:r>
              <a:rPr lang="en-US" sz="6400" b="1" dirty="0" smtClean="0">
                <a:latin typeface="Akronism" pitchFamily="2" charset="0"/>
              </a:rPr>
              <a:t>: </a:t>
            </a:r>
            <a:endParaRPr lang="en-US" sz="6400" dirty="0">
              <a:latin typeface="Akronism" pitchFamily="2" charset="0"/>
            </a:endParaRPr>
          </a:p>
        </p:txBody>
      </p:sp>
      <p:sp>
        <p:nvSpPr>
          <p:cNvPr id="35" name="TextBox 34">
            <a:extLst>
              <a:ext uri="{FF2B5EF4-FFF2-40B4-BE49-F238E27FC236}">
                <a16:creationId xmlns:a16="http://schemas.microsoft.com/office/drawing/2014/main" id="{8D495359-01D4-478A-8CFF-577079D12E58}"/>
              </a:ext>
            </a:extLst>
          </p:cNvPr>
          <p:cNvSpPr txBox="1"/>
          <p:nvPr/>
        </p:nvSpPr>
        <p:spPr>
          <a:xfrm>
            <a:off x="9178144" y="3410997"/>
            <a:ext cx="11189942" cy="1415772"/>
          </a:xfrm>
          <a:prstGeom prst="rect">
            <a:avLst/>
          </a:prstGeom>
          <a:noFill/>
        </p:spPr>
        <p:txBody>
          <a:bodyPr wrap="square">
            <a:spAutoFit/>
          </a:bodyPr>
          <a:lstStyle/>
          <a:p>
            <a:r>
              <a:rPr lang="en-US" sz="4200" b="1" dirty="0" err="1" smtClean="0">
                <a:latin typeface="Times New Roman" panose="02020603050405020304" pitchFamily="18" charset="0"/>
                <a:cs typeface="Times New Roman" panose="02020603050405020304" pitchFamily="18" charset="0"/>
              </a:rPr>
              <a:t>Hoàn</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cảnh</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sáng</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tác</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Gồm</a:t>
            </a:r>
            <a:r>
              <a:rPr lang="en-US" sz="4200" b="1" dirty="0" smtClean="0">
                <a:latin typeface="Times New Roman" panose="02020603050405020304" pitchFamily="18" charset="0"/>
                <a:cs typeface="Times New Roman" panose="02020603050405020304" pitchFamily="18" charset="0"/>
              </a:rPr>
              <a:t> 78 </a:t>
            </a:r>
            <a:r>
              <a:rPr lang="en-US" sz="4200" b="1" dirty="0" err="1" smtClean="0">
                <a:latin typeface="Times New Roman" panose="02020603050405020304" pitchFamily="18" charset="0"/>
                <a:cs typeface="Times New Roman" panose="02020603050405020304" pitchFamily="18" charset="0"/>
              </a:rPr>
              <a:t>bài</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thơ</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viết</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trong</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những</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năm</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tháng</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sống</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lưu</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lạc</a:t>
            </a:r>
            <a:r>
              <a:rPr lang="en-US" sz="4200" b="1" dirty="0" smtClean="0">
                <a:latin typeface="Times New Roman" panose="02020603050405020304" pitchFamily="18" charset="0"/>
                <a:cs typeface="Times New Roman" panose="02020603050405020304" pitchFamily="18" charset="0"/>
              </a:rPr>
              <a:t> ở </a:t>
            </a:r>
            <a:r>
              <a:rPr lang="en-US" sz="4200" b="1" dirty="0" err="1" smtClean="0">
                <a:latin typeface="Times New Roman" panose="02020603050405020304" pitchFamily="18" charset="0"/>
                <a:cs typeface="Times New Roman" panose="02020603050405020304" pitchFamily="18" charset="0"/>
              </a:rPr>
              <a:t>quê</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vợ</a:t>
            </a:r>
            <a:r>
              <a:rPr lang="en-US" sz="4200" b="1" dirty="0" smtClean="0">
                <a:latin typeface="Times New Roman" panose="02020603050405020304" pitchFamily="18" charset="0"/>
                <a:cs typeface="Times New Roman" panose="02020603050405020304" pitchFamily="18" charset="0"/>
              </a:rPr>
              <a:t>. </a:t>
            </a:r>
            <a:endParaRPr lang="en-US" sz="4200" b="1"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B8108335-D476-4016-B2F0-3555C4C2BFB1}"/>
              </a:ext>
            </a:extLst>
          </p:cNvPr>
          <p:cNvSpPr txBox="1"/>
          <p:nvPr/>
        </p:nvSpPr>
        <p:spPr>
          <a:xfrm>
            <a:off x="12696065" y="6340428"/>
            <a:ext cx="9844482" cy="754053"/>
          </a:xfrm>
          <a:prstGeom prst="rect">
            <a:avLst/>
          </a:prstGeom>
          <a:noFill/>
        </p:spPr>
        <p:txBody>
          <a:bodyPr wrap="square">
            <a:spAutoFit/>
          </a:bodyPr>
          <a:lstStyle/>
          <a:p>
            <a:endParaRPr lang="en-US" dirty="0"/>
          </a:p>
        </p:txBody>
      </p:sp>
      <p:sp>
        <p:nvSpPr>
          <p:cNvPr id="37" name="TextBox 36">
            <a:extLst>
              <a:ext uri="{FF2B5EF4-FFF2-40B4-BE49-F238E27FC236}">
                <a16:creationId xmlns:a16="http://schemas.microsoft.com/office/drawing/2014/main" id="{A415C6A9-7B2E-4E57-848D-8A825C806956}"/>
              </a:ext>
            </a:extLst>
          </p:cNvPr>
          <p:cNvSpPr txBox="1"/>
          <p:nvPr/>
        </p:nvSpPr>
        <p:spPr>
          <a:xfrm>
            <a:off x="8854591" y="10227521"/>
            <a:ext cx="15532584" cy="2108269"/>
          </a:xfrm>
          <a:prstGeom prst="rect">
            <a:avLst/>
          </a:prstGeom>
          <a:noFill/>
        </p:spPr>
        <p:txBody>
          <a:bodyPr wrap="square">
            <a:spAutoFit/>
          </a:bodyPr>
          <a:lstStyle/>
          <a:p>
            <a:r>
              <a:rPr lang="en-US" sz="4200" b="1" dirty="0" err="1">
                <a:latin typeface="Times New Roman" panose="02020603050405020304" pitchFamily="18" charset="0"/>
                <a:cs typeface="Times New Roman" panose="02020603050405020304" pitchFamily="18" charset="0"/>
              </a:rPr>
              <a:t>Đặc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sắc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nghệ</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thuật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Thể</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thơ</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Đường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luật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sử</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dụng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nhiều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điển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tích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điển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cố</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bút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pháp</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dạng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ngôn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ngữ</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cô</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đọng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hàm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súc</a:t>
            </a:r>
            <a:r>
              <a:rPr lang="en-US" sz="4200" b="1" dirty="0">
                <a:latin typeface="Times New Roman" panose="02020603050405020304" pitchFamily="18" charset="0"/>
                <a:cs typeface="Times New Roman" panose="02020603050405020304" pitchFamily="18" charset="0"/>
              </a:rPr>
              <a:t>.</a:t>
            </a:r>
          </a:p>
          <a:p>
            <a:endParaRPr lang="en-US" sz="42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r>
              <a:rPr lang="en-US" sz="4800" b="1" dirty="0" smtClean="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IV.</a:t>
            </a:r>
            <a:r>
              <a:rPr lang="en-US" sz="4800" b="1" i="1" dirty="0" smtClean="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SỰ NGHIỆP </a:t>
            </a:r>
            <a:r>
              <a:rPr lang="en-US" sz="4800" b="1" dirty="0" smtClean="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rPr>
              <a:t>SÁNG TÁC</a:t>
            </a:r>
            <a:endParaRPr lang="en-US" sz="4800" b="1" i="1" dirty="0">
              <a:solidFill>
                <a:schemeClr val="tx2">
                  <a:lumMod val="5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769441"/>
          </a:xfrm>
          <a:prstGeom prst="rect">
            <a:avLst/>
          </a:prstGeom>
        </p:spPr>
        <p:txBody>
          <a:bodyPr wrap="square">
            <a:spAutoFit/>
          </a:bodyPr>
          <a:lstStyle/>
          <a:p>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1.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chữ</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Hán</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A9FFB2B8-5A42-44B9-A8CA-9FB7117C071C}"/>
              </a:ext>
            </a:extLst>
          </p:cNvPr>
          <p:cNvSpPr txBox="1"/>
          <p:nvPr/>
        </p:nvSpPr>
        <p:spPr>
          <a:xfrm>
            <a:off x="10086232" y="5578334"/>
            <a:ext cx="14208883" cy="6709529"/>
          </a:xfrm>
          <a:prstGeom prst="rect">
            <a:avLst/>
          </a:prstGeom>
          <a:noFill/>
        </p:spPr>
        <p:txBody>
          <a:bodyPr wrap="square">
            <a:spAutoFit/>
          </a:bodyPr>
          <a:lstStyle/>
          <a:p>
            <a:r>
              <a:rPr lang="en-US" sz="4200" b="1" dirty="0" err="1" smtClean="0">
                <a:latin typeface="Times New Roman" panose="02020603050405020304" pitchFamily="18" charset="0"/>
                <a:cs typeface="Times New Roman" panose="02020603050405020304" pitchFamily="18" charset="0"/>
              </a:rPr>
              <a:t>Nội</a:t>
            </a:r>
            <a:r>
              <a:rPr lang="en-US" sz="4200" b="1" dirty="0" smtClean="0">
                <a:latin typeface="Times New Roman" panose="02020603050405020304" pitchFamily="18" charset="0"/>
                <a:cs typeface="Times New Roman" panose="02020603050405020304" pitchFamily="18" charset="0"/>
              </a:rPr>
              <a:t> dung </a:t>
            </a:r>
            <a:r>
              <a:rPr lang="en-US" sz="4200" b="1" dirty="0" err="1" smtClean="0">
                <a:latin typeface="Times New Roman" panose="02020603050405020304" pitchFamily="18" charset="0"/>
                <a:cs typeface="Times New Roman" panose="02020603050405020304" pitchFamily="18" charset="0"/>
              </a:rPr>
              <a:t>chính</a:t>
            </a:r>
            <a:r>
              <a:rPr lang="en-US" sz="4200" b="1" dirty="0" smtClean="0">
                <a:latin typeface="Times New Roman" panose="02020603050405020304" pitchFamily="18" charset="0"/>
                <a:cs typeface="Times New Roman" panose="02020603050405020304" pitchFamily="18" charset="0"/>
              </a:rPr>
              <a:t>:   </a:t>
            </a:r>
          </a:p>
          <a:p>
            <a:r>
              <a:rPr lang="en-US" sz="4200" b="1" dirty="0">
                <a:latin typeface="Times New Roman" panose="02020603050405020304" pitchFamily="18" charset="0"/>
                <a:cs typeface="Times New Roman" panose="02020603050405020304" pitchFamily="18" charset="0"/>
              </a:rPr>
              <a:t> </a:t>
            </a:r>
            <a:r>
              <a:rPr lang="en-US" sz="4200" b="1" dirty="0" smtClean="0">
                <a:latin typeface="Times New Roman" panose="02020603050405020304" pitchFamily="18" charset="0"/>
                <a:cs typeface="Times New Roman" panose="02020603050405020304" pitchFamily="18" charset="0"/>
              </a:rPr>
              <a:t> </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Khắc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họa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cuộc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sống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đầy</a:t>
            </a:r>
            <a:r>
              <a:rPr lang="en-US" sz="4200" b="1" dirty="0">
                <a:latin typeface="Times New Roman" panose="02020603050405020304" pitchFamily="18" charset="0"/>
                <a:cs typeface="Times New Roman" panose="02020603050405020304" pitchFamily="18" charset="0"/>
              </a:rPr>
              <a:t> bi </a:t>
            </a:r>
            <a:r>
              <a:rPr lang="en-US" sz="4200" b="1" dirty="0" err="1">
                <a:latin typeface="Times New Roman" panose="02020603050405020304" pitchFamily="18" charset="0"/>
                <a:cs typeface="Times New Roman" panose="02020603050405020304" pitchFamily="18" charset="0"/>
              </a:rPr>
              <a:t>kịch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và</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nỗi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niềm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thương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thân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của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Nguyễn</a:t>
            </a:r>
            <a:r>
              <a:rPr lang="en-US" sz="4200" b="1" dirty="0">
                <a:latin typeface="Times New Roman" panose="02020603050405020304" pitchFamily="18" charset="0"/>
                <a:cs typeface="Times New Roman" panose="02020603050405020304" pitchFamily="18" charset="0"/>
              </a:rPr>
              <a:t> Du: </a:t>
            </a:r>
            <a:r>
              <a:rPr lang="en-US" sz="4200" b="1" dirty="0" err="1">
                <a:latin typeface="Times New Roman" panose="02020603050405020304" pitchFamily="18" charset="0"/>
                <a:cs typeface="Times New Roman" panose="02020603050405020304" pitchFamily="18" charset="0"/>
              </a:rPr>
              <a:t>gia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đình</a:t>
            </a:r>
            <a:r>
              <a:rPr lang="en-US" sz="4200" b="1" dirty="0">
                <a:latin typeface="Times New Roman" panose="02020603050405020304" pitchFamily="18" charset="0"/>
                <a:cs typeface="Times New Roman" panose="02020603050405020304" pitchFamily="18" charset="0"/>
              </a:rPr>
              <a:t> tan </a:t>
            </a:r>
            <a:r>
              <a:rPr lang="en-US" sz="4200" b="1" dirty="0" err="1">
                <a:latin typeface="Times New Roman" panose="02020603050405020304" pitchFamily="18" charset="0"/>
                <a:cs typeface="Times New Roman" panose="02020603050405020304" pitchFamily="18" charset="0"/>
              </a:rPr>
              <a:t>tác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anh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em</a:t>
            </a:r>
            <a:r>
              <a:rPr lang="en-US" sz="4200" b="1" dirty="0">
                <a:latin typeface="Times New Roman" panose="02020603050405020304" pitchFamily="18" charset="0"/>
                <a:cs typeface="Times New Roman" panose="02020603050405020304" pitchFamily="18" charset="0"/>
              </a:rPr>
              <a:t> chia </a:t>
            </a:r>
            <a:r>
              <a:rPr lang="en-US" sz="4200" b="1" dirty="0" err="1">
                <a:latin typeface="Times New Roman" panose="02020603050405020304" pitchFamily="18" charset="0"/>
                <a:cs typeface="Times New Roman" panose="02020603050405020304" pitchFamily="18" charset="0"/>
              </a:rPr>
              <a:t>lìa</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cuộc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sống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riêng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bế</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tắc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cùng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quẫn</a:t>
            </a:r>
            <a:r>
              <a:rPr lang="en-US" sz="4200" b="1" dirty="0">
                <a:latin typeface="Times New Roman" panose="02020603050405020304" pitchFamily="18" charset="0"/>
                <a:cs typeface="Times New Roman" panose="02020603050405020304" pitchFamily="18" charset="0"/>
              </a:rPr>
              <a:t>.</a:t>
            </a:r>
          </a:p>
          <a:p>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Thấu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hiểu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đồng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cảm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với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những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bất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hạnh</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đau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thương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của</a:t>
            </a:r>
            <a:r>
              <a:rPr lang="en-US" sz="4200" b="1" dirty="0">
                <a:latin typeface="Times New Roman" panose="02020603050405020304" pitchFamily="18" charset="0"/>
                <a:cs typeface="Times New Roman" panose="02020603050405020304" pitchFamily="18" charset="0"/>
              </a:rPr>
              <a:t> con </a:t>
            </a:r>
            <a:r>
              <a:rPr lang="en-US" sz="4200" b="1" dirty="0" err="1">
                <a:latin typeface="Times New Roman" panose="02020603050405020304" pitchFamily="18" charset="0"/>
                <a:cs typeface="Times New Roman" panose="02020603050405020304" pitchFamily="18" charset="0"/>
              </a:rPr>
              <a:t>người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và</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quê</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hương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xứ</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sở</a:t>
            </a:r>
            <a:endParaRPr lang="en-US" sz="4200" b="1" dirty="0">
              <a:latin typeface="Times New Roman" panose="02020603050405020304" pitchFamily="18" charset="0"/>
              <a:cs typeface="Times New Roman" panose="02020603050405020304" pitchFamily="18" charset="0"/>
            </a:endParaRPr>
          </a:p>
          <a:p>
            <a:r>
              <a:rPr lang="en-US" b="1" dirty="0" smtClean="0"/>
              <a:t> </a:t>
            </a:r>
          </a:p>
          <a:p>
            <a:endParaRPr lang="en-US" b="1" dirty="0"/>
          </a:p>
          <a:p>
            <a:endParaRPr lang="en-US" b="1" dirty="0" smtClean="0"/>
          </a:p>
          <a:p>
            <a:r>
              <a:rPr lang="en-US" b="1" dirty="0" smtClean="0"/>
              <a:t> </a:t>
            </a:r>
            <a:endParaRPr lang="en-US" b="1" dirty="0"/>
          </a:p>
        </p:txBody>
      </p:sp>
    </p:spTree>
    <p:extLst>
      <p:ext uri="{BB962C8B-B14F-4D97-AF65-F5344CB8AC3E}">
        <p14:creationId xmlns:p14="http://schemas.microsoft.com/office/powerpoint/2010/main" val="5070332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nodePh="1">
                                  <p:stCondLst>
                                    <p:cond delay="0"/>
                                  </p:stCondLst>
                                  <p:endCondLst>
                                    <p:cond evt="begin" delay="0">
                                      <p:tn val="29"/>
                                    </p:cond>
                                  </p:end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6"/>
          <p:cNvGrpSpPr/>
          <p:nvPr/>
        </p:nvGrpSpPr>
        <p:grpSpPr>
          <a:xfrm>
            <a:off x="12979405" y="357144"/>
            <a:ext cx="11034746" cy="9741216"/>
            <a:chOff x="-1164592" y="10552869"/>
            <a:chExt cx="26164675" cy="6116456"/>
          </a:xfrm>
        </p:grpSpPr>
        <p:grpSp>
          <p:nvGrpSpPr>
            <p:cNvPr id="12" name="Group 6"/>
            <p:cNvGrpSpPr/>
            <p:nvPr/>
          </p:nvGrpSpPr>
          <p:grpSpPr>
            <a:xfrm>
              <a:off x="-1164592" y="10552869"/>
              <a:ext cx="26164675" cy="3353275"/>
              <a:chOff x="2274715" y="11282583"/>
              <a:chExt cx="19987650" cy="2613669"/>
            </a:xfrm>
          </p:grpSpPr>
          <p:sp>
            <p:nvSpPr>
              <p:cNvPr id="16" name="Rounded Rectangle 15"/>
              <p:cNvSpPr/>
              <p:nvPr/>
            </p:nvSpPr>
            <p:spPr>
              <a:xfrm>
                <a:off x="2293709" y="11296228"/>
                <a:ext cx="19968656" cy="2600024"/>
              </a:xfrm>
              <a:prstGeom prst="roundRect">
                <a:avLst>
                  <a:gd name="adj" fmla="val 8465"/>
                </a:avLst>
              </a:prstGeom>
              <a:solidFill>
                <a:srgbClr val="00B050">
                  <a:alpha val="84000"/>
                </a:srgbClr>
              </a:solidFill>
              <a:ln w="349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69160"/>
                <a:endParaRPr lang="en-US">
                  <a:solidFill>
                    <a:prstClr val="white"/>
                  </a:solidFill>
                  <a:latin typeface="Times New Roman" panose="02020603050405020304" pitchFamily="18" charset="0"/>
                  <a:cs typeface="Times New Roman" panose="02020603050405020304" pitchFamily="18" charset="0"/>
                </a:endParaRPr>
              </a:p>
            </p:txBody>
          </p:sp>
          <p:sp>
            <p:nvSpPr>
              <p:cNvPr id="17" name="Freeform 16"/>
              <p:cNvSpPr/>
              <p:nvPr/>
            </p:nvSpPr>
            <p:spPr bwMode="auto">
              <a:xfrm>
                <a:off x="20676294" y="12587923"/>
                <a:ext cx="1586071" cy="776037"/>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defTabSz="2169160"/>
                <a:endParaRPr lang="en-US">
                  <a:solidFill>
                    <a:prstClr val="black"/>
                  </a:solidFill>
                  <a:latin typeface="Times New Roman" panose="02020603050405020304" pitchFamily="18" charset="0"/>
                  <a:cs typeface="Times New Roman" panose="02020603050405020304" pitchFamily="18" charset="0"/>
                </a:endParaRPr>
              </a:p>
            </p:txBody>
          </p:sp>
          <p:sp>
            <p:nvSpPr>
              <p:cNvPr id="18" name="Freeform 17"/>
              <p:cNvSpPr/>
              <p:nvPr/>
            </p:nvSpPr>
            <p:spPr bwMode="auto">
              <a:xfrm rot="10800000">
                <a:off x="2274715" y="11282583"/>
                <a:ext cx="1670123" cy="774355"/>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defTabSz="2169160"/>
                <a:endParaRPr lang="en-US">
                  <a:solidFill>
                    <a:prstClr val="black"/>
                  </a:solidFill>
                  <a:latin typeface="Times New Roman" panose="02020603050405020304" pitchFamily="18" charset="0"/>
                  <a:cs typeface="Times New Roman" panose="02020603050405020304" pitchFamily="18" charset="0"/>
                </a:endParaRPr>
              </a:p>
            </p:txBody>
          </p:sp>
        </p:grpSp>
        <p:sp>
          <p:nvSpPr>
            <p:cNvPr id="15" name="Rectangle 14"/>
            <p:cNvSpPr/>
            <p:nvPr/>
          </p:nvSpPr>
          <p:spPr>
            <a:xfrm>
              <a:off x="-352482" y="10996464"/>
              <a:ext cx="24243622" cy="5672861"/>
            </a:xfrm>
            <a:prstGeom prst="rect">
              <a:avLst/>
            </a:prstGeom>
          </p:spPr>
          <p:txBody>
            <a:bodyPr wrap="square">
              <a:spAutoFit/>
            </a:bodyPr>
            <a:lstStyle/>
            <a:p>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thường</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mịch</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xứ</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Lưỡng</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bất</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thăng</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bi.</a:t>
              </a:r>
            </a:p>
            <a:p>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Bách</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niên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thiểu</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thương</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Cận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nhật</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dĩ</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phi.</a:t>
              </a:r>
            </a:p>
            <a:p>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Giang</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hữu</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vi-VN" sz="4800" b="1" i="1" kern="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9" name="Rectangle 8"/>
          <p:cNvSpPr/>
          <p:nvPr/>
        </p:nvSpPr>
        <p:spPr>
          <a:xfrm>
            <a:off x="6121357" y="7786694"/>
            <a:ext cx="12192000" cy="754053"/>
          </a:xfrm>
          <a:prstGeom prst="rect">
            <a:avLst/>
          </a:prstGeom>
        </p:spPr>
        <p:txBody>
          <a:bodyPr>
            <a:spAutoFit/>
          </a:bodyPr>
          <a:lstStyle/>
          <a:p>
            <a:r>
              <a:rPr lang="vi-VN"/>
              <a:t> </a:t>
            </a:r>
          </a:p>
        </p:txBody>
      </p:sp>
      <p:grpSp>
        <p:nvGrpSpPr>
          <p:cNvPr id="11" name="Group 16">
            <a:extLst>
              <a:ext uri="{FF2B5EF4-FFF2-40B4-BE49-F238E27FC236}">
                <a16:creationId xmlns:a16="http://schemas.microsoft.com/office/drawing/2014/main" id="{EF5947E4-D49D-4C17-AAC9-2D6A6175EA55}"/>
              </a:ext>
            </a:extLst>
          </p:cNvPr>
          <p:cNvGrpSpPr/>
          <p:nvPr/>
        </p:nvGrpSpPr>
        <p:grpSpPr>
          <a:xfrm>
            <a:off x="67606" y="1251703"/>
            <a:ext cx="10449484" cy="9798580"/>
            <a:chOff x="-1164592" y="10552874"/>
            <a:chExt cx="26164675" cy="8089538"/>
          </a:xfrm>
        </p:grpSpPr>
        <p:grpSp>
          <p:nvGrpSpPr>
            <p:cNvPr id="13" name="Group 6">
              <a:extLst>
                <a:ext uri="{FF2B5EF4-FFF2-40B4-BE49-F238E27FC236}">
                  <a16:creationId xmlns:a16="http://schemas.microsoft.com/office/drawing/2014/main" id="{584D2778-E17B-494A-8293-70CCA5AF0987}"/>
                </a:ext>
              </a:extLst>
            </p:cNvPr>
            <p:cNvGrpSpPr/>
            <p:nvPr/>
          </p:nvGrpSpPr>
          <p:grpSpPr>
            <a:xfrm>
              <a:off x="-1164592" y="10552874"/>
              <a:ext cx="26164675" cy="4967421"/>
              <a:chOff x="2274715" y="11282583"/>
              <a:chExt cx="19987650" cy="3871794"/>
            </a:xfrm>
          </p:grpSpPr>
          <p:sp>
            <p:nvSpPr>
              <p:cNvPr id="19" name="Rounded Rectangle 7">
                <a:extLst>
                  <a:ext uri="{FF2B5EF4-FFF2-40B4-BE49-F238E27FC236}">
                    <a16:creationId xmlns:a16="http://schemas.microsoft.com/office/drawing/2014/main" id="{92B38BEC-F228-4314-A135-3ED09D1A2CA9}"/>
                  </a:ext>
                </a:extLst>
              </p:cNvPr>
              <p:cNvSpPr/>
              <p:nvPr/>
            </p:nvSpPr>
            <p:spPr>
              <a:xfrm>
                <a:off x="2293709" y="11296228"/>
                <a:ext cx="19968656" cy="3858149"/>
              </a:xfrm>
              <a:prstGeom prst="roundRect">
                <a:avLst>
                  <a:gd name="adj" fmla="val 8465"/>
                </a:avLst>
              </a:prstGeom>
              <a:solidFill>
                <a:srgbClr val="00B050">
                  <a:alpha val="84000"/>
                </a:srgbClr>
              </a:solidFill>
              <a:ln w="349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69160"/>
                <a:endParaRPr lang="en-US">
                  <a:solidFill>
                    <a:prstClr val="white"/>
                  </a:solidFill>
                </a:endParaRPr>
              </a:p>
            </p:txBody>
          </p:sp>
          <p:sp>
            <p:nvSpPr>
              <p:cNvPr id="20" name="Freeform 10">
                <a:extLst>
                  <a:ext uri="{FF2B5EF4-FFF2-40B4-BE49-F238E27FC236}">
                    <a16:creationId xmlns:a16="http://schemas.microsoft.com/office/drawing/2014/main" id="{EF7A6D09-94FA-4E06-9E7F-C30BE856FBB7}"/>
                  </a:ext>
                </a:extLst>
              </p:cNvPr>
              <p:cNvSpPr/>
              <p:nvPr/>
            </p:nvSpPr>
            <p:spPr bwMode="auto">
              <a:xfrm>
                <a:off x="20676294" y="12825161"/>
                <a:ext cx="1586071" cy="776037"/>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defTabSz="2169160"/>
                <a:endParaRPr lang="en-US">
                  <a:solidFill>
                    <a:prstClr val="black"/>
                  </a:solidFill>
                </a:endParaRPr>
              </a:p>
            </p:txBody>
          </p:sp>
          <p:sp>
            <p:nvSpPr>
              <p:cNvPr id="21" name="Freeform 11">
                <a:extLst>
                  <a:ext uri="{FF2B5EF4-FFF2-40B4-BE49-F238E27FC236}">
                    <a16:creationId xmlns:a16="http://schemas.microsoft.com/office/drawing/2014/main" id="{7718C1F2-D68F-4B18-9DE0-CBE507A38D98}"/>
                  </a:ext>
                </a:extLst>
              </p:cNvPr>
              <p:cNvSpPr/>
              <p:nvPr/>
            </p:nvSpPr>
            <p:spPr bwMode="auto">
              <a:xfrm rot="10800000">
                <a:off x="2274715" y="11282583"/>
                <a:ext cx="1670123" cy="774355"/>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defTabSz="2169160"/>
                <a:endParaRPr lang="en-US">
                  <a:solidFill>
                    <a:prstClr val="black"/>
                  </a:solidFill>
                </a:endParaRPr>
              </a:p>
            </p:txBody>
          </p:sp>
        </p:grpSp>
        <p:sp>
          <p:nvSpPr>
            <p:cNvPr id="14" name="Rectangle 6">
              <a:extLst>
                <a:ext uri="{FF2B5EF4-FFF2-40B4-BE49-F238E27FC236}">
                  <a16:creationId xmlns:a16="http://schemas.microsoft.com/office/drawing/2014/main" id="{7BF0704E-2451-4068-91D6-305D200CAE97}"/>
                </a:ext>
              </a:extLst>
            </p:cNvPr>
            <p:cNvSpPr/>
            <p:nvPr/>
          </p:nvSpPr>
          <p:spPr>
            <a:xfrm>
              <a:off x="-352481" y="11078598"/>
              <a:ext cx="24243622" cy="7563814"/>
            </a:xfrm>
            <a:prstGeom prst="rect">
              <a:avLst/>
            </a:prstGeom>
          </p:spPr>
          <p:txBody>
            <a:bodyPr wrap="square">
              <a:spAutoFit/>
            </a:bodyPr>
            <a:lstStyle/>
            <a:p>
              <a:pPr algn="ctr">
                <a:lnSpc>
                  <a:spcPts val="6000"/>
                </a:lnSpc>
              </a:pP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Thập</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tải</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trần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ám</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ngọc</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trừ</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lnSpc>
                  <a:spcPts val="6000"/>
                </a:lnSpc>
              </a:pP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Bách</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niên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phủ</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hoang</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khư</a:t>
              </a:r>
              <a:endPar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6000"/>
                </a:lnSpc>
              </a:pP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trùng</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điểu</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phi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lnSpc>
                  <a:spcPts val="6000"/>
                </a:lnSpc>
              </a:pP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Trỉ</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uế</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càn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huyết</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lnSpc>
                  <a:spcPts val="6000"/>
                </a:lnSpc>
              </a:pP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Tang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tử</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binh</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tiền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thiên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lệ</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lnSpc>
                  <a:spcPts val="6000"/>
                </a:lnSpc>
              </a:pP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Bát</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muộn</a:t>
              </a:r>
              <a:r>
                <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lnSpc>
                  <a:spcPts val="6000"/>
                </a:lnSpc>
              </a:pPr>
              <a:endPar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6000"/>
                </a:lnSpc>
              </a:pPr>
              <a:endParaRPr lang="en-US" sz="4800" b="1" i="1" kern="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6000"/>
                </a:lnSpc>
              </a:pPr>
              <a:endParaRPr lang="vi-VN" sz="4800" b="1" i="1" kern="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12249531"/>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bwMode="auto">
          <a:xfrm>
            <a:off x="3788804" y="7578726"/>
            <a:ext cx="3943350" cy="0"/>
            <a:chOff x="3838575" y="2892218"/>
            <a:chExt cx="1940605" cy="0"/>
          </a:xfrm>
        </p:grpSpPr>
        <p:cxnSp>
          <p:nvCxnSpPr>
            <p:cNvPr id="13" name="直接连接符 12"/>
            <p:cNvCxnSpPr/>
            <p:nvPr/>
          </p:nvCxnSpPr>
          <p:spPr>
            <a:xfrm>
              <a:off x="3838575" y="2892218"/>
              <a:ext cx="151560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288560" y="2892218"/>
              <a:ext cx="4906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1744610" y="3821713"/>
            <a:ext cx="6958118" cy="6958118"/>
            <a:chOff x="304800" y="673100"/>
            <a:chExt cx="4000500" cy="4000500"/>
          </a:xfrm>
          <a:effectLst>
            <a:outerShdw blurRad="444500" dist="254000" dir="8100000" algn="tr" rotWithShape="0">
              <a:prstClr val="black">
                <a:alpha val="50000"/>
              </a:prstClr>
            </a:outerShdw>
          </a:effectLst>
        </p:grpSpPr>
        <p:sp>
          <p:nvSpPr>
            <p:cNvPr id="1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zh-CN" altLang="en-US" sz="8600" b="0" i="0" u="none" strike="noStrike" kern="1200" cap="none" spc="0" normalizeH="0" baseline="0" noProof="1">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zh-CN" altLang="en-US" sz="8600" b="0" i="0" u="none" strike="noStrike" kern="1200" cap="none" spc="0" normalizeH="0" baseline="0" noProof="1">
                <a:ln>
                  <a:noFill/>
                </a:ln>
                <a:solidFill>
                  <a:prstClr val="white"/>
                </a:solidFill>
                <a:effectLst/>
                <a:uLnTx/>
                <a:uFillTx/>
                <a:latin typeface="宋体" panose="02010600030101010101" pitchFamily="2" charset="-122"/>
                <a:ea typeface="宋体" panose="02010600030101010101" pitchFamily="2" charset="-122"/>
                <a:cs typeface="+mn-cs"/>
              </a:endParaRPr>
            </a:p>
          </p:txBody>
        </p:sp>
      </p:grpSp>
      <p:grpSp>
        <p:nvGrpSpPr>
          <p:cNvPr id="19" name="组合 18"/>
          <p:cNvGrpSpPr/>
          <p:nvPr/>
        </p:nvGrpSpPr>
        <p:grpSpPr>
          <a:xfrm>
            <a:off x="7478090" y="3487654"/>
            <a:ext cx="1663742" cy="1663742"/>
            <a:chOff x="304800" y="673100"/>
            <a:chExt cx="4000500" cy="4000500"/>
          </a:xfrm>
          <a:effectLst>
            <a:outerShdw blurRad="317500" dist="190500" dir="8100000" algn="tr" rotWithShape="0">
              <a:prstClr val="black">
                <a:alpha val="50000"/>
              </a:prstClr>
            </a:outerShdw>
          </a:effectLst>
        </p:grpSpPr>
        <p:sp>
          <p:nvSpPr>
            <p:cNvPr id="2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r>
                <a:rPr kumimoji="0" lang="en-US" altLang="zh-CN"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rPr>
                <a:t>1</a:t>
              </a: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grpSp>
      <p:grpSp>
        <p:nvGrpSpPr>
          <p:cNvPr id="22" name="组合 21"/>
          <p:cNvGrpSpPr/>
          <p:nvPr/>
        </p:nvGrpSpPr>
        <p:grpSpPr>
          <a:xfrm>
            <a:off x="8550862" y="5943096"/>
            <a:ext cx="1663742" cy="1663742"/>
            <a:chOff x="304800" y="673100"/>
            <a:chExt cx="4000500" cy="4000500"/>
          </a:xfrm>
          <a:effectLst>
            <a:outerShdw blurRad="317500" dist="190500" dir="8100000" algn="tr" rotWithShape="0">
              <a:prstClr val="black">
                <a:alpha val="50000"/>
              </a:prstClr>
            </a:outerShdw>
          </a:effectLst>
        </p:grpSpPr>
        <p:sp>
          <p:nvSpPr>
            <p:cNvPr id="2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r>
                <a:rPr kumimoji="0" lang="en-US" altLang="zh-CN"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rPr>
                <a:t>2</a:t>
              </a: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grpSp>
      <p:grpSp>
        <p:nvGrpSpPr>
          <p:cNvPr id="25" name="组合 24"/>
          <p:cNvGrpSpPr/>
          <p:nvPr/>
        </p:nvGrpSpPr>
        <p:grpSpPr>
          <a:xfrm>
            <a:off x="7776768" y="8904367"/>
            <a:ext cx="1663742" cy="1663742"/>
            <a:chOff x="304800" y="673100"/>
            <a:chExt cx="4000500" cy="4000500"/>
          </a:xfrm>
          <a:effectLst>
            <a:outerShdw blurRad="317500" dist="1905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r>
                <a:rPr kumimoji="0" lang="en-US" altLang="zh-CN"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rPr>
                <a:t>3</a:t>
              </a: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grpSp>
      <p:sp>
        <p:nvSpPr>
          <p:cNvPr id="34" name="TextBox 33">
            <a:extLst>
              <a:ext uri="{FF2B5EF4-FFF2-40B4-BE49-F238E27FC236}">
                <a16:creationId xmlns:a16="http://schemas.microsoft.com/office/drawing/2014/main" id="{CCB3E4B3-20DB-418D-B1C3-0709D110047D}"/>
              </a:ext>
            </a:extLst>
          </p:cNvPr>
          <p:cNvSpPr txBox="1"/>
          <p:nvPr/>
        </p:nvSpPr>
        <p:spPr>
          <a:xfrm>
            <a:off x="2161265" y="6236358"/>
            <a:ext cx="6425909" cy="2062103"/>
          </a:xfrm>
          <a:prstGeom prst="rect">
            <a:avLst/>
          </a:prstGeom>
          <a:noFill/>
        </p:spPr>
        <p:txBody>
          <a:bodyPr wrap="square">
            <a:spAutoFit/>
          </a:bodyPr>
          <a:lstStyle/>
          <a:p>
            <a:pPr marL="0" marR="0" lvl="0" indent="0" algn="ctr" defTabSz="217678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smtClean="0">
                <a:ln>
                  <a:noFill/>
                </a:ln>
                <a:solidFill>
                  <a:prstClr val="black"/>
                </a:solidFill>
                <a:effectLst/>
                <a:uLnTx/>
                <a:uFillTx/>
                <a:latin typeface="Akronism" pitchFamily="2" charset="0"/>
                <a:ea typeface="+mn-ea"/>
                <a:cs typeface="+mn-cs"/>
              </a:rPr>
              <a:t>Nam</a:t>
            </a:r>
            <a:r>
              <a:rPr kumimoji="0" lang="en-US" sz="6400" b="0" i="0" u="none" strike="noStrike" kern="1200" cap="none" spc="0" normalizeH="0" noProof="0" dirty="0" smtClean="0">
                <a:ln>
                  <a:noFill/>
                </a:ln>
                <a:solidFill>
                  <a:prstClr val="black"/>
                </a:solidFill>
                <a:effectLst/>
                <a:uLnTx/>
                <a:uFillTx/>
                <a:latin typeface="Akronism" pitchFamily="2" charset="0"/>
                <a:ea typeface="+mn-ea"/>
                <a:cs typeface="+mn-cs"/>
              </a:rPr>
              <a:t> </a:t>
            </a:r>
            <a:r>
              <a:rPr kumimoji="0" lang="en-US" sz="6400" b="0" i="0" u="none" strike="noStrike" kern="1200" cap="none" spc="0" normalizeH="0" noProof="0" dirty="0" err="1" smtClean="0">
                <a:ln>
                  <a:noFill/>
                </a:ln>
                <a:solidFill>
                  <a:prstClr val="black"/>
                </a:solidFill>
                <a:effectLst/>
                <a:uLnTx/>
                <a:uFillTx/>
                <a:latin typeface="Akronism" pitchFamily="2" charset="0"/>
                <a:ea typeface="+mn-ea"/>
                <a:cs typeface="+mn-cs"/>
              </a:rPr>
              <a:t>trung</a:t>
            </a:r>
            <a:r>
              <a:rPr kumimoji="0" lang="en-US" sz="6400" b="0" i="0" u="none" strike="noStrike" kern="1200" cap="none" spc="0" normalizeH="0" noProof="0" dirty="0" smtClean="0">
                <a:ln>
                  <a:noFill/>
                </a:ln>
                <a:solidFill>
                  <a:prstClr val="black"/>
                </a:solidFill>
                <a:effectLst/>
                <a:uLnTx/>
                <a:uFillTx/>
                <a:latin typeface="Akronism" pitchFamily="2" charset="0"/>
                <a:ea typeface="+mn-ea"/>
                <a:cs typeface="+mn-cs"/>
              </a:rPr>
              <a:t> </a:t>
            </a:r>
            <a:r>
              <a:rPr kumimoji="0" lang="en-US" sz="6400" b="0" i="0" u="none" strike="noStrike" kern="1200" cap="none" spc="0" normalizeH="0" noProof="0" dirty="0" err="1" smtClean="0">
                <a:ln>
                  <a:noFill/>
                </a:ln>
                <a:solidFill>
                  <a:prstClr val="black"/>
                </a:solidFill>
                <a:effectLst/>
                <a:uLnTx/>
                <a:uFillTx/>
                <a:latin typeface="Akronism" pitchFamily="2" charset="0"/>
                <a:ea typeface="+mn-ea"/>
                <a:cs typeface="+mn-cs"/>
              </a:rPr>
              <a:t>tạp</a:t>
            </a:r>
            <a:r>
              <a:rPr kumimoji="0" lang="en-US" sz="6400" b="0" i="0" u="none" strike="noStrike" kern="1200" cap="none" spc="0" normalizeH="0" noProof="0" dirty="0" smtClean="0">
                <a:ln>
                  <a:noFill/>
                </a:ln>
                <a:solidFill>
                  <a:prstClr val="black"/>
                </a:solidFill>
                <a:effectLst/>
                <a:uLnTx/>
                <a:uFillTx/>
                <a:latin typeface="Akronism" pitchFamily="2" charset="0"/>
                <a:ea typeface="+mn-ea"/>
                <a:cs typeface="+mn-cs"/>
              </a:rPr>
              <a:t> </a:t>
            </a:r>
            <a:r>
              <a:rPr kumimoji="0" lang="en-US" sz="6400" b="0" i="0" u="none" strike="noStrike" kern="1200" cap="none" spc="0" normalizeH="0" noProof="0" dirty="0" err="1" smtClean="0">
                <a:ln>
                  <a:noFill/>
                </a:ln>
                <a:solidFill>
                  <a:prstClr val="black"/>
                </a:solidFill>
                <a:effectLst/>
                <a:uLnTx/>
                <a:uFillTx/>
                <a:latin typeface="Akronism" pitchFamily="2" charset="0"/>
                <a:ea typeface="+mn-ea"/>
                <a:cs typeface="+mn-cs"/>
              </a:rPr>
              <a:t>ngâm</a:t>
            </a:r>
            <a:endParaRPr kumimoji="0" lang="en-US" sz="6400" b="0" i="0" u="none" strike="noStrike" kern="1200" cap="none" spc="0" normalizeH="0" baseline="0" noProof="0" dirty="0">
              <a:ln>
                <a:noFill/>
              </a:ln>
              <a:solidFill>
                <a:prstClr val="black"/>
              </a:solidFill>
              <a:effectLst/>
              <a:uLnTx/>
              <a:uFillTx/>
              <a:latin typeface="Akronism" pitchFamily="2" charset="0"/>
              <a:ea typeface="+mn-ea"/>
              <a:cs typeface="+mn-cs"/>
            </a:endParaRPr>
          </a:p>
        </p:txBody>
      </p:sp>
      <p:sp>
        <p:nvSpPr>
          <p:cNvPr id="35" name="TextBox 34">
            <a:extLst>
              <a:ext uri="{FF2B5EF4-FFF2-40B4-BE49-F238E27FC236}">
                <a16:creationId xmlns:a16="http://schemas.microsoft.com/office/drawing/2014/main" id="{8D495359-01D4-478A-8CFF-577079D12E58}"/>
              </a:ext>
            </a:extLst>
          </p:cNvPr>
          <p:cNvSpPr txBox="1"/>
          <p:nvPr/>
        </p:nvSpPr>
        <p:spPr>
          <a:xfrm>
            <a:off x="9178144" y="3410997"/>
            <a:ext cx="11189942" cy="2077492"/>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Hoàn</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cảnh</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sáng</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tác</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Gồm</a:t>
            </a:r>
            <a:r>
              <a:rPr kumimoji="0" lang="en-US" sz="4300" b="1" i="0" u="none" strike="noStrike" kern="1200" cap="none" spc="0" normalizeH="0" noProof="0" dirty="0" smtClean="0">
                <a:ln>
                  <a:noFill/>
                </a:ln>
                <a:solidFill>
                  <a:prstClr val="black"/>
                </a:solidFill>
                <a:effectLst/>
                <a:uLnTx/>
                <a:uFillTx/>
                <a:latin typeface="Calibri"/>
                <a:ea typeface="+mn-ea"/>
                <a:cs typeface="+mn-cs"/>
              </a:rPr>
              <a:t> 40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bài</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sáng</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tác</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trong</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thời</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gian</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Nguyễn</a:t>
            </a:r>
            <a:r>
              <a:rPr kumimoji="0" lang="en-US" sz="4300" b="1" i="0" u="none" strike="noStrike" kern="1200" cap="none" spc="0" normalizeH="0" noProof="0" dirty="0" smtClean="0">
                <a:ln>
                  <a:noFill/>
                </a:ln>
                <a:solidFill>
                  <a:prstClr val="black"/>
                </a:solidFill>
                <a:effectLst/>
                <a:uLnTx/>
                <a:uFillTx/>
                <a:latin typeface="Calibri"/>
                <a:ea typeface="+mn-ea"/>
                <a:cs typeface="+mn-cs"/>
              </a:rPr>
              <a:t> Du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ra</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làm</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quan</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cho</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triều</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đình</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nhà</a:t>
            </a:r>
            <a:r>
              <a:rPr kumimoji="0" lang="en-US" sz="4300" b="1" i="0" u="none" strike="noStrike" kern="1200" cap="none" spc="0" normalizeH="0" noProof="0" dirty="0" smtClean="0">
                <a:ln>
                  <a:noFill/>
                </a:ln>
                <a:solidFill>
                  <a:prstClr val="black"/>
                </a:solidFill>
                <a:effectLst/>
                <a:uLnTx/>
                <a:uFillTx/>
                <a:latin typeface="Calibri"/>
                <a:ea typeface="+mn-ea"/>
                <a:cs typeface="+mn-cs"/>
              </a:rPr>
              <a:t> </a:t>
            </a:r>
            <a:r>
              <a:rPr kumimoji="0" lang="en-US" sz="4300" b="1" i="0" u="none" strike="noStrike" kern="1200" cap="none" spc="0" normalizeH="0" noProof="0" dirty="0" err="1" smtClean="0">
                <a:ln>
                  <a:noFill/>
                </a:ln>
                <a:solidFill>
                  <a:prstClr val="black"/>
                </a:solidFill>
                <a:effectLst/>
                <a:uLnTx/>
                <a:uFillTx/>
                <a:latin typeface="Calibri"/>
                <a:ea typeface="+mn-ea"/>
                <a:cs typeface="+mn-cs"/>
              </a:rPr>
              <a:t>Nguyễn</a:t>
            </a:r>
            <a:r>
              <a:rPr kumimoji="0" lang="en-US" sz="4300" b="1" i="0" u="none" strike="noStrike" kern="1200" cap="none" spc="0" normalizeH="0" noProof="0" dirty="0" smtClean="0">
                <a:ln>
                  <a:noFill/>
                </a:ln>
                <a:solidFill>
                  <a:prstClr val="black"/>
                </a:solidFill>
                <a:effectLst/>
                <a:uLnTx/>
                <a:uFillTx/>
                <a:latin typeface="Calibri"/>
                <a:ea typeface="+mn-ea"/>
                <a:cs typeface="+mn-cs"/>
              </a:rPr>
              <a:t>.</a:t>
            </a:r>
            <a:endParaRPr kumimoji="0" lang="en-US" sz="4300" b="1"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B8108335-D476-4016-B2F0-3555C4C2BFB1}"/>
              </a:ext>
            </a:extLst>
          </p:cNvPr>
          <p:cNvSpPr txBox="1"/>
          <p:nvPr/>
        </p:nvSpPr>
        <p:spPr>
          <a:xfrm>
            <a:off x="12696065" y="6340428"/>
            <a:ext cx="9844482" cy="754053"/>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A415C6A9-7B2E-4E57-848D-8A825C806956}"/>
              </a:ext>
            </a:extLst>
          </p:cNvPr>
          <p:cNvSpPr txBox="1"/>
          <p:nvPr/>
        </p:nvSpPr>
        <p:spPr>
          <a:xfrm>
            <a:off x="9440510" y="8999821"/>
            <a:ext cx="14946665" cy="3447098"/>
          </a:xfrm>
          <a:prstGeom prst="rect">
            <a:avLst/>
          </a:prstGeom>
          <a:noFill/>
        </p:spPr>
        <p:txBody>
          <a:bodyPr wrap="square">
            <a:spAutoFit/>
          </a:bodyPr>
          <a:lstStyle/>
          <a:p>
            <a:r>
              <a:rPr kumimoji="0" lang="en-US" sz="4300" b="1" i="0" u="none" strike="noStrike" kern="1200" cap="none" spc="0" normalizeH="0" baseline="0" noProof="0" dirty="0" err="1" smtClean="0">
                <a:ln>
                  <a:noFill/>
                </a:ln>
                <a:solidFill>
                  <a:prstClr val="black"/>
                </a:solidFill>
                <a:effectLst/>
                <a:uLnTx/>
                <a:uFillTx/>
                <a:latin typeface="Calibri"/>
              </a:rPr>
              <a:t>Đặc</a:t>
            </a:r>
            <a:r>
              <a:rPr kumimoji="0" lang="en-US" sz="4300" b="1" i="0" u="none" strike="noStrike" kern="1200" cap="none" spc="0" normalizeH="0" baseline="0" noProof="0" dirty="0" smtClean="0">
                <a:ln>
                  <a:noFill/>
                </a:ln>
                <a:solidFill>
                  <a:prstClr val="black"/>
                </a:solidFill>
                <a:effectLst/>
                <a:uLnTx/>
                <a:uFillTx/>
                <a:latin typeface="Calibri"/>
              </a:rPr>
              <a:t> </a:t>
            </a:r>
            <a:r>
              <a:rPr kumimoji="0" lang="en-US" sz="4300" b="1" i="0" u="none" strike="noStrike" kern="1200" cap="none" spc="0" normalizeH="0" baseline="0" noProof="0" dirty="0" err="1" smtClean="0">
                <a:ln>
                  <a:noFill/>
                </a:ln>
                <a:solidFill>
                  <a:prstClr val="black"/>
                </a:solidFill>
                <a:effectLst/>
                <a:uLnTx/>
                <a:uFillTx/>
                <a:latin typeface="Calibri"/>
              </a:rPr>
              <a:t>sắc</a:t>
            </a:r>
            <a:r>
              <a:rPr kumimoji="0" lang="en-US" sz="4300" b="1" i="0" u="none" strike="noStrike" kern="1200" cap="none" spc="0" normalizeH="0" baseline="0" noProof="0" dirty="0" smtClean="0">
                <a:ln>
                  <a:noFill/>
                </a:ln>
                <a:solidFill>
                  <a:prstClr val="black"/>
                </a:solidFill>
                <a:effectLst/>
                <a:uLnTx/>
                <a:uFillTx/>
                <a:latin typeface="Calibri"/>
              </a:rPr>
              <a:t> </a:t>
            </a:r>
            <a:r>
              <a:rPr kumimoji="0" lang="en-US" sz="4300" b="1" i="0" u="none" strike="noStrike" kern="1200" cap="none" spc="0" normalizeH="0" baseline="0" noProof="0" dirty="0" err="1" smtClean="0">
                <a:ln>
                  <a:noFill/>
                </a:ln>
                <a:solidFill>
                  <a:prstClr val="black"/>
                </a:solidFill>
                <a:effectLst/>
                <a:uLnTx/>
                <a:uFillTx/>
                <a:latin typeface="Calibri"/>
              </a:rPr>
              <a:t>nghệ</a:t>
            </a:r>
            <a:r>
              <a:rPr kumimoji="0" lang="en-US" sz="4300" b="1" i="0" u="none" strike="noStrike" kern="1200" cap="none" spc="0" normalizeH="0" baseline="0" noProof="0" dirty="0" smtClean="0">
                <a:ln>
                  <a:noFill/>
                </a:ln>
                <a:solidFill>
                  <a:prstClr val="black"/>
                </a:solidFill>
                <a:effectLst/>
                <a:uLnTx/>
                <a:uFillTx/>
                <a:latin typeface="Calibri"/>
              </a:rPr>
              <a:t> </a:t>
            </a:r>
            <a:r>
              <a:rPr kumimoji="0" lang="en-US" sz="4300" b="1" i="0" u="none" strike="noStrike" kern="1200" cap="none" spc="0" normalizeH="0" baseline="0" noProof="0" dirty="0" err="1" smtClean="0">
                <a:ln>
                  <a:noFill/>
                </a:ln>
                <a:solidFill>
                  <a:prstClr val="black"/>
                </a:solidFill>
                <a:effectLst/>
                <a:uLnTx/>
                <a:uFillTx/>
                <a:latin typeface="Calibri"/>
              </a:rPr>
              <a:t>thuật</a:t>
            </a:r>
            <a:r>
              <a:rPr kumimoji="0" lang="en-US" sz="4300" b="1" i="0" u="none" strike="noStrike" kern="1200" cap="none" spc="0" normalizeH="0" baseline="0" noProof="0" dirty="0" smtClean="0">
                <a:ln>
                  <a:noFill/>
                </a:ln>
                <a:solidFill>
                  <a:prstClr val="black"/>
                </a:solidFill>
                <a:effectLst/>
                <a:uLnTx/>
                <a:uFillTx/>
                <a:latin typeface="Calibri"/>
              </a:rPr>
              <a:t>:</a:t>
            </a:r>
            <a:r>
              <a:rPr kumimoji="0" lang="en-US" sz="4300" b="1" i="0" u="none" strike="noStrike" kern="1200" cap="none" spc="0" normalizeH="0" noProof="0" dirty="0" smtClean="0">
                <a:ln>
                  <a:noFill/>
                </a:ln>
                <a:solidFill>
                  <a:prstClr val="black"/>
                </a:solidFill>
                <a:effectLst/>
                <a:uLnTx/>
                <a:uFillTx/>
                <a:latin typeface="Calibri"/>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giọng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điệu</a:t>
            </a:r>
            <a:r>
              <a:rPr lang="en-US" sz="4400" b="1" dirty="0">
                <a:latin typeface="Times New Roman" panose="02020603050405020304" pitchFamily="18" charset="0"/>
                <a:cs typeface="Times New Roman" panose="02020603050405020304" pitchFamily="18" charset="0"/>
              </a:rPr>
              <a:t> bi </a:t>
            </a:r>
            <a:r>
              <a:rPr lang="en-US" sz="4400" b="1" dirty="0" err="1">
                <a:latin typeface="Times New Roman" panose="02020603050405020304" pitchFamily="18" charset="0"/>
                <a:cs typeface="Times New Roman" panose="02020603050405020304" pitchFamily="18" charset="0"/>
              </a:rPr>
              <a:t>thiết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xen</a:t>
            </a:r>
            <a:r>
              <a:rPr lang="en-US" sz="4400" b="1" dirty="0">
                <a:latin typeface="Times New Roman" panose="02020603050405020304" pitchFamily="18" charset="0"/>
                <a:cs typeface="Times New Roman" panose="02020603050405020304" pitchFamily="18" charset="0"/>
              </a:rPr>
              <a:t>. </a:t>
            </a:r>
          </a:p>
          <a:p>
            <a:endParaRPr lang="en-US" b="1" dirty="0"/>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noProof="0" dirty="0" smtClean="0">
                <a:ln>
                  <a:noFill/>
                </a:ln>
                <a:solidFill>
                  <a:prstClr val="black"/>
                </a:solidFill>
                <a:effectLst/>
                <a:uLnTx/>
                <a:uFillTx/>
                <a:latin typeface="Calibri"/>
              </a:rPr>
              <a:t> </a:t>
            </a:r>
            <a:endParaRPr kumimoji="0" lang="en-US" sz="4300" b="1" i="0" u="none" strike="noStrike" kern="1200" cap="none" spc="0" normalizeH="0" baseline="0" noProof="0" dirty="0">
              <a:ln>
                <a:noFill/>
              </a:ln>
              <a:solidFill>
                <a:prstClr val="black"/>
              </a:solidFill>
              <a:effectLst/>
              <a:uLnTx/>
              <a:uFillTx/>
              <a:latin typeface="Calibri"/>
            </a:endParaRPr>
          </a:p>
        </p:txBody>
      </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IV.</a:t>
            </a:r>
            <a:r>
              <a:rPr kumimoji="0" lang="en-US" sz="4800" b="1" i="1"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a:t>
            </a:r>
            <a:r>
              <a:rPr lang="en-US" sz="4800" b="1" dirty="0" smtClean="0">
                <a:solidFill>
                  <a:srgbClr val="1F497D">
                    <a:lumMod val="50000"/>
                  </a:srgbClr>
                </a:solidFill>
                <a:latin typeface="Times New Roman" panose="02020603050405020304" pitchFamily="18" charset="0"/>
                <a:ea typeface="Tahoma" panose="020B0604030504040204" pitchFamily="34" charset="0"/>
                <a:cs typeface="Times New Roman" panose="02020603050405020304" pitchFamily="18" charset="0"/>
              </a:rPr>
              <a:t>SÁNG TÁC</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769441"/>
          </a:xfrm>
          <a:prstGeom prst="rect">
            <a:avLst/>
          </a:prstGeom>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Hán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A9FFB2B8-5A42-44B9-A8CA-9FB7117C071C}"/>
              </a:ext>
            </a:extLst>
          </p:cNvPr>
          <p:cNvSpPr txBox="1"/>
          <p:nvPr/>
        </p:nvSpPr>
        <p:spPr>
          <a:xfrm>
            <a:off x="10259218" y="5845812"/>
            <a:ext cx="14208883" cy="4093428"/>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Nội</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dung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chính</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smtClean="0">
                <a:ln>
                  <a:noFill/>
                </a:ln>
                <a:solidFill>
                  <a:prstClr val="black"/>
                </a:solidFill>
                <a:effectLst/>
                <a:uLnTx/>
                <a:uFillTx/>
                <a:latin typeface="Calibri"/>
              </a:rPr>
              <a:t> </a:t>
            </a:r>
            <a:r>
              <a:rPr lang="en-US" sz="4400" b="1" dirty="0" err="1" smtClean="0">
                <a:latin typeface="Times New Roman" panose="02020603050405020304" pitchFamily="18" charset="0"/>
                <a:ea typeface="Calibri" panose="020F0502020204030204" pitchFamily="34" charset="0"/>
              </a:rPr>
              <a:t>Bày</a:t>
            </a:r>
            <a:r>
              <a:rPr lang="en-US" sz="4400" b="1" dirty="0" smtClean="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tỏ</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nỗi</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chán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chường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thất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vọng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về</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chốn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quan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trường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và</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niềm</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khao</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khát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được</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từ</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quan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về</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sống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ẩn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dật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nơi</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quê</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nhà</a:t>
            </a:r>
            <a:r>
              <a:rPr lang="en-US" sz="4400" b="1" dirty="0">
                <a:latin typeface="Times New Roman" panose="02020603050405020304" pitchFamily="18" charset="0"/>
                <a:ea typeface="Calibri" panose="020F0502020204030204" pitchFamily="34" charset="0"/>
              </a:rPr>
              <a:t>. </a:t>
            </a:r>
            <a:endParaRPr kumimoji="0" lang="en-US" sz="4300" b="1" i="0" u="none" strike="noStrike" kern="1200" cap="none" spc="0" normalizeH="0" baseline="0" noProof="0" dirty="0" smtClean="0">
              <a:ln>
                <a:noFill/>
              </a:ln>
              <a:solidFill>
                <a:prstClr val="black"/>
              </a:solidFill>
              <a:effectLst/>
              <a:uLnTx/>
              <a:uFillTx/>
              <a:latin typeface="Calibri"/>
            </a:endParaRPr>
          </a:p>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3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3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43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99756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nodePh="1">
                                  <p:stCondLst>
                                    <p:cond delay="0"/>
                                  </p:stCondLst>
                                  <p:endCondLst>
                                    <p:cond evt="begin" delay="0">
                                      <p:tn val="29"/>
                                    </p:cond>
                                  </p:end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6"/>
          <p:cNvGrpSpPr/>
          <p:nvPr/>
        </p:nvGrpSpPr>
        <p:grpSpPr>
          <a:xfrm>
            <a:off x="12979405" y="357143"/>
            <a:ext cx="11034746" cy="8512470"/>
            <a:chOff x="-1164592" y="10552869"/>
            <a:chExt cx="26164675" cy="3653690"/>
          </a:xfrm>
        </p:grpSpPr>
        <p:grpSp>
          <p:nvGrpSpPr>
            <p:cNvPr id="12" name="Group 6"/>
            <p:cNvGrpSpPr/>
            <p:nvPr/>
          </p:nvGrpSpPr>
          <p:grpSpPr>
            <a:xfrm>
              <a:off x="-1164592" y="10552869"/>
              <a:ext cx="26164675" cy="3353275"/>
              <a:chOff x="2274715" y="11282583"/>
              <a:chExt cx="19987650" cy="2613669"/>
            </a:xfrm>
          </p:grpSpPr>
          <p:sp>
            <p:nvSpPr>
              <p:cNvPr id="16" name="Rounded Rectangle 15"/>
              <p:cNvSpPr/>
              <p:nvPr/>
            </p:nvSpPr>
            <p:spPr>
              <a:xfrm>
                <a:off x="2293709" y="11296228"/>
                <a:ext cx="19968656" cy="2600024"/>
              </a:xfrm>
              <a:prstGeom prst="roundRect">
                <a:avLst>
                  <a:gd name="adj" fmla="val 8465"/>
                </a:avLst>
              </a:prstGeom>
              <a:solidFill>
                <a:srgbClr val="00B050">
                  <a:alpha val="84000"/>
                </a:srgbClr>
              </a:solidFill>
              <a:ln w="349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6"/>
              <p:cNvSpPr/>
              <p:nvPr/>
            </p:nvSpPr>
            <p:spPr bwMode="auto">
              <a:xfrm>
                <a:off x="20676294" y="12587923"/>
                <a:ext cx="1586071" cy="776037"/>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marL="0" marR="0" lvl="0" indent="0" algn="l"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7"/>
              <p:cNvSpPr/>
              <p:nvPr/>
            </p:nvSpPr>
            <p:spPr bwMode="auto">
              <a:xfrm rot="10800000">
                <a:off x="2274715" y="11282583"/>
                <a:ext cx="1670123" cy="774355"/>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marL="0" marR="0" lvl="0" indent="0" algn="l"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5" name="Rectangle 14"/>
            <p:cNvSpPr/>
            <p:nvPr/>
          </p:nvSpPr>
          <p:spPr>
            <a:xfrm>
              <a:off x="-352482" y="10996464"/>
              <a:ext cx="24243622" cy="3210095"/>
            </a:xfrm>
            <a:prstGeom prst="rect">
              <a:avLst/>
            </a:prstGeom>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Vọng</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vọng</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hương</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tự</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nhật</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biên</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lang="en-US" sz="4800" b="1" i="1" kern="0" baseline="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Hoành</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Sơn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chỉ</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sơn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điên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Khả</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liên</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quy</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lộ</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tài</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tam </a:t>
              </a:r>
              <a:r>
                <a:rPr kumimoji="0" lang="en-US" sz="4800" b="1" i="1" u="none" strike="noStrike" kern="0" cap="none" spc="0" normalizeH="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nhật</a:t>
              </a:r>
              <a:r>
                <a:rPr kumimoji="0" lang="en-US" sz="4800" b="1" i="1" u="none" strike="noStrike" kern="0" cap="none" spc="0" normalizeH="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Độc</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bão</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hương</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tâm</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dĩ</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tứ</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niên</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đảo</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thu</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thanh</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nhập</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hải</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lang="en-US" sz="4800" b="1" i="1" kern="0" baseline="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Nễ</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giang</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triều</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trướng</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bạch</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hàm</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thiên</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Ngoại</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châu</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kim</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dữ</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ngô</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châu</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biệt</a:t>
              </a:r>
              <a:endPar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2176780" rtl="0" eaLnBrk="1" fontAlgn="auto" latinLnBrk="0" hangingPunct="1">
                <a:lnSpc>
                  <a:spcPct val="100000"/>
                </a:lnSpc>
                <a:spcBef>
                  <a:spcPts val="0"/>
                </a:spcBef>
                <a:spcAft>
                  <a:spcPts val="0"/>
                </a:spcAft>
                <a:buClrTx/>
                <a:buSzTx/>
                <a:buFontTx/>
                <a:buNone/>
                <a:tabLst/>
                <a:defRPr/>
              </a:pPr>
              <a:r>
                <a:rPr lang="en-US" sz="4800" b="1" i="1" kern="0" baseline="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Khán</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khan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phong</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bất</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noProof="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tiền</a:t>
              </a:r>
              <a:r>
                <a:rPr lang="en-US" sz="4800" b="1" i="1" kern="0" noProof="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4800" u="none" strike="noStrike" kern="0" cap="none" spc="0" normalizeH="0" baseline="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Nễ</a:t>
              </a:r>
              <a:r>
                <a:rPr kumimoji="0" lang="en-US" sz="4800"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giang</a:t>
              </a:r>
              <a:r>
                <a:rPr kumimoji="0" lang="en-US" sz="4800"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khẩu</a:t>
              </a:r>
              <a:r>
                <a:rPr kumimoji="0" lang="en-US" sz="4800"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hương</a:t>
              </a:r>
              <a:r>
                <a:rPr kumimoji="0" lang="en-US" sz="4800"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vọng</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9" name="Rectangle 8"/>
          <p:cNvSpPr/>
          <p:nvPr/>
        </p:nvSpPr>
        <p:spPr>
          <a:xfrm>
            <a:off x="6121357" y="7786694"/>
            <a:ext cx="12192000" cy="754053"/>
          </a:xfrm>
          <a:prstGeom prst="rect">
            <a:avLst/>
          </a:prstGeom>
        </p:spPr>
        <p:txBody>
          <a:bodyPr>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vi-VN" sz="43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p:txBody>
      </p:sp>
      <p:grpSp>
        <p:nvGrpSpPr>
          <p:cNvPr id="11" name="Group 16">
            <a:extLst>
              <a:ext uri="{FF2B5EF4-FFF2-40B4-BE49-F238E27FC236}">
                <a16:creationId xmlns:a16="http://schemas.microsoft.com/office/drawing/2014/main" id="{EF5947E4-D49D-4C17-AAC9-2D6A6175EA55}"/>
              </a:ext>
            </a:extLst>
          </p:cNvPr>
          <p:cNvGrpSpPr/>
          <p:nvPr/>
        </p:nvGrpSpPr>
        <p:grpSpPr>
          <a:xfrm>
            <a:off x="67606" y="1251704"/>
            <a:ext cx="10449484" cy="9278704"/>
            <a:chOff x="-1164592" y="10552874"/>
            <a:chExt cx="26164675" cy="4967421"/>
          </a:xfrm>
        </p:grpSpPr>
        <p:grpSp>
          <p:nvGrpSpPr>
            <p:cNvPr id="13" name="Group 6">
              <a:extLst>
                <a:ext uri="{FF2B5EF4-FFF2-40B4-BE49-F238E27FC236}">
                  <a16:creationId xmlns:a16="http://schemas.microsoft.com/office/drawing/2014/main" id="{584D2778-E17B-494A-8293-70CCA5AF0987}"/>
                </a:ext>
              </a:extLst>
            </p:cNvPr>
            <p:cNvGrpSpPr/>
            <p:nvPr/>
          </p:nvGrpSpPr>
          <p:grpSpPr>
            <a:xfrm>
              <a:off x="-1164592" y="10552874"/>
              <a:ext cx="26164675" cy="4967421"/>
              <a:chOff x="2274715" y="11282583"/>
              <a:chExt cx="19987650" cy="3871794"/>
            </a:xfrm>
          </p:grpSpPr>
          <p:sp>
            <p:nvSpPr>
              <p:cNvPr id="19" name="Rounded Rectangle 7">
                <a:extLst>
                  <a:ext uri="{FF2B5EF4-FFF2-40B4-BE49-F238E27FC236}">
                    <a16:creationId xmlns:a16="http://schemas.microsoft.com/office/drawing/2014/main" id="{92B38BEC-F228-4314-A135-3ED09D1A2CA9}"/>
                  </a:ext>
                </a:extLst>
              </p:cNvPr>
              <p:cNvSpPr/>
              <p:nvPr/>
            </p:nvSpPr>
            <p:spPr>
              <a:xfrm>
                <a:off x="2293709" y="11296228"/>
                <a:ext cx="19968656" cy="3858149"/>
              </a:xfrm>
              <a:prstGeom prst="roundRect">
                <a:avLst>
                  <a:gd name="adj" fmla="val 8465"/>
                </a:avLst>
              </a:prstGeom>
              <a:solidFill>
                <a:srgbClr val="00B050">
                  <a:alpha val="84000"/>
                </a:srgbClr>
              </a:solidFill>
              <a:ln w="349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216916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Chinh</a:t>
                </a:r>
                <a:r>
                  <a:rPr kumimoji="0" lang="en-US" sz="4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phu</a:t>
                </a:r>
                <a:r>
                  <a:rPr kumimoji="0" lang="en-US" sz="4800" b="1" i="1"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hoài</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vãng</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lộ</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defTabSz="2169160" rtl="0" eaLnBrk="1" fontAlgn="auto" latinLnBrk="0" hangingPunct="1">
                  <a:lnSpc>
                    <a:spcPct val="100000"/>
                  </a:lnSpc>
                  <a:spcBef>
                    <a:spcPts val="0"/>
                  </a:spcBef>
                  <a:spcAft>
                    <a:spcPts val="0"/>
                  </a:spcAft>
                  <a:buClrTx/>
                  <a:buSzTx/>
                  <a:buFontTx/>
                  <a:buNone/>
                  <a:tabLst/>
                  <a:defRPr/>
                </a:pPr>
                <a:r>
                  <a:rPr lang="en-US" sz="4800" b="1" i="1" baseline="0" dirty="0" err="1" smtClean="0">
                    <a:solidFill>
                      <a:prstClr val="white"/>
                    </a:solidFill>
                    <a:latin typeface="Times New Roman" panose="02020603050405020304" pitchFamily="18" charset="0"/>
                    <a:cs typeface="Times New Roman" panose="02020603050405020304" pitchFamily="18" charset="0"/>
                  </a:rPr>
                  <a:t>Dạ</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sắc</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thượng</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mông</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mông</a:t>
                </a:r>
                <a:r>
                  <a:rPr lang="en-US" sz="4800" b="1" i="1" dirty="0" smtClean="0">
                    <a:solidFill>
                      <a:prstClr val="white"/>
                    </a:solidFill>
                    <a:latin typeface="Times New Roman" panose="02020603050405020304" pitchFamily="18" charset="0"/>
                    <a:cs typeface="Times New Roman" panose="02020603050405020304" pitchFamily="18" charset="0"/>
                  </a:rPr>
                  <a:t>.</a:t>
                </a:r>
              </a:p>
              <a:p>
                <a:pPr marL="0" marR="0" lvl="0" indent="0" defTabSz="216916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Nguyệt</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lạc</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viên</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thanh</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ngoại</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defTabSz="2169160" rtl="0" eaLnBrk="1" fontAlgn="auto" latinLnBrk="0" hangingPunct="1">
                  <a:lnSpc>
                    <a:spcPct val="100000"/>
                  </a:lnSpc>
                  <a:spcBef>
                    <a:spcPts val="0"/>
                  </a:spcBef>
                  <a:spcAft>
                    <a:spcPts val="0"/>
                  </a:spcAft>
                  <a:buClrTx/>
                  <a:buSzTx/>
                  <a:buFontTx/>
                  <a:buNone/>
                  <a:tabLst/>
                  <a:defRPr/>
                </a:pPr>
                <a:r>
                  <a:rPr lang="en-US" sz="4800" b="1" i="1" baseline="0" dirty="0" err="1" smtClean="0">
                    <a:solidFill>
                      <a:prstClr val="white"/>
                    </a:solidFill>
                    <a:latin typeface="Times New Roman" panose="02020603050405020304" pitchFamily="18" charset="0"/>
                    <a:cs typeface="Times New Roman" panose="02020603050405020304" pitchFamily="18" charset="0"/>
                  </a:rPr>
                  <a:t>Nhân</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hành</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hổ</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tích</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trung</a:t>
                </a:r>
                <a:r>
                  <a:rPr lang="en-US" sz="4800" b="1" i="1" dirty="0" smtClean="0">
                    <a:solidFill>
                      <a:prstClr val="white"/>
                    </a:solidFill>
                    <a:latin typeface="Times New Roman" panose="02020603050405020304" pitchFamily="18" charset="0"/>
                    <a:cs typeface="Times New Roman" panose="02020603050405020304" pitchFamily="18" charset="0"/>
                  </a:rPr>
                  <a:t>.</a:t>
                </a:r>
              </a:p>
              <a:p>
                <a:pPr marL="0" marR="0" lvl="0" indent="0" defTabSz="216916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Lực</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suy</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thường</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úy</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lộ</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defTabSz="2169160" rtl="0" eaLnBrk="1" fontAlgn="auto" latinLnBrk="0" hangingPunct="1">
                  <a:lnSpc>
                    <a:spcPct val="100000"/>
                  </a:lnSpc>
                  <a:spcBef>
                    <a:spcPts val="0"/>
                  </a:spcBef>
                  <a:spcAft>
                    <a:spcPts val="0"/>
                  </a:spcAft>
                  <a:buClrTx/>
                  <a:buSzTx/>
                  <a:buFontTx/>
                  <a:buNone/>
                  <a:tabLst/>
                  <a:defRPr/>
                </a:pPr>
                <a:r>
                  <a:rPr lang="en-US" sz="4800" b="1" i="1" dirty="0" err="1" smtClean="0">
                    <a:solidFill>
                      <a:prstClr val="white"/>
                    </a:solidFill>
                    <a:latin typeface="Times New Roman" panose="02020603050405020304" pitchFamily="18" charset="0"/>
                    <a:cs typeface="Times New Roman" panose="02020603050405020304" pitchFamily="18" charset="0"/>
                  </a:rPr>
                  <a:t>Phát</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đoản</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bất</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cấm</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phong</a:t>
                </a:r>
                <a:r>
                  <a:rPr lang="en-US" sz="4800" b="1" i="1" dirty="0" smtClean="0">
                    <a:solidFill>
                      <a:prstClr val="white"/>
                    </a:solidFill>
                    <a:latin typeface="Times New Roman" panose="02020603050405020304" pitchFamily="18" charset="0"/>
                    <a:cs typeface="Times New Roman" panose="02020603050405020304" pitchFamily="18" charset="0"/>
                  </a:rPr>
                  <a:t>.</a:t>
                </a:r>
              </a:p>
              <a:p>
                <a:pPr marL="0" marR="0" lvl="0" indent="0" defTabSz="216916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Dã</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túc</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phùng</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tiểu</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1"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giả</a:t>
                </a:r>
                <a:r>
                  <a:rPr kumimoji="0" lang="en-US" sz="4800" b="1" i="1"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defTabSz="2169160" rtl="0" eaLnBrk="1" fontAlgn="auto" latinLnBrk="0" hangingPunct="1">
                  <a:lnSpc>
                    <a:spcPct val="100000"/>
                  </a:lnSpc>
                  <a:spcBef>
                    <a:spcPts val="0"/>
                  </a:spcBef>
                  <a:spcAft>
                    <a:spcPts val="0"/>
                  </a:spcAft>
                  <a:buClrTx/>
                  <a:buSzTx/>
                  <a:buFontTx/>
                  <a:buNone/>
                  <a:tabLst/>
                  <a:defRPr/>
                </a:pPr>
                <a:r>
                  <a:rPr lang="en-US" sz="4800" b="1" i="1" dirty="0" err="1" smtClean="0">
                    <a:solidFill>
                      <a:prstClr val="white"/>
                    </a:solidFill>
                    <a:latin typeface="Times New Roman" panose="02020603050405020304" pitchFamily="18" charset="0"/>
                    <a:cs typeface="Times New Roman" panose="02020603050405020304" pitchFamily="18" charset="0"/>
                  </a:rPr>
                  <a:t>Tương</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liên</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bất</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tại</a:t>
                </a:r>
                <a:r>
                  <a:rPr lang="en-US" sz="4800" b="1" i="1" dirty="0" smtClean="0">
                    <a:solidFill>
                      <a:prstClr val="white"/>
                    </a:solidFill>
                    <a:latin typeface="Times New Roman" panose="02020603050405020304" pitchFamily="18" charset="0"/>
                    <a:cs typeface="Times New Roman" panose="02020603050405020304" pitchFamily="18" charset="0"/>
                  </a:rPr>
                  <a:t> </a:t>
                </a:r>
                <a:r>
                  <a:rPr lang="en-US" sz="4800" b="1" i="1" dirty="0" err="1" smtClean="0">
                    <a:solidFill>
                      <a:prstClr val="white"/>
                    </a:solidFill>
                    <a:latin typeface="Times New Roman" panose="02020603050405020304" pitchFamily="18" charset="0"/>
                    <a:cs typeface="Times New Roman" panose="02020603050405020304" pitchFamily="18" charset="0"/>
                  </a:rPr>
                  <a:t>đồng</a:t>
                </a:r>
                <a:r>
                  <a:rPr lang="en-US" sz="4800" b="1" i="1" dirty="0" smtClean="0">
                    <a:solidFill>
                      <a:prstClr val="white"/>
                    </a:solidFill>
                    <a:latin typeface="Times New Roman" panose="02020603050405020304" pitchFamily="18" charset="0"/>
                    <a:cs typeface="Times New Roman" panose="02020603050405020304" pitchFamily="18" charset="0"/>
                  </a:rPr>
                  <a:t>.</a:t>
                </a:r>
              </a:p>
              <a:p>
                <a:pPr marL="0" marR="0" lvl="0" indent="0" algn="ctr" defTabSz="216916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noProof="0" dirty="0" smtClean="0">
                    <a:ln>
                      <a:noFill/>
                    </a:ln>
                    <a:solidFill>
                      <a:prstClr val="white"/>
                    </a:solidFill>
                    <a:effectLst/>
                    <a:uLnTx/>
                    <a:uFillTx/>
                    <a:latin typeface="Calibri"/>
                    <a:ea typeface="+mn-ea"/>
                    <a:cs typeface="+mn-cs"/>
                  </a:rPr>
                  <a:t>(</a:t>
                </a:r>
                <a:r>
                  <a:rPr kumimoji="0" lang="en-US" sz="4300" b="0" i="0" u="none" strike="noStrike" kern="1200" cap="none" spc="0" normalizeH="0" noProof="0" dirty="0" err="1" smtClean="0">
                    <a:ln>
                      <a:noFill/>
                    </a:ln>
                    <a:solidFill>
                      <a:prstClr val="white"/>
                    </a:solidFill>
                    <a:effectLst/>
                    <a:uLnTx/>
                    <a:uFillTx/>
                    <a:latin typeface="Calibri"/>
                    <a:ea typeface="+mn-ea"/>
                    <a:cs typeface="+mn-cs"/>
                  </a:rPr>
                  <a:t>Phượng</a:t>
                </a:r>
                <a:r>
                  <a:rPr kumimoji="0" lang="en-US" sz="4300" b="0" i="0" u="none" strike="noStrike" kern="1200" cap="none" spc="0" normalizeH="0" noProof="0" dirty="0" smtClean="0">
                    <a:ln>
                      <a:noFill/>
                    </a:ln>
                    <a:solidFill>
                      <a:prstClr val="white"/>
                    </a:solidFill>
                    <a:effectLst/>
                    <a:uLnTx/>
                    <a:uFillTx/>
                    <a:latin typeface="Calibri"/>
                    <a:ea typeface="+mn-ea"/>
                    <a:cs typeface="+mn-cs"/>
                  </a:rPr>
                  <a:t> </a:t>
                </a:r>
                <a:r>
                  <a:rPr kumimoji="0" lang="en-US" sz="4300" b="0" i="0" u="none" strike="noStrike" kern="1200" cap="none" spc="0" normalizeH="0" noProof="0" dirty="0" err="1" smtClean="0">
                    <a:ln>
                      <a:noFill/>
                    </a:ln>
                    <a:solidFill>
                      <a:prstClr val="white"/>
                    </a:solidFill>
                    <a:effectLst/>
                    <a:uLnTx/>
                    <a:uFillTx/>
                    <a:latin typeface="Calibri"/>
                    <a:ea typeface="+mn-ea"/>
                    <a:cs typeface="+mn-cs"/>
                  </a:rPr>
                  <a:t>Hoàng</a:t>
                </a:r>
                <a:r>
                  <a:rPr kumimoji="0" lang="en-US" sz="4300" b="0" i="0" u="none" strike="noStrike" kern="1200" cap="none" spc="0" normalizeH="0" noProof="0" dirty="0" smtClean="0">
                    <a:ln>
                      <a:noFill/>
                    </a:ln>
                    <a:solidFill>
                      <a:prstClr val="white"/>
                    </a:solidFill>
                    <a:effectLst/>
                    <a:uLnTx/>
                    <a:uFillTx/>
                    <a:latin typeface="Calibri"/>
                    <a:ea typeface="+mn-ea"/>
                    <a:cs typeface="+mn-cs"/>
                  </a:rPr>
                  <a:t> </a:t>
                </a:r>
                <a:r>
                  <a:rPr kumimoji="0" lang="en-US" sz="4300" b="0" i="0" u="none" strike="noStrike" kern="1200" cap="none" spc="0" normalizeH="0" noProof="0" dirty="0" err="1" smtClean="0">
                    <a:ln>
                      <a:noFill/>
                    </a:ln>
                    <a:solidFill>
                      <a:prstClr val="white"/>
                    </a:solidFill>
                    <a:effectLst/>
                    <a:uLnTx/>
                    <a:uFillTx/>
                    <a:latin typeface="Calibri"/>
                    <a:ea typeface="+mn-ea"/>
                    <a:cs typeface="+mn-cs"/>
                  </a:rPr>
                  <a:t>lộ</a:t>
                </a:r>
                <a:r>
                  <a:rPr kumimoji="0" lang="en-US" sz="4300" b="0" i="0" u="none" strike="noStrike" kern="1200" cap="none" spc="0" normalizeH="0" noProof="0" dirty="0" smtClean="0">
                    <a:ln>
                      <a:noFill/>
                    </a:ln>
                    <a:solidFill>
                      <a:prstClr val="white"/>
                    </a:solidFill>
                    <a:effectLst/>
                    <a:uLnTx/>
                    <a:uFillTx/>
                    <a:latin typeface="Calibri"/>
                    <a:ea typeface="+mn-ea"/>
                    <a:cs typeface="+mn-cs"/>
                  </a:rPr>
                  <a:t> </a:t>
                </a:r>
                <a:r>
                  <a:rPr kumimoji="0" lang="en-US" sz="4300" b="0" i="0" u="none" strike="noStrike" kern="1200" cap="none" spc="0" normalizeH="0" noProof="0" dirty="0" err="1" smtClean="0">
                    <a:ln>
                      <a:noFill/>
                    </a:ln>
                    <a:solidFill>
                      <a:prstClr val="white"/>
                    </a:solidFill>
                    <a:effectLst/>
                    <a:uLnTx/>
                    <a:uFillTx/>
                    <a:latin typeface="Calibri"/>
                    <a:ea typeface="+mn-ea"/>
                    <a:cs typeface="+mn-cs"/>
                  </a:rPr>
                  <a:t>thượng</a:t>
                </a:r>
                <a:r>
                  <a:rPr kumimoji="0" lang="en-US" sz="4300" b="0" i="0" u="none" strike="noStrike" kern="1200" cap="none" spc="0" normalizeH="0" noProof="0" dirty="0" smtClean="0">
                    <a:ln>
                      <a:noFill/>
                    </a:ln>
                    <a:solidFill>
                      <a:prstClr val="white"/>
                    </a:solidFill>
                    <a:effectLst/>
                    <a:uLnTx/>
                    <a:uFillTx/>
                    <a:latin typeface="Calibri"/>
                    <a:ea typeface="+mn-ea"/>
                    <a:cs typeface="+mn-cs"/>
                  </a:rPr>
                  <a:t> </a:t>
                </a:r>
                <a:r>
                  <a:rPr kumimoji="0" lang="en-US" sz="4300" b="0" i="0" u="none" strike="noStrike" kern="1200" cap="none" spc="0" normalizeH="0" noProof="0" dirty="0" err="1" smtClean="0">
                    <a:ln>
                      <a:noFill/>
                    </a:ln>
                    <a:solidFill>
                      <a:prstClr val="white"/>
                    </a:solidFill>
                    <a:effectLst/>
                    <a:uLnTx/>
                    <a:uFillTx/>
                    <a:latin typeface="Calibri"/>
                    <a:ea typeface="+mn-ea"/>
                    <a:cs typeface="+mn-cs"/>
                  </a:rPr>
                  <a:t>tảo</a:t>
                </a:r>
                <a:r>
                  <a:rPr kumimoji="0" lang="en-US" sz="4300" b="0" i="0" u="none" strike="noStrike" kern="1200" cap="none" spc="0" normalizeH="0" noProof="0" dirty="0" smtClean="0">
                    <a:ln>
                      <a:noFill/>
                    </a:ln>
                    <a:solidFill>
                      <a:prstClr val="white"/>
                    </a:solidFill>
                    <a:effectLst/>
                    <a:uLnTx/>
                    <a:uFillTx/>
                    <a:latin typeface="Calibri"/>
                    <a:ea typeface="+mn-ea"/>
                    <a:cs typeface="+mn-cs"/>
                  </a:rPr>
                  <a:t> </a:t>
                </a:r>
                <a:r>
                  <a:rPr kumimoji="0" lang="en-US" sz="4300" b="0" i="0" u="none" strike="noStrike" kern="1200" cap="none" spc="0" normalizeH="0" noProof="0" dirty="0" err="1" smtClean="0">
                    <a:ln>
                      <a:noFill/>
                    </a:ln>
                    <a:solidFill>
                      <a:prstClr val="white"/>
                    </a:solidFill>
                    <a:effectLst/>
                    <a:uLnTx/>
                    <a:uFillTx/>
                    <a:latin typeface="Calibri"/>
                    <a:ea typeface="+mn-ea"/>
                    <a:cs typeface="+mn-cs"/>
                  </a:rPr>
                  <a:t>hành</a:t>
                </a:r>
                <a:r>
                  <a:rPr kumimoji="0" lang="en-US" sz="4300" b="0" i="0" u="none" strike="noStrike" kern="1200" cap="none" spc="0" normalizeH="0" noProof="0" dirty="0" smtClean="0">
                    <a:ln>
                      <a:noFill/>
                    </a:ln>
                    <a:solidFill>
                      <a:prstClr val="white"/>
                    </a:solidFill>
                    <a:effectLst/>
                    <a:uLnTx/>
                    <a:uFillTx/>
                    <a:latin typeface="Calibri"/>
                    <a:ea typeface="+mn-ea"/>
                    <a:cs typeface="+mn-cs"/>
                  </a:rPr>
                  <a:t>)</a:t>
                </a:r>
              </a:p>
              <a:p>
                <a:pPr marL="0" marR="0" lvl="0" indent="0" algn="ctr"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0">
                <a:extLst>
                  <a:ext uri="{FF2B5EF4-FFF2-40B4-BE49-F238E27FC236}">
                    <a16:creationId xmlns:a16="http://schemas.microsoft.com/office/drawing/2014/main" id="{EF7A6D09-94FA-4E06-9E7F-C30BE856FBB7}"/>
                  </a:ext>
                </a:extLst>
              </p:cNvPr>
              <p:cNvSpPr/>
              <p:nvPr/>
            </p:nvSpPr>
            <p:spPr bwMode="auto">
              <a:xfrm>
                <a:off x="20676294" y="12825161"/>
                <a:ext cx="1586071" cy="776037"/>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marL="0" marR="0" lvl="0" indent="0" algn="l"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1">
                <a:extLst>
                  <a:ext uri="{FF2B5EF4-FFF2-40B4-BE49-F238E27FC236}">
                    <a16:creationId xmlns:a16="http://schemas.microsoft.com/office/drawing/2014/main" id="{7718C1F2-D68F-4B18-9DE0-CBE507A38D98}"/>
                  </a:ext>
                </a:extLst>
              </p:cNvPr>
              <p:cNvSpPr/>
              <p:nvPr/>
            </p:nvSpPr>
            <p:spPr bwMode="auto">
              <a:xfrm rot="10800000">
                <a:off x="2274715" y="11282583"/>
                <a:ext cx="1670123" cy="774355"/>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marL="0" marR="0" lvl="0" indent="0" algn="l"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6">
              <a:extLst>
                <a:ext uri="{FF2B5EF4-FFF2-40B4-BE49-F238E27FC236}">
                  <a16:creationId xmlns:a16="http://schemas.microsoft.com/office/drawing/2014/main" id="{7BF0704E-2451-4068-91D6-305D200CAE97}"/>
                </a:ext>
              </a:extLst>
            </p:cNvPr>
            <p:cNvSpPr/>
            <p:nvPr/>
          </p:nvSpPr>
          <p:spPr>
            <a:xfrm>
              <a:off x="-352481" y="11078598"/>
              <a:ext cx="24243622" cy="2617179"/>
            </a:xfrm>
            <a:prstGeom prst="rect">
              <a:avLst/>
            </a:prstGeom>
          </p:spPr>
          <p:txBody>
            <a:bodyPr wrap="square">
              <a:spAutoFit/>
            </a:bodyPr>
            <a:lstStyle/>
            <a:p>
              <a:pPr marL="0" marR="0" lvl="0" indent="0" algn="ctr" defTabSz="2176780" rtl="0" eaLnBrk="1" fontAlgn="auto" latinLnBrk="0" hangingPunct="1">
                <a:lnSpc>
                  <a:spcPts val="6000"/>
                </a:lnSpc>
                <a:spcBef>
                  <a:spcPts val="0"/>
                </a:spcBef>
                <a:spcAft>
                  <a:spcPts val="0"/>
                </a:spcAft>
                <a:buClrTx/>
                <a:buSzTx/>
                <a:buFontTx/>
                <a:buNone/>
                <a:tabLst/>
                <a:defRPr/>
              </a:pP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2176780" rtl="0" eaLnBrk="1" fontAlgn="auto" latinLnBrk="0" hangingPunct="1">
                <a:lnSpc>
                  <a:spcPts val="6000"/>
                </a:lnSpc>
                <a:spcBef>
                  <a:spcPts val="0"/>
                </a:spcBef>
                <a:spcAft>
                  <a:spcPts val="0"/>
                </a:spcAft>
                <a:buClrTx/>
                <a:buSzTx/>
                <a:buFontTx/>
                <a:buNone/>
                <a:tabLst/>
                <a:defRPr/>
              </a:pPr>
              <a:endPar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2176780" rtl="0" eaLnBrk="1" fontAlgn="auto" latinLnBrk="0" hangingPunct="1">
                <a:lnSpc>
                  <a:spcPts val="6000"/>
                </a:lnSpc>
                <a:spcBef>
                  <a:spcPts val="0"/>
                </a:spcBef>
                <a:spcAft>
                  <a:spcPts val="0"/>
                </a:spcAft>
                <a:buClrTx/>
                <a:buSzTx/>
                <a:buFontTx/>
                <a:buNone/>
                <a:tabLst/>
                <a:defRPr/>
              </a:pPr>
              <a:endPar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2176780" rtl="0" eaLnBrk="1" fontAlgn="auto" latinLnBrk="0" hangingPunct="1">
                <a:lnSpc>
                  <a:spcPts val="6000"/>
                </a:lnSpc>
                <a:spcBef>
                  <a:spcPts val="0"/>
                </a:spcBef>
                <a:spcAft>
                  <a:spcPts val="0"/>
                </a:spcAft>
                <a:buClrTx/>
                <a:buSzTx/>
                <a:buFontTx/>
                <a:buNone/>
                <a:tabLst/>
                <a:defRPr/>
              </a:pPr>
              <a:endParaRPr kumimoji="0" lang="vi-VN" sz="4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78301637"/>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bwMode="auto">
          <a:xfrm>
            <a:off x="3788804" y="7578726"/>
            <a:ext cx="3943350" cy="0"/>
            <a:chOff x="3838575" y="2892218"/>
            <a:chExt cx="1940605" cy="0"/>
          </a:xfrm>
        </p:grpSpPr>
        <p:cxnSp>
          <p:nvCxnSpPr>
            <p:cNvPr id="13" name="直接连接符 12"/>
            <p:cNvCxnSpPr/>
            <p:nvPr/>
          </p:nvCxnSpPr>
          <p:spPr>
            <a:xfrm>
              <a:off x="3838575" y="2892218"/>
              <a:ext cx="151560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288560" y="2892218"/>
              <a:ext cx="49062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1744610" y="3821713"/>
            <a:ext cx="6958118" cy="6958118"/>
            <a:chOff x="304800" y="673100"/>
            <a:chExt cx="4000500" cy="4000500"/>
          </a:xfrm>
          <a:effectLst>
            <a:outerShdw blurRad="444500" dist="254000" dir="8100000" algn="tr" rotWithShape="0">
              <a:prstClr val="black">
                <a:alpha val="50000"/>
              </a:prstClr>
            </a:outerShdw>
          </a:effectLst>
        </p:grpSpPr>
        <p:sp>
          <p:nvSpPr>
            <p:cNvPr id="1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zh-CN" altLang="en-US" sz="8600" b="0" i="0" u="none" strike="noStrike" kern="1200" cap="none" spc="0" normalizeH="0" baseline="0" noProof="1">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zh-CN" altLang="en-US" sz="8600" b="0" i="0" u="none" strike="noStrike" kern="1200" cap="none" spc="0" normalizeH="0" baseline="0" noProof="1">
                <a:ln>
                  <a:noFill/>
                </a:ln>
                <a:solidFill>
                  <a:prstClr val="white"/>
                </a:solidFill>
                <a:effectLst/>
                <a:uLnTx/>
                <a:uFillTx/>
                <a:latin typeface="宋体" panose="02010600030101010101" pitchFamily="2" charset="-122"/>
                <a:ea typeface="宋体" panose="02010600030101010101" pitchFamily="2" charset="-122"/>
                <a:cs typeface="+mn-cs"/>
              </a:endParaRPr>
            </a:p>
          </p:txBody>
        </p:sp>
      </p:grpSp>
      <p:grpSp>
        <p:nvGrpSpPr>
          <p:cNvPr id="19" name="组合 18"/>
          <p:cNvGrpSpPr/>
          <p:nvPr/>
        </p:nvGrpSpPr>
        <p:grpSpPr>
          <a:xfrm>
            <a:off x="7478090" y="3487654"/>
            <a:ext cx="1663742" cy="1663742"/>
            <a:chOff x="304800" y="673100"/>
            <a:chExt cx="4000500" cy="4000500"/>
          </a:xfrm>
          <a:effectLst>
            <a:outerShdw blurRad="317500" dist="190500" dir="8100000" algn="tr" rotWithShape="0">
              <a:prstClr val="black">
                <a:alpha val="50000"/>
              </a:prstClr>
            </a:outerShdw>
          </a:effectLst>
        </p:grpSpPr>
        <p:sp>
          <p:nvSpPr>
            <p:cNvPr id="2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r>
                <a:rPr kumimoji="0" lang="en-US" altLang="zh-CN"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rPr>
                <a:t>1</a:t>
              </a: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grpSp>
      <p:grpSp>
        <p:nvGrpSpPr>
          <p:cNvPr id="22" name="组合 21"/>
          <p:cNvGrpSpPr/>
          <p:nvPr/>
        </p:nvGrpSpPr>
        <p:grpSpPr>
          <a:xfrm>
            <a:off x="8550862" y="5943096"/>
            <a:ext cx="1663742" cy="1663742"/>
            <a:chOff x="304800" y="673100"/>
            <a:chExt cx="4000500" cy="4000500"/>
          </a:xfrm>
          <a:effectLst>
            <a:outerShdw blurRad="317500" dist="190500" dir="8100000" algn="tr" rotWithShape="0">
              <a:prstClr val="black">
                <a:alpha val="50000"/>
              </a:prstClr>
            </a:outerShdw>
          </a:effectLst>
        </p:grpSpPr>
        <p:sp>
          <p:nvSpPr>
            <p:cNvPr id="2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sp>
          <p:nvSpPr>
            <p:cNvPr id="24" name="椭圆 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r>
                <a:rPr kumimoji="0" lang="en-US" altLang="zh-CN"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rPr>
                <a:t>2</a:t>
              </a: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grpSp>
      <p:grpSp>
        <p:nvGrpSpPr>
          <p:cNvPr id="25" name="组合 24"/>
          <p:cNvGrpSpPr/>
          <p:nvPr/>
        </p:nvGrpSpPr>
        <p:grpSpPr>
          <a:xfrm>
            <a:off x="7776768" y="8904367"/>
            <a:ext cx="1663742" cy="1663742"/>
            <a:chOff x="304800" y="673100"/>
            <a:chExt cx="4000500" cy="4000500"/>
          </a:xfrm>
          <a:effectLst>
            <a:outerShdw blurRad="317500" dist="1905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176780" rtl="0" eaLnBrk="1" fontAlgn="auto" latinLnBrk="0" hangingPunct="1">
                <a:lnSpc>
                  <a:spcPct val="100000"/>
                </a:lnSpc>
                <a:spcBef>
                  <a:spcPts val="0"/>
                </a:spcBef>
                <a:spcAft>
                  <a:spcPts val="0"/>
                </a:spcAft>
                <a:buClrTx/>
                <a:buSzTx/>
                <a:buFontTx/>
                <a:buNone/>
                <a:tabLst/>
                <a:defRPr/>
              </a:pPr>
              <a:r>
                <a:rPr kumimoji="0" lang="en-US" altLang="zh-CN"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rPr>
                <a:t>3</a:t>
              </a:r>
              <a:endParaRPr kumimoji="0" lang="zh-CN" altLang="en-US" sz="6670" b="1" i="0" u="none" strike="noStrike" kern="1200" cap="none" spc="0" normalizeH="0" baseline="0" noProof="1">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grpSp>
      <p:sp>
        <p:nvSpPr>
          <p:cNvPr id="34" name="TextBox 33">
            <a:extLst>
              <a:ext uri="{FF2B5EF4-FFF2-40B4-BE49-F238E27FC236}">
                <a16:creationId xmlns:a16="http://schemas.microsoft.com/office/drawing/2014/main" id="{CCB3E4B3-20DB-418D-B1C3-0709D110047D}"/>
              </a:ext>
            </a:extLst>
          </p:cNvPr>
          <p:cNvSpPr txBox="1"/>
          <p:nvPr/>
        </p:nvSpPr>
        <p:spPr>
          <a:xfrm>
            <a:off x="2161265" y="6236358"/>
            <a:ext cx="6425909" cy="2062103"/>
          </a:xfrm>
          <a:prstGeom prst="rect">
            <a:avLst/>
          </a:prstGeom>
          <a:noFill/>
        </p:spPr>
        <p:txBody>
          <a:bodyPr wrap="square">
            <a:spAutoFit/>
          </a:bodyPr>
          <a:lstStyle/>
          <a:p>
            <a:pPr marL="0" marR="0" lvl="0" indent="0" algn="ctr" defTabSz="2176780" rtl="0" eaLnBrk="1" fontAlgn="auto" latinLnBrk="0" hangingPunct="1">
              <a:lnSpc>
                <a:spcPct val="100000"/>
              </a:lnSpc>
              <a:spcBef>
                <a:spcPts val="0"/>
              </a:spcBef>
              <a:spcAft>
                <a:spcPts val="0"/>
              </a:spcAft>
              <a:buClrTx/>
              <a:buSzTx/>
              <a:buFontTx/>
              <a:buNone/>
              <a:tabLst/>
              <a:defRPr/>
            </a:pPr>
            <a:r>
              <a:rPr lang="en-US" sz="6400" dirty="0" err="1" smtClean="0">
                <a:solidFill>
                  <a:prstClr val="black"/>
                </a:solidFill>
                <a:latin typeface="Akronism" pitchFamily="2" charset="0"/>
              </a:rPr>
              <a:t>Bắc</a:t>
            </a:r>
            <a:r>
              <a:rPr lang="en-US" sz="6400" dirty="0" smtClean="0">
                <a:solidFill>
                  <a:prstClr val="black"/>
                </a:solidFill>
                <a:latin typeface="Akronism" pitchFamily="2" charset="0"/>
              </a:rPr>
              <a:t> </a:t>
            </a:r>
            <a:r>
              <a:rPr lang="en-US" sz="6400" dirty="0" err="1" smtClean="0">
                <a:solidFill>
                  <a:prstClr val="black"/>
                </a:solidFill>
                <a:latin typeface="Akronism" pitchFamily="2" charset="0"/>
              </a:rPr>
              <a:t>hành</a:t>
            </a:r>
            <a:r>
              <a:rPr lang="en-US" sz="6400" dirty="0" smtClean="0">
                <a:solidFill>
                  <a:prstClr val="black"/>
                </a:solidFill>
                <a:latin typeface="Akronism" pitchFamily="2" charset="0"/>
              </a:rPr>
              <a:t> </a:t>
            </a:r>
            <a:r>
              <a:rPr lang="en-US" sz="6400" dirty="0" err="1" smtClean="0">
                <a:solidFill>
                  <a:prstClr val="black"/>
                </a:solidFill>
                <a:latin typeface="Akronism" pitchFamily="2" charset="0"/>
              </a:rPr>
              <a:t>tạp</a:t>
            </a:r>
            <a:r>
              <a:rPr lang="en-US" sz="6400" dirty="0" smtClean="0">
                <a:solidFill>
                  <a:prstClr val="black"/>
                </a:solidFill>
                <a:latin typeface="Akronism" pitchFamily="2" charset="0"/>
              </a:rPr>
              <a:t> </a:t>
            </a:r>
            <a:r>
              <a:rPr lang="en-US" sz="6400" dirty="0" err="1" smtClean="0">
                <a:solidFill>
                  <a:prstClr val="black"/>
                </a:solidFill>
                <a:latin typeface="Akronism" pitchFamily="2" charset="0"/>
              </a:rPr>
              <a:t>lục</a:t>
            </a:r>
            <a:endParaRPr kumimoji="0" lang="en-US" sz="6400" b="0" i="0" u="none" strike="noStrike" kern="1200" cap="none" spc="0" normalizeH="0" baseline="0" noProof="0" dirty="0">
              <a:ln>
                <a:noFill/>
              </a:ln>
              <a:solidFill>
                <a:prstClr val="black"/>
              </a:solidFill>
              <a:effectLst/>
              <a:uLnTx/>
              <a:uFillTx/>
              <a:latin typeface="Akronism" pitchFamily="2" charset="0"/>
              <a:ea typeface="+mn-ea"/>
              <a:cs typeface="+mn-cs"/>
            </a:endParaRPr>
          </a:p>
        </p:txBody>
      </p:sp>
      <p:sp>
        <p:nvSpPr>
          <p:cNvPr id="35" name="TextBox 34">
            <a:extLst>
              <a:ext uri="{FF2B5EF4-FFF2-40B4-BE49-F238E27FC236}">
                <a16:creationId xmlns:a16="http://schemas.microsoft.com/office/drawing/2014/main" id="{8D495359-01D4-478A-8CFF-577079D12E58}"/>
              </a:ext>
            </a:extLst>
          </p:cNvPr>
          <p:cNvSpPr txBox="1"/>
          <p:nvPr/>
        </p:nvSpPr>
        <p:spPr>
          <a:xfrm>
            <a:off x="9105519" y="3444686"/>
            <a:ext cx="15281655" cy="1415772"/>
          </a:xfrm>
          <a:prstGeom prst="rect">
            <a:avLst/>
          </a:prstGeom>
          <a:noFill/>
        </p:spPr>
        <p:txBody>
          <a:bodyPr wrap="square">
            <a:spAutoFit/>
          </a:bodyPr>
          <a:lstStyle/>
          <a:p>
            <a:pPr lvl="0"/>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Hoàn</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cảnh</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sáng</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tác</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lang="en-US" b="1" dirty="0" err="1"/>
              <a:t>Gồm</a:t>
            </a:r>
            <a:r>
              <a:rPr lang="en-US" b="1" dirty="0"/>
              <a:t> 132 </a:t>
            </a:r>
            <a:r>
              <a:rPr lang="en-US" b="1" dirty="0" err="1"/>
              <a:t>bài</a:t>
            </a:r>
            <a:r>
              <a:rPr lang="en-US" b="1" dirty="0"/>
              <a:t> </a:t>
            </a:r>
            <a:r>
              <a:rPr lang="en-US" b="1" dirty="0" err="1"/>
              <a:t>thơ</a:t>
            </a:r>
            <a:r>
              <a:rPr lang="en-US" b="1" dirty="0"/>
              <a:t>, </a:t>
            </a:r>
            <a:r>
              <a:rPr lang="en-US" b="1" dirty="0" err="1"/>
              <a:t>sáng</a:t>
            </a:r>
            <a:r>
              <a:rPr lang="en-US" b="1" dirty="0"/>
              <a:t> </a:t>
            </a:r>
            <a:r>
              <a:rPr lang="en-US" b="1" dirty="0" err="1"/>
              <a:t>tác</a:t>
            </a:r>
            <a:r>
              <a:rPr lang="en-US" b="1" dirty="0"/>
              <a:t> </a:t>
            </a:r>
            <a:r>
              <a:rPr lang="en-US" b="1" dirty="0" err="1"/>
              <a:t>trong</a:t>
            </a:r>
            <a:r>
              <a:rPr lang="en-US" b="1" dirty="0"/>
              <a:t> </a:t>
            </a:r>
            <a:r>
              <a:rPr lang="en-US" b="1" dirty="0" err="1"/>
              <a:t>thời</a:t>
            </a:r>
            <a:r>
              <a:rPr lang="en-US" b="1" dirty="0"/>
              <a:t> </a:t>
            </a:r>
            <a:r>
              <a:rPr lang="en-US" b="1" dirty="0" err="1"/>
              <a:t>gian</a:t>
            </a:r>
            <a:r>
              <a:rPr lang="en-US" b="1" dirty="0"/>
              <a:t> </a:t>
            </a:r>
            <a:r>
              <a:rPr lang="en-US" b="1" dirty="0" err="1"/>
              <a:t>Nguyễn</a:t>
            </a:r>
            <a:r>
              <a:rPr lang="en-US" b="1" dirty="0"/>
              <a:t> Du </a:t>
            </a:r>
            <a:r>
              <a:rPr lang="en-US" b="1" dirty="0" err="1"/>
              <a:t>đi</a:t>
            </a:r>
            <a:r>
              <a:rPr lang="en-US" b="1" dirty="0"/>
              <a:t> </a:t>
            </a:r>
            <a:r>
              <a:rPr lang="en-US" b="1" dirty="0" err="1"/>
              <a:t>sứ</a:t>
            </a:r>
            <a:r>
              <a:rPr lang="en-US" b="1" dirty="0"/>
              <a:t> ở </a:t>
            </a:r>
            <a:r>
              <a:rPr lang="en-US" b="1" dirty="0" err="1"/>
              <a:t>Trung</a:t>
            </a:r>
            <a:r>
              <a:rPr lang="en-US" b="1" dirty="0"/>
              <a:t> </a:t>
            </a:r>
            <a:r>
              <a:rPr lang="en-US" b="1" dirty="0" err="1"/>
              <a:t>Quốc</a:t>
            </a:r>
            <a:r>
              <a:rPr lang="en-US" b="1" dirty="0"/>
              <a:t>.</a:t>
            </a:r>
            <a:r>
              <a:rPr kumimoji="0" lang="en-US" sz="4300" b="1" i="0" u="none" strike="noStrike" kern="1200" cap="none" spc="0" normalizeH="0" noProof="0" dirty="0" smtClean="0">
                <a:ln>
                  <a:noFill/>
                </a:ln>
                <a:solidFill>
                  <a:prstClr val="black"/>
                </a:solidFill>
                <a:effectLst/>
                <a:uLnTx/>
                <a:uFillTx/>
                <a:latin typeface="Calibri"/>
              </a:rPr>
              <a:t> </a:t>
            </a:r>
            <a:endParaRPr kumimoji="0" lang="en-US" sz="4300" b="1" i="0" u="none" strike="noStrike" kern="1200" cap="none" spc="0" normalizeH="0" baseline="0" noProof="0" dirty="0">
              <a:ln>
                <a:noFill/>
              </a:ln>
              <a:solidFill>
                <a:prstClr val="black"/>
              </a:solidFill>
              <a:effectLst/>
              <a:uLnTx/>
              <a:uFillTx/>
              <a:latin typeface="Calibri"/>
            </a:endParaRPr>
          </a:p>
        </p:txBody>
      </p:sp>
      <p:sp>
        <p:nvSpPr>
          <p:cNvPr id="36" name="TextBox 35">
            <a:extLst>
              <a:ext uri="{FF2B5EF4-FFF2-40B4-BE49-F238E27FC236}">
                <a16:creationId xmlns:a16="http://schemas.microsoft.com/office/drawing/2014/main" id="{B8108335-D476-4016-B2F0-3555C4C2BFB1}"/>
              </a:ext>
            </a:extLst>
          </p:cNvPr>
          <p:cNvSpPr txBox="1"/>
          <p:nvPr/>
        </p:nvSpPr>
        <p:spPr>
          <a:xfrm>
            <a:off x="12696065" y="6340428"/>
            <a:ext cx="9844482" cy="754053"/>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A415C6A9-7B2E-4E57-848D-8A825C806956}"/>
              </a:ext>
            </a:extLst>
          </p:cNvPr>
          <p:cNvSpPr txBox="1"/>
          <p:nvPr/>
        </p:nvSpPr>
        <p:spPr>
          <a:xfrm>
            <a:off x="9382733" y="9709950"/>
            <a:ext cx="14946665" cy="1415772"/>
          </a:xfrm>
          <a:prstGeom prst="rect">
            <a:avLst/>
          </a:prstGeom>
          <a:noFill/>
        </p:spPr>
        <p:txBody>
          <a:bodyPr wrap="square">
            <a:spAutoFit/>
          </a:bodyPr>
          <a:lstStyle/>
          <a:p>
            <a:pPr lvl="0"/>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Đặc</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sắc</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nghệ</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thuật</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r>
              <a:rPr lang="en-US" b="1" dirty="0" err="1" smtClean="0"/>
              <a:t>Thể</a:t>
            </a:r>
            <a:r>
              <a:rPr lang="en-US" b="1" dirty="0" smtClean="0"/>
              <a:t> </a:t>
            </a:r>
            <a:r>
              <a:rPr lang="en-US" b="1" dirty="0" err="1" smtClean="0"/>
              <a:t>thơ</a:t>
            </a:r>
            <a:r>
              <a:rPr lang="en-US" b="1" dirty="0" smtClean="0"/>
              <a:t> </a:t>
            </a:r>
            <a:r>
              <a:rPr lang="en-US" b="1" dirty="0" err="1" smtClean="0"/>
              <a:t>Đường</a:t>
            </a:r>
            <a:r>
              <a:rPr lang="en-US" b="1" dirty="0" smtClean="0"/>
              <a:t> </a:t>
            </a:r>
            <a:r>
              <a:rPr lang="en-US" b="1" dirty="0" err="1" smtClean="0"/>
              <a:t>luật</a:t>
            </a:r>
            <a:r>
              <a:rPr lang="en-US" b="1" dirty="0" smtClean="0"/>
              <a:t>, </a:t>
            </a:r>
            <a:r>
              <a:rPr lang="en-US" b="1" dirty="0" err="1"/>
              <a:t>các</a:t>
            </a:r>
            <a:r>
              <a:rPr lang="en-US" b="1" dirty="0"/>
              <a:t> </a:t>
            </a:r>
            <a:r>
              <a:rPr lang="en-US" b="1" dirty="0" err="1"/>
              <a:t>cặp</a:t>
            </a:r>
            <a:r>
              <a:rPr lang="en-US" b="1" dirty="0"/>
              <a:t> </a:t>
            </a:r>
            <a:r>
              <a:rPr lang="en-US" b="1" dirty="0" err="1"/>
              <a:t>thơ</a:t>
            </a:r>
            <a:r>
              <a:rPr lang="en-US" b="1" dirty="0"/>
              <a:t> </a:t>
            </a:r>
            <a:r>
              <a:rPr lang="en-US" b="1" dirty="0" err="1"/>
              <a:t>đối</a:t>
            </a:r>
            <a:r>
              <a:rPr lang="en-US" b="1" dirty="0"/>
              <a:t> </a:t>
            </a:r>
            <a:r>
              <a:rPr kumimoji="0" lang="en-US" sz="4300" b="1" i="0" u="none" strike="noStrike" kern="1200" cap="none" spc="0" normalizeH="0" noProof="0" dirty="0" smtClean="0">
                <a:ln>
                  <a:noFill/>
                </a:ln>
                <a:solidFill>
                  <a:prstClr val="black"/>
                </a:solidFill>
                <a:effectLst/>
                <a:uLnTx/>
                <a:uFillTx/>
                <a:latin typeface="Calibri"/>
              </a:rPr>
              <a:t> </a:t>
            </a:r>
            <a:endParaRPr kumimoji="0" lang="en-US" sz="4300" b="1" i="0" u="none" strike="noStrike" kern="1200" cap="none" spc="0" normalizeH="0" baseline="0" noProof="0" dirty="0" smtClean="0">
              <a:ln>
                <a:noFill/>
              </a:ln>
              <a:solidFill>
                <a:prstClr val="black"/>
              </a:solidFill>
              <a:effectLst/>
              <a:uLnTx/>
              <a:uFillTx/>
              <a:latin typeface="Calibri"/>
            </a:endParaRP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smtClean="0">
                <a:ln>
                  <a:noFill/>
                </a:ln>
                <a:solidFill>
                  <a:prstClr val="black"/>
                </a:solidFill>
                <a:effectLst/>
                <a:uLnTx/>
                <a:uFillTx/>
                <a:latin typeface="Calibri"/>
              </a:rPr>
              <a:t> </a:t>
            </a:r>
            <a:endParaRPr kumimoji="0" lang="en-US" sz="4300" b="1" i="0" u="none" strike="noStrike" kern="1200" cap="none" spc="0" normalizeH="0" baseline="0" noProof="0" dirty="0">
              <a:ln>
                <a:noFill/>
              </a:ln>
              <a:solidFill>
                <a:prstClr val="black"/>
              </a:solidFill>
              <a:effectLst/>
              <a:uLnTx/>
              <a:uFillTx/>
              <a:latin typeface="Calibri"/>
            </a:endParaRPr>
          </a:p>
        </p:txBody>
      </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IV.</a:t>
            </a:r>
            <a:r>
              <a:rPr kumimoji="0" lang="en-US" sz="4800" b="1" i="1"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a:t>
            </a:r>
            <a:r>
              <a:rPr lang="en-US" sz="4800" b="1" dirty="0" smtClean="0">
                <a:solidFill>
                  <a:srgbClr val="1F497D">
                    <a:lumMod val="50000"/>
                  </a:srgbClr>
                </a:solidFill>
                <a:latin typeface="Times New Roman" panose="02020603050405020304" pitchFamily="18" charset="0"/>
                <a:ea typeface="Tahoma" panose="020B0604030504040204" pitchFamily="34" charset="0"/>
                <a:cs typeface="Times New Roman" panose="02020603050405020304" pitchFamily="18" charset="0"/>
              </a:rPr>
              <a:t>SÁNG TÁC</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769441"/>
          </a:xfrm>
          <a:prstGeom prst="rect">
            <a:avLst/>
          </a:prstGeom>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Hán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A9FFB2B8-5A42-44B9-A8CA-9FB7117C071C}"/>
              </a:ext>
            </a:extLst>
          </p:cNvPr>
          <p:cNvSpPr txBox="1"/>
          <p:nvPr/>
        </p:nvSpPr>
        <p:spPr>
          <a:xfrm>
            <a:off x="10178292" y="5519710"/>
            <a:ext cx="14208883" cy="6709529"/>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Nội</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dung </a:t>
            </a:r>
            <a:r>
              <a:rPr kumimoji="0" lang="en-US" sz="4300" b="1" i="0" u="none" strike="noStrike" kern="1200" cap="none" spc="0" normalizeH="0" baseline="0" noProof="0" dirty="0" err="1" smtClean="0">
                <a:ln>
                  <a:noFill/>
                </a:ln>
                <a:solidFill>
                  <a:prstClr val="black"/>
                </a:solidFill>
                <a:effectLst/>
                <a:uLnTx/>
                <a:uFillTx/>
                <a:latin typeface="Calibri"/>
                <a:ea typeface="+mn-ea"/>
                <a:cs typeface="+mn-cs"/>
              </a:rPr>
              <a:t>chính</a:t>
            </a: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p>
          <a:p>
            <a:r>
              <a:rPr lang="en-US" b="1" dirty="0"/>
              <a:t>+ Ca </a:t>
            </a:r>
            <a:r>
              <a:rPr lang="en-US" b="1" dirty="0" err="1"/>
              <a:t>ngợi</a:t>
            </a:r>
            <a:r>
              <a:rPr lang="en-US" b="1" dirty="0"/>
              <a:t>, </a:t>
            </a:r>
            <a:r>
              <a:rPr lang="en-US" b="1" dirty="0" err="1"/>
              <a:t>đồng</a:t>
            </a:r>
            <a:r>
              <a:rPr lang="en-US" b="1" dirty="0"/>
              <a:t> </a:t>
            </a:r>
            <a:r>
              <a:rPr lang="en-US" b="1" dirty="0" err="1"/>
              <a:t>cảm</a:t>
            </a:r>
            <a:r>
              <a:rPr lang="en-US" b="1" dirty="0"/>
              <a:t> </a:t>
            </a:r>
            <a:r>
              <a:rPr lang="en-US" b="1" dirty="0" err="1"/>
              <a:t>với</a:t>
            </a:r>
            <a:r>
              <a:rPr lang="en-US" b="1" dirty="0"/>
              <a:t> </a:t>
            </a:r>
            <a:r>
              <a:rPr lang="en-US" b="1" dirty="0" err="1"/>
              <a:t>các</a:t>
            </a:r>
            <a:r>
              <a:rPr lang="en-US" b="1" dirty="0"/>
              <a:t> </a:t>
            </a:r>
            <a:r>
              <a:rPr lang="en-US" b="1" dirty="0" err="1"/>
              <a:t>nhân</a:t>
            </a:r>
            <a:r>
              <a:rPr lang="en-US" b="1" dirty="0"/>
              <a:t> </a:t>
            </a:r>
            <a:r>
              <a:rPr lang="en-US" b="1" dirty="0" err="1"/>
              <a:t>cách</a:t>
            </a:r>
            <a:r>
              <a:rPr lang="en-US" b="1" dirty="0"/>
              <a:t> </a:t>
            </a:r>
            <a:r>
              <a:rPr lang="en-US" b="1" dirty="0" err="1"/>
              <a:t>cao</a:t>
            </a:r>
            <a:r>
              <a:rPr lang="en-US" b="1" dirty="0"/>
              <a:t> </a:t>
            </a:r>
            <a:r>
              <a:rPr lang="en-US" b="1" dirty="0" err="1"/>
              <a:t>thượng</a:t>
            </a:r>
            <a:r>
              <a:rPr lang="en-US" b="1" dirty="0"/>
              <a:t> </a:t>
            </a:r>
            <a:r>
              <a:rPr lang="en-US" b="1" dirty="0" err="1"/>
              <a:t>và</a:t>
            </a:r>
            <a:r>
              <a:rPr lang="en-US" b="1" dirty="0"/>
              <a:t> </a:t>
            </a:r>
            <a:r>
              <a:rPr lang="en-US" b="1" dirty="0" err="1"/>
              <a:t>phê</a:t>
            </a:r>
            <a:r>
              <a:rPr lang="en-US" b="1" dirty="0"/>
              <a:t> </a:t>
            </a:r>
            <a:r>
              <a:rPr lang="en-US" b="1" dirty="0" err="1"/>
              <a:t>phán</a:t>
            </a:r>
            <a:r>
              <a:rPr lang="en-US" b="1" dirty="0"/>
              <a:t> </a:t>
            </a:r>
            <a:r>
              <a:rPr lang="en-US" b="1" dirty="0" err="1"/>
              <a:t>những</a:t>
            </a:r>
            <a:r>
              <a:rPr lang="en-US" b="1" dirty="0"/>
              <a:t> </a:t>
            </a:r>
            <a:r>
              <a:rPr lang="en-US" b="1" dirty="0" err="1"/>
              <a:t>nhân</a:t>
            </a:r>
            <a:r>
              <a:rPr lang="en-US" b="1" dirty="0"/>
              <a:t> </a:t>
            </a:r>
            <a:r>
              <a:rPr lang="en-US" b="1" dirty="0" err="1"/>
              <a:t>vật</a:t>
            </a:r>
            <a:r>
              <a:rPr lang="en-US" b="1" dirty="0"/>
              <a:t> </a:t>
            </a:r>
            <a:r>
              <a:rPr lang="en-US" b="1" dirty="0" err="1"/>
              <a:t>phản</a:t>
            </a:r>
            <a:r>
              <a:rPr lang="en-US" b="1" dirty="0"/>
              <a:t> </a:t>
            </a:r>
            <a:r>
              <a:rPr lang="en-US" b="1" dirty="0" err="1"/>
              <a:t>diện</a:t>
            </a:r>
            <a:r>
              <a:rPr lang="en-US" b="1" dirty="0"/>
              <a:t>. VD: </a:t>
            </a:r>
            <a:r>
              <a:rPr lang="en-US" b="1" dirty="0" err="1"/>
              <a:t>Phản</a:t>
            </a:r>
            <a:r>
              <a:rPr lang="en-US" b="1" dirty="0"/>
              <a:t> </a:t>
            </a:r>
            <a:r>
              <a:rPr lang="en-US" b="1" dirty="0" err="1"/>
              <a:t>chiêu</a:t>
            </a:r>
            <a:r>
              <a:rPr lang="en-US" b="1" dirty="0"/>
              <a:t> </a:t>
            </a:r>
            <a:r>
              <a:rPr lang="en-US" b="1" dirty="0" err="1"/>
              <a:t>hồn</a:t>
            </a:r>
            <a:r>
              <a:rPr lang="en-US" b="1" dirty="0"/>
              <a:t>.</a:t>
            </a:r>
          </a:p>
          <a:p>
            <a:r>
              <a:rPr lang="en-US" b="1" dirty="0"/>
              <a:t>+ </a:t>
            </a:r>
            <a:r>
              <a:rPr lang="en-US" b="1" dirty="0" err="1"/>
              <a:t>Phê</a:t>
            </a:r>
            <a:r>
              <a:rPr lang="en-US" b="1" dirty="0"/>
              <a:t> </a:t>
            </a:r>
            <a:r>
              <a:rPr lang="en-US" b="1" dirty="0" err="1"/>
              <a:t>phán</a:t>
            </a:r>
            <a:r>
              <a:rPr lang="en-US" b="1" dirty="0"/>
              <a:t> XHPK </a:t>
            </a:r>
            <a:r>
              <a:rPr lang="en-US" b="1" dirty="0" err="1"/>
              <a:t>chà</a:t>
            </a:r>
            <a:r>
              <a:rPr lang="en-US" b="1" dirty="0"/>
              <a:t> </a:t>
            </a:r>
            <a:r>
              <a:rPr lang="en-US" b="1" dirty="0" err="1"/>
              <a:t>đạp</a:t>
            </a:r>
            <a:r>
              <a:rPr lang="en-US" b="1" dirty="0"/>
              <a:t> </a:t>
            </a:r>
            <a:r>
              <a:rPr lang="en-US" b="1" dirty="0" err="1"/>
              <a:t>quyền</a:t>
            </a:r>
            <a:r>
              <a:rPr lang="en-US" b="1" dirty="0"/>
              <a:t> </a:t>
            </a:r>
            <a:r>
              <a:rPr lang="en-US" b="1" dirty="0" err="1"/>
              <a:t>sống</a:t>
            </a:r>
            <a:r>
              <a:rPr lang="en-US" b="1" dirty="0"/>
              <a:t> </a:t>
            </a:r>
            <a:r>
              <a:rPr lang="en-US" b="1" dirty="0" err="1"/>
              <a:t>của</a:t>
            </a:r>
            <a:r>
              <a:rPr lang="en-US" b="1" dirty="0"/>
              <a:t> con </a:t>
            </a:r>
            <a:r>
              <a:rPr lang="en-US" b="1" dirty="0" err="1"/>
              <a:t>người</a:t>
            </a:r>
            <a:r>
              <a:rPr lang="en-US" b="1" dirty="0"/>
              <a:t>.</a:t>
            </a:r>
          </a:p>
          <a:p>
            <a:r>
              <a:rPr lang="en-US" b="1" dirty="0"/>
              <a:t>+ </a:t>
            </a:r>
            <a:r>
              <a:rPr lang="en-US" b="1" dirty="0" err="1"/>
              <a:t>Cảm</a:t>
            </a:r>
            <a:r>
              <a:rPr lang="en-US" b="1" dirty="0"/>
              <a:t> </a:t>
            </a:r>
            <a:r>
              <a:rPr lang="en-US" b="1" dirty="0" err="1"/>
              <a:t>thông</a:t>
            </a:r>
            <a:r>
              <a:rPr lang="en-US" b="1" dirty="0"/>
              <a:t> </a:t>
            </a:r>
            <a:r>
              <a:rPr lang="en-US" b="1" dirty="0" err="1"/>
              <a:t>với</a:t>
            </a:r>
            <a:r>
              <a:rPr lang="en-US" b="1" dirty="0"/>
              <a:t> </a:t>
            </a:r>
            <a:r>
              <a:rPr lang="en-US" b="1" dirty="0" err="1"/>
              <a:t>những</a:t>
            </a:r>
            <a:r>
              <a:rPr lang="en-US" b="1" dirty="0"/>
              <a:t> </a:t>
            </a:r>
            <a:r>
              <a:rPr lang="en-US" b="1" dirty="0" err="1"/>
              <a:t>thân</a:t>
            </a:r>
            <a:r>
              <a:rPr lang="en-US" b="1" dirty="0"/>
              <a:t> </a:t>
            </a:r>
            <a:r>
              <a:rPr lang="en-US" b="1" dirty="0" err="1"/>
              <a:t>phận</a:t>
            </a:r>
            <a:r>
              <a:rPr lang="en-US" b="1" dirty="0"/>
              <a:t> </a:t>
            </a:r>
            <a:r>
              <a:rPr lang="en-US" b="1" dirty="0" err="1"/>
              <a:t>nhỏ</a:t>
            </a:r>
            <a:r>
              <a:rPr lang="en-US" b="1" dirty="0"/>
              <a:t> </a:t>
            </a:r>
            <a:r>
              <a:rPr lang="en-US" b="1" dirty="0" err="1"/>
              <a:t>bé</a:t>
            </a:r>
            <a:r>
              <a:rPr lang="en-US" b="1" dirty="0"/>
              <a:t> </a:t>
            </a:r>
            <a:r>
              <a:rPr lang="en-US" b="1" dirty="0" err="1"/>
              <a:t>dưới</a:t>
            </a:r>
            <a:r>
              <a:rPr lang="en-US" b="1" dirty="0"/>
              <a:t> </a:t>
            </a:r>
            <a:r>
              <a:rPr lang="en-US" b="1" dirty="0" err="1"/>
              <a:t>đáy</a:t>
            </a:r>
            <a:r>
              <a:rPr lang="en-US" b="1" dirty="0"/>
              <a:t> </a:t>
            </a:r>
            <a:r>
              <a:rPr lang="en-US" b="1" dirty="0" err="1"/>
              <a:t>xã</a:t>
            </a:r>
            <a:r>
              <a:rPr lang="en-US" b="1" dirty="0"/>
              <a:t> </a:t>
            </a:r>
            <a:r>
              <a:rPr lang="en-US" b="1" dirty="0" err="1"/>
              <a:t>hội</a:t>
            </a:r>
            <a:r>
              <a:rPr lang="en-US" b="1" dirty="0"/>
              <a:t>, </a:t>
            </a:r>
            <a:r>
              <a:rPr lang="en-US" b="1" dirty="0" err="1"/>
              <a:t>bị</a:t>
            </a:r>
            <a:r>
              <a:rPr lang="en-US" b="1" dirty="0"/>
              <a:t> </a:t>
            </a:r>
            <a:r>
              <a:rPr lang="en-US" b="1" dirty="0" err="1"/>
              <a:t>đày</a:t>
            </a:r>
            <a:r>
              <a:rPr lang="en-US" b="1" dirty="0"/>
              <a:t> </a:t>
            </a:r>
            <a:r>
              <a:rPr lang="en-US" b="1" dirty="0" err="1"/>
              <a:t>đọa</a:t>
            </a:r>
            <a:r>
              <a:rPr lang="en-US" b="1" dirty="0"/>
              <a:t> </a:t>
            </a:r>
            <a:r>
              <a:rPr lang="en-US" b="1" dirty="0" err="1"/>
              <a:t>hắt</a:t>
            </a:r>
            <a:r>
              <a:rPr lang="en-US" b="1" dirty="0"/>
              <a:t> </a:t>
            </a:r>
            <a:r>
              <a:rPr lang="en-US" b="1" dirty="0" err="1"/>
              <a:t>hủi</a:t>
            </a:r>
            <a:r>
              <a:rPr lang="en-US" b="1" dirty="0"/>
              <a:t>.</a:t>
            </a:r>
          </a:p>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3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3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en-US" sz="43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43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0143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nodePh="1">
                                  <p:stCondLst>
                                    <p:cond delay="0"/>
                                  </p:stCondLst>
                                  <p:endCondLst>
                                    <p:cond evt="begin" delay="0">
                                      <p:tn val="29"/>
                                    </p:cond>
                                  </p:end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6"/>
          <p:cNvGrpSpPr/>
          <p:nvPr/>
        </p:nvGrpSpPr>
        <p:grpSpPr>
          <a:xfrm>
            <a:off x="12979405" y="357143"/>
            <a:ext cx="11034746" cy="8512470"/>
            <a:chOff x="-1164592" y="10552869"/>
            <a:chExt cx="26164675" cy="3653690"/>
          </a:xfrm>
        </p:grpSpPr>
        <p:grpSp>
          <p:nvGrpSpPr>
            <p:cNvPr id="12" name="Group 6"/>
            <p:cNvGrpSpPr/>
            <p:nvPr/>
          </p:nvGrpSpPr>
          <p:grpSpPr>
            <a:xfrm>
              <a:off x="-1164592" y="10552869"/>
              <a:ext cx="26164675" cy="3353275"/>
              <a:chOff x="2274715" y="11282583"/>
              <a:chExt cx="19987650" cy="2613669"/>
            </a:xfrm>
          </p:grpSpPr>
          <p:sp>
            <p:nvSpPr>
              <p:cNvPr id="16" name="Rounded Rectangle 15"/>
              <p:cNvSpPr/>
              <p:nvPr/>
            </p:nvSpPr>
            <p:spPr>
              <a:xfrm>
                <a:off x="2293709" y="11296228"/>
                <a:ext cx="19968656" cy="2600024"/>
              </a:xfrm>
              <a:prstGeom prst="roundRect">
                <a:avLst>
                  <a:gd name="adj" fmla="val 8465"/>
                </a:avLst>
              </a:prstGeom>
              <a:solidFill>
                <a:srgbClr val="00B050">
                  <a:alpha val="84000"/>
                </a:srgbClr>
              </a:solidFill>
              <a:ln w="349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6"/>
              <p:cNvSpPr/>
              <p:nvPr/>
            </p:nvSpPr>
            <p:spPr bwMode="auto">
              <a:xfrm>
                <a:off x="20676294" y="12587923"/>
                <a:ext cx="1586071" cy="776037"/>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marL="0" marR="0" lvl="0" indent="0" algn="l"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7"/>
              <p:cNvSpPr/>
              <p:nvPr/>
            </p:nvSpPr>
            <p:spPr bwMode="auto">
              <a:xfrm rot="10800000">
                <a:off x="2274715" y="11282583"/>
                <a:ext cx="1670123" cy="774355"/>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marL="0" marR="0" lvl="0" indent="0" algn="l"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5" name="Rectangle 14"/>
            <p:cNvSpPr/>
            <p:nvPr/>
          </p:nvSpPr>
          <p:spPr>
            <a:xfrm>
              <a:off x="-352482" y="10996464"/>
              <a:ext cx="24243622" cy="3210095"/>
            </a:xfrm>
            <a:prstGeom prst="rect">
              <a:avLst/>
            </a:prstGeom>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Vọng</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vọng</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hương</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tự</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nhật</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biên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Hoành</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Sơn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chỉ</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cách</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nhất</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sơn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điên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Khả</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liên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quy</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lộ</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tài</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tam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nhật</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Độc</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bão</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hương</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tâm</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dĩ</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tứ</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niên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đảo</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thu</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thanh</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nhập</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hải</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Nễ</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giang</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triều</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trướng</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bạch</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hàm</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thiên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Ngoại</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châu</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kim</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dữ</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ngô</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châu</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biệt</a:t>
              </a:r>
              <a:endPar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Khán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khan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nhân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phong</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bất</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tự</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tiền</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4800" b="0"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Nễ</a:t>
              </a:r>
              <a:r>
                <a:rPr kumimoji="0" lang="en-US" sz="48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giang</a:t>
              </a:r>
              <a:r>
                <a:rPr kumimoji="0" lang="en-US" sz="48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khẩu</a:t>
              </a:r>
              <a:r>
                <a:rPr kumimoji="0" lang="en-US" sz="48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hương</a:t>
              </a:r>
              <a:r>
                <a:rPr kumimoji="0" lang="en-US" sz="48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vọng</a:t>
              </a:r>
              <a:r>
                <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9" name="Rectangle 8"/>
          <p:cNvSpPr/>
          <p:nvPr/>
        </p:nvSpPr>
        <p:spPr>
          <a:xfrm>
            <a:off x="6121357" y="7786694"/>
            <a:ext cx="12192000" cy="754053"/>
          </a:xfrm>
          <a:prstGeom prst="rect">
            <a:avLst/>
          </a:prstGeom>
        </p:spPr>
        <p:txBody>
          <a:bodyPr>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vi-VN" sz="43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p:txBody>
      </p:sp>
      <p:grpSp>
        <p:nvGrpSpPr>
          <p:cNvPr id="11" name="Group 16">
            <a:extLst>
              <a:ext uri="{FF2B5EF4-FFF2-40B4-BE49-F238E27FC236}">
                <a16:creationId xmlns:a16="http://schemas.microsoft.com/office/drawing/2014/main" id="{EF5947E4-D49D-4C17-AAC9-2D6A6175EA55}"/>
              </a:ext>
            </a:extLst>
          </p:cNvPr>
          <p:cNvGrpSpPr/>
          <p:nvPr/>
        </p:nvGrpSpPr>
        <p:grpSpPr>
          <a:xfrm>
            <a:off x="67605" y="1251700"/>
            <a:ext cx="12269997" cy="12615960"/>
            <a:chOff x="-1164592" y="10552874"/>
            <a:chExt cx="26164675" cy="6754046"/>
          </a:xfrm>
        </p:grpSpPr>
        <p:grpSp>
          <p:nvGrpSpPr>
            <p:cNvPr id="13" name="Group 6">
              <a:extLst>
                <a:ext uri="{FF2B5EF4-FFF2-40B4-BE49-F238E27FC236}">
                  <a16:creationId xmlns:a16="http://schemas.microsoft.com/office/drawing/2014/main" id="{584D2778-E17B-494A-8293-70CCA5AF0987}"/>
                </a:ext>
              </a:extLst>
            </p:cNvPr>
            <p:cNvGrpSpPr/>
            <p:nvPr/>
          </p:nvGrpSpPr>
          <p:grpSpPr>
            <a:xfrm>
              <a:off x="-1164592" y="10552874"/>
              <a:ext cx="26164675" cy="4967421"/>
              <a:chOff x="2274715" y="11282583"/>
              <a:chExt cx="19987650" cy="3871794"/>
            </a:xfrm>
          </p:grpSpPr>
          <p:sp>
            <p:nvSpPr>
              <p:cNvPr id="19" name="Rounded Rectangle 7">
                <a:extLst>
                  <a:ext uri="{FF2B5EF4-FFF2-40B4-BE49-F238E27FC236}">
                    <a16:creationId xmlns:a16="http://schemas.microsoft.com/office/drawing/2014/main" id="{92B38BEC-F228-4314-A135-3ED09D1A2CA9}"/>
                  </a:ext>
                </a:extLst>
              </p:cNvPr>
              <p:cNvSpPr/>
              <p:nvPr/>
            </p:nvSpPr>
            <p:spPr>
              <a:xfrm>
                <a:off x="2293709" y="11296228"/>
                <a:ext cx="19968656" cy="3858149"/>
              </a:xfrm>
              <a:prstGeom prst="roundRect">
                <a:avLst>
                  <a:gd name="adj" fmla="val 8465"/>
                </a:avLst>
              </a:prstGeom>
              <a:solidFill>
                <a:srgbClr val="00B050">
                  <a:alpha val="84000"/>
                </a:srgbClr>
              </a:solidFill>
              <a:ln w="349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10">
                <a:extLst>
                  <a:ext uri="{FF2B5EF4-FFF2-40B4-BE49-F238E27FC236}">
                    <a16:creationId xmlns:a16="http://schemas.microsoft.com/office/drawing/2014/main" id="{EF7A6D09-94FA-4E06-9E7F-C30BE856FBB7}"/>
                  </a:ext>
                </a:extLst>
              </p:cNvPr>
              <p:cNvSpPr/>
              <p:nvPr/>
            </p:nvSpPr>
            <p:spPr bwMode="auto">
              <a:xfrm>
                <a:off x="20676294" y="12825161"/>
                <a:ext cx="1586071" cy="776037"/>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marL="0" marR="0" lvl="0" indent="0" algn="l"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1">
                <a:extLst>
                  <a:ext uri="{FF2B5EF4-FFF2-40B4-BE49-F238E27FC236}">
                    <a16:creationId xmlns:a16="http://schemas.microsoft.com/office/drawing/2014/main" id="{7718C1F2-D68F-4B18-9DE0-CBE507A38D98}"/>
                  </a:ext>
                </a:extLst>
              </p:cNvPr>
              <p:cNvSpPr/>
              <p:nvPr/>
            </p:nvSpPr>
            <p:spPr bwMode="auto">
              <a:xfrm rot="10800000">
                <a:off x="2274715" y="11282583"/>
                <a:ext cx="1670123" cy="774355"/>
              </a:xfrm>
              <a:custGeom>
                <a:avLst/>
                <a:gdLst>
                  <a:gd name="T0" fmla="*/ 653 w 653"/>
                  <a:gd name="T1" fmla="*/ 0 h 611"/>
                  <a:gd name="T2" fmla="*/ 587 w 653"/>
                  <a:gd name="T3" fmla="*/ 103 h 611"/>
                  <a:gd name="T4" fmla="*/ 508 w 653"/>
                  <a:gd name="T5" fmla="*/ 179 h 611"/>
                  <a:gd name="T6" fmla="*/ 549 w 653"/>
                  <a:gd name="T7" fmla="*/ 235 h 611"/>
                  <a:gd name="T8" fmla="*/ 602 w 653"/>
                  <a:gd name="T9" fmla="*/ 214 h 611"/>
                  <a:gd name="T10" fmla="*/ 592 w 653"/>
                  <a:gd name="T11" fmla="*/ 182 h 611"/>
                  <a:gd name="T12" fmla="*/ 576 w 653"/>
                  <a:gd name="T13" fmla="*/ 194 h 611"/>
                  <a:gd name="T14" fmla="*/ 565 w 653"/>
                  <a:gd name="T15" fmla="*/ 182 h 611"/>
                  <a:gd name="T16" fmla="*/ 602 w 653"/>
                  <a:gd name="T17" fmla="*/ 170 h 611"/>
                  <a:gd name="T18" fmla="*/ 615 w 653"/>
                  <a:gd name="T19" fmla="*/ 226 h 611"/>
                  <a:gd name="T20" fmla="*/ 580 w 653"/>
                  <a:gd name="T21" fmla="*/ 261 h 611"/>
                  <a:gd name="T22" fmla="*/ 601 w 653"/>
                  <a:gd name="T23" fmla="*/ 303 h 611"/>
                  <a:gd name="T24" fmla="*/ 580 w 653"/>
                  <a:gd name="T25" fmla="*/ 330 h 611"/>
                  <a:gd name="T26" fmla="*/ 601 w 653"/>
                  <a:gd name="T27" fmla="*/ 368 h 611"/>
                  <a:gd name="T28" fmla="*/ 580 w 653"/>
                  <a:gd name="T29" fmla="*/ 410 h 611"/>
                  <a:gd name="T30" fmla="*/ 558 w 653"/>
                  <a:gd name="T31" fmla="*/ 392 h 611"/>
                  <a:gd name="T32" fmla="*/ 519 w 653"/>
                  <a:gd name="T33" fmla="*/ 407 h 611"/>
                  <a:gd name="T34" fmla="*/ 490 w 653"/>
                  <a:gd name="T35" fmla="*/ 361 h 611"/>
                  <a:gd name="T36" fmla="*/ 514 w 653"/>
                  <a:gd name="T37" fmla="*/ 339 h 611"/>
                  <a:gd name="T38" fmla="*/ 526 w 653"/>
                  <a:gd name="T39" fmla="*/ 350 h 611"/>
                  <a:gd name="T40" fmla="*/ 519 w 653"/>
                  <a:gd name="T41" fmla="*/ 355 h 611"/>
                  <a:gd name="T42" fmla="*/ 502 w 653"/>
                  <a:gd name="T43" fmla="*/ 365 h 611"/>
                  <a:gd name="T44" fmla="*/ 535 w 653"/>
                  <a:gd name="T45" fmla="*/ 386 h 611"/>
                  <a:gd name="T46" fmla="*/ 567 w 653"/>
                  <a:gd name="T47" fmla="*/ 326 h 611"/>
                  <a:gd name="T48" fmla="*/ 507 w 653"/>
                  <a:gd name="T49" fmla="*/ 283 h 611"/>
                  <a:gd name="T50" fmla="*/ 462 w 653"/>
                  <a:gd name="T51" fmla="*/ 297 h 611"/>
                  <a:gd name="T52" fmla="*/ 374 w 653"/>
                  <a:gd name="T53" fmla="*/ 284 h 611"/>
                  <a:gd name="T54" fmla="*/ 371 w 653"/>
                  <a:gd name="T55" fmla="*/ 285 h 611"/>
                  <a:gd name="T56" fmla="*/ 351 w 653"/>
                  <a:gd name="T57" fmla="*/ 281 h 611"/>
                  <a:gd name="T58" fmla="*/ 352 w 653"/>
                  <a:gd name="T59" fmla="*/ 298 h 611"/>
                  <a:gd name="T60" fmla="*/ 357 w 653"/>
                  <a:gd name="T61" fmla="*/ 399 h 611"/>
                  <a:gd name="T62" fmla="*/ 348 w 653"/>
                  <a:gd name="T63" fmla="*/ 484 h 611"/>
                  <a:gd name="T64" fmla="*/ 419 w 653"/>
                  <a:gd name="T65" fmla="*/ 506 h 611"/>
                  <a:gd name="T66" fmla="*/ 433 w 653"/>
                  <a:gd name="T67" fmla="*/ 447 h 611"/>
                  <a:gd name="T68" fmla="*/ 413 w 653"/>
                  <a:gd name="T69" fmla="*/ 445 h 611"/>
                  <a:gd name="T70" fmla="*/ 411 w 653"/>
                  <a:gd name="T71" fmla="*/ 465 h 611"/>
                  <a:gd name="T72" fmla="*/ 400 w 653"/>
                  <a:gd name="T73" fmla="*/ 465 h 611"/>
                  <a:gd name="T74" fmla="*/ 409 w 653"/>
                  <a:gd name="T75" fmla="*/ 431 h 611"/>
                  <a:gd name="T76" fmla="*/ 458 w 653"/>
                  <a:gd name="T77" fmla="*/ 454 h 611"/>
                  <a:gd name="T78" fmla="*/ 460 w 653"/>
                  <a:gd name="T79" fmla="*/ 484 h 611"/>
                  <a:gd name="T80" fmla="*/ 444 w 653"/>
                  <a:gd name="T81" fmla="*/ 504 h 611"/>
                  <a:gd name="T82" fmla="*/ 457 w 653"/>
                  <a:gd name="T83" fmla="*/ 519 h 611"/>
                  <a:gd name="T84" fmla="*/ 429 w 653"/>
                  <a:gd name="T85" fmla="*/ 546 h 611"/>
                  <a:gd name="T86" fmla="*/ 383 w 653"/>
                  <a:gd name="T87" fmla="*/ 520 h 611"/>
                  <a:gd name="T88" fmla="*/ 342 w 653"/>
                  <a:gd name="T89" fmla="*/ 543 h 611"/>
                  <a:gd name="T90" fmla="*/ 307 w 653"/>
                  <a:gd name="T91" fmla="*/ 524 h 611"/>
                  <a:gd name="T92" fmla="*/ 250 w 653"/>
                  <a:gd name="T93" fmla="*/ 566 h 611"/>
                  <a:gd name="T94" fmla="*/ 211 w 653"/>
                  <a:gd name="T95" fmla="*/ 519 h 611"/>
                  <a:gd name="T96" fmla="*/ 232 w 653"/>
                  <a:gd name="T97" fmla="*/ 504 h 611"/>
                  <a:gd name="T98" fmla="*/ 235 w 653"/>
                  <a:gd name="T99" fmla="*/ 515 h 611"/>
                  <a:gd name="T100" fmla="*/ 238 w 653"/>
                  <a:gd name="T101" fmla="*/ 550 h 611"/>
                  <a:gd name="T102" fmla="*/ 287 w 653"/>
                  <a:gd name="T103" fmla="*/ 510 h 611"/>
                  <a:gd name="T104" fmla="*/ 224 w 653"/>
                  <a:gd name="T105" fmla="*/ 443 h 611"/>
                  <a:gd name="T106" fmla="*/ 147 w 653"/>
                  <a:gd name="T107" fmla="*/ 495 h 611"/>
                  <a:gd name="T108" fmla="*/ 138 w 653"/>
                  <a:gd name="T109" fmla="*/ 524 h 611"/>
                  <a:gd name="T110" fmla="*/ 55 w 653"/>
                  <a:gd name="T111" fmla="*/ 558 h 611"/>
                  <a:gd name="T112" fmla="*/ 0 w 653"/>
                  <a:gd name="T113" fmla="*/ 611 h 611"/>
                  <a:gd name="T114" fmla="*/ 653 w 653"/>
                  <a:gd name="T115" fmla="*/ 611 h 611"/>
                  <a:gd name="T116" fmla="*/ 653 w 653"/>
                  <a:gd name="T117" fmla="*/ 566 h 611"/>
                  <a:gd name="T118" fmla="*/ 653 w 653"/>
                  <a:gd name="T11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3" h="611">
                    <a:moveTo>
                      <a:pt x="653" y="0"/>
                    </a:moveTo>
                    <a:cubicBezTo>
                      <a:pt x="636" y="13"/>
                      <a:pt x="583" y="58"/>
                      <a:pt x="587" y="103"/>
                    </a:cubicBezTo>
                    <a:cubicBezTo>
                      <a:pt x="587" y="103"/>
                      <a:pt x="511" y="111"/>
                      <a:pt x="508" y="179"/>
                    </a:cubicBezTo>
                    <a:cubicBezTo>
                      <a:pt x="508" y="179"/>
                      <a:pt x="516" y="226"/>
                      <a:pt x="549" y="235"/>
                    </a:cubicBezTo>
                    <a:cubicBezTo>
                      <a:pt x="583" y="245"/>
                      <a:pt x="600" y="221"/>
                      <a:pt x="602" y="214"/>
                    </a:cubicBezTo>
                    <a:cubicBezTo>
                      <a:pt x="607" y="207"/>
                      <a:pt x="611" y="188"/>
                      <a:pt x="592" y="182"/>
                    </a:cubicBezTo>
                    <a:cubicBezTo>
                      <a:pt x="582" y="180"/>
                      <a:pt x="576" y="192"/>
                      <a:pt x="576" y="194"/>
                    </a:cubicBezTo>
                    <a:cubicBezTo>
                      <a:pt x="576" y="194"/>
                      <a:pt x="567" y="196"/>
                      <a:pt x="565" y="182"/>
                    </a:cubicBezTo>
                    <a:cubicBezTo>
                      <a:pt x="565" y="167"/>
                      <a:pt x="590" y="162"/>
                      <a:pt x="602" y="170"/>
                    </a:cubicBezTo>
                    <a:cubicBezTo>
                      <a:pt x="614" y="178"/>
                      <a:pt x="627" y="195"/>
                      <a:pt x="615" y="226"/>
                    </a:cubicBezTo>
                    <a:cubicBezTo>
                      <a:pt x="602" y="254"/>
                      <a:pt x="580" y="261"/>
                      <a:pt x="580" y="261"/>
                    </a:cubicBezTo>
                    <a:cubicBezTo>
                      <a:pt x="580" y="261"/>
                      <a:pt x="602" y="281"/>
                      <a:pt x="601" y="303"/>
                    </a:cubicBezTo>
                    <a:cubicBezTo>
                      <a:pt x="596" y="318"/>
                      <a:pt x="580" y="330"/>
                      <a:pt x="580" y="330"/>
                    </a:cubicBezTo>
                    <a:cubicBezTo>
                      <a:pt x="580" y="330"/>
                      <a:pt x="601" y="347"/>
                      <a:pt x="601" y="368"/>
                    </a:cubicBezTo>
                    <a:cubicBezTo>
                      <a:pt x="601" y="389"/>
                      <a:pt x="595" y="404"/>
                      <a:pt x="580" y="410"/>
                    </a:cubicBezTo>
                    <a:cubicBezTo>
                      <a:pt x="580" y="410"/>
                      <a:pt x="565" y="416"/>
                      <a:pt x="558" y="392"/>
                    </a:cubicBezTo>
                    <a:cubicBezTo>
                      <a:pt x="558" y="392"/>
                      <a:pt x="543" y="416"/>
                      <a:pt x="519" y="407"/>
                    </a:cubicBezTo>
                    <a:cubicBezTo>
                      <a:pt x="495" y="397"/>
                      <a:pt x="488" y="381"/>
                      <a:pt x="490" y="361"/>
                    </a:cubicBezTo>
                    <a:cubicBezTo>
                      <a:pt x="493" y="342"/>
                      <a:pt x="508" y="339"/>
                      <a:pt x="514" y="339"/>
                    </a:cubicBezTo>
                    <a:cubicBezTo>
                      <a:pt x="519" y="338"/>
                      <a:pt x="526" y="344"/>
                      <a:pt x="526" y="350"/>
                    </a:cubicBezTo>
                    <a:cubicBezTo>
                      <a:pt x="526" y="355"/>
                      <a:pt x="520" y="355"/>
                      <a:pt x="519" y="355"/>
                    </a:cubicBezTo>
                    <a:cubicBezTo>
                      <a:pt x="516" y="353"/>
                      <a:pt x="502" y="350"/>
                      <a:pt x="502" y="365"/>
                    </a:cubicBezTo>
                    <a:cubicBezTo>
                      <a:pt x="502" y="380"/>
                      <a:pt x="523" y="389"/>
                      <a:pt x="535" y="386"/>
                    </a:cubicBezTo>
                    <a:cubicBezTo>
                      <a:pt x="547" y="382"/>
                      <a:pt x="567" y="365"/>
                      <a:pt x="567" y="326"/>
                    </a:cubicBezTo>
                    <a:cubicBezTo>
                      <a:pt x="561" y="283"/>
                      <a:pt x="507" y="283"/>
                      <a:pt x="507" y="283"/>
                    </a:cubicBezTo>
                    <a:cubicBezTo>
                      <a:pt x="507" y="283"/>
                      <a:pt x="471" y="289"/>
                      <a:pt x="462" y="297"/>
                    </a:cubicBezTo>
                    <a:cubicBezTo>
                      <a:pt x="462" y="297"/>
                      <a:pt x="431" y="254"/>
                      <a:pt x="374" y="284"/>
                    </a:cubicBezTo>
                    <a:cubicBezTo>
                      <a:pt x="371" y="285"/>
                      <a:pt x="371" y="285"/>
                      <a:pt x="371" y="285"/>
                    </a:cubicBezTo>
                    <a:cubicBezTo>
                      <a:pt x="351" y="281"/>
                      <a:pt x="351" y="281"/>
                      <a:pt x="351" y="281"/>
                    </a:cubicBezTo>
                    <a:cubicBezTo>
                      <a:pt x="352" y="298"/>
                      <a:pt x="352" y="298"/>
                      <a:pt x="352" y="298"/>
                    </a:cubicBezTo>
                    <a:cubicBezTo>
                      <a:pt x="352" y="298"/>
                      <a:pt x="311" y="355"/>
                      <a:pt x="357" y="399"/>
                    </a:cubicBezTo>
                    <a:cubicBezTo>
                      <a:pt x="357" y="399"/>
                      <a:pt x="323" y="440"/>
                      <a:pt x="348" y="484"/>
                    </a:cubicBezTo>
                    <a:cubicBezTo>
                      <a:pt x="371" y="529"/>
                      <a:pt x="416" y="510"/>
                      <a:pt x="419" y="506"/>
                    </a:cubicBezTo>
                    <a:cubicBezTo>
                      <a:pt x="422" y="502"/>
                      <a:pt x="456" y="480"/>
                      <a:pt x="433" y="447"/>
                    </a:cubicBezTo>
                    <a:cubicBezTo>
                      <a:pt x="424" y="438"/>
                      <a:pt x="413" y="445"/>
                      <a:pt x="413" y="445"/>
                    </a:cubicBezTo>
                    <a:cubicBezTo>
                      <a:pt x="413" y="445"/>
                      <a:pt x="405" y="449"/>
                      <a:pt x="411" y="465"/>
                    </a:cubicBezTo>
                    <a:cubicBezTo>
                      <a:pt x="411" y="465"/>
                      <a:pt x="404" y="471"/>
                      <a:pt x="400" y="465"/>
                    </a:cubicBezTo>
                    <a:cubicBezTo>
                      <a:pt x="394" y="461"/>
                      <a:pt x="391" y="443"/>
                      <a:pt x="409" y="431"/>
                    </a:cubicBezTo>
                    <a:cubicBezTo>
                      <a:pt x="428" y="420"/>
                      <a:pt x="449" y="436"/>
                      <a:pt x="458" y="454"/>
                    </a:cubicBezTo>
                    <a:cubicBezTo>
                      <a:pt x="467" y="473"/>
                      <a:pt x="462" y="478"/>
                      <a:pt x="460" y="484"/>
                    </a:cubicBezTo>
                    <a:cubicBezTo>
                      <a:pt x="458" y="490"/>
                      <a:pt x="444" y="504"/>
                      <a:pt x="444" y="504"/>
                    </a:cubicBezTo>
                    <a:cubicBezTo>
                      <a:pt x="444" y="504"/>
                      <a:pt x="457" y="507"/>
                      <a:pt x="457" y="519"/>
                    </a:cubicBezTo>
                    <a:cubicBezTo>
                      <a:pt x="457" y="532"/>
                      <a:pt x="457" y="542"/>
                      <a:pt x="429" y="546"/>
                    </a:cubicBezTo>
                    <a:cubicBezTo>
                      <a:pt x="403" y="549"/>
                      <a:pt x="383" y="520"/>
                      <a:pt x="383" y="520"/>
                    </a:cubicBezTo>
                    <a:cubicBezTo>
                      <a:pt x="383" y="520"/>
                      <a:pt x="361" y="543"/>
                      <a:pt x="342" y="543"/>
                    </a:cubicBezTo>
                    <a:cubicBezTo>
                      <a:pt x="322" y="543"/>
                      <a:pt x="307" y="524"/>
                      <a:pt x="307" y="524"/>
                    </a:cubicBezTo>
                    <a:cubicBezTo>
                      <a:pt x="307" y="524"/>
                      <a:pt x="288" y="562"/>
                      <a:pt x="250" y="566"/>
                    </a:cubicBezTo>
                    <a:cubicBezTo>
                      <a:pt x="211" y="569"/>
                      <a:pt x="208" y="536"/>
                      <a:pt x="211" y="519"/>
                    </a:cubicBezTo>
                    <a:cubicBezTo>
                      <a:pt x="214" y="502"/>
                      <a:pt x="227" y="504"/>
                      <a:pt x="232" y="504"/>
                    </a:cubicBezTo>
                    <a:cubicBezTo>
                      <a:pt x="235" y="504"/>
                      <a:pt x="239" y="510"/>
                      <a:pt x="235" y="515"/>
                    </a:cubicBezTo>
                    <a:cubicBezTo>
                      <a:pt x="230" y="519"/>
                      <a:pt x="211" y="539"/>
                      <a:pt x="238" y="550"/>
                    </a:cubicBezTo>
                    <a:cubicBezTo>
                      <a:pt x="274" y="555"/>
                      <a:pt x="285" y="516"/>
                      <a:pt x="287" y="510"/>
                    </a:cubicBezTo>
                    <a:cubicBezTo>
                      <a:pt x="289" y="504"/>
                      <a:pt x="289" y="443"/>
                      <a:pt x="224" y="443"/>
                    </a:cubicBezTo>
                    <a:cubicBezTo>
                      <a:pt x="164" y="443"/>
                      <a:pt x="154" y="478"/>
                      <a:pt x="147" y="495"/>
                    </a:cubicBezTo>
                    <a:cubicBezTo>
                      <a:pt x="147" y="495"/>
                      <a:pt x="138" y="516"/>
                      <a:pt x="138" y="524"/>
                    </a:cubicBezTo>
                    <a:cubicBezTo>
                      <a:pt x="138" y="524"/>
                      <a:pt x="105" y="512"/>
                      <a:pt x="55" y="558"/>
                    </a:cubicBezTo>
                    <a:cubicBezTo>
                      <a:pt x="55" y="558"/>
                      <a:pt x="2" y="609"/>
                      <a:pt x="0" y="611"/>
                    </a:cubicBezTo>
                    <a:cubicBezTo>
                      <a:pt x="0" y="611"/>
                      <a:pt x="650" y="611"/>
                      <a:pt x="653" y="611"/>
                    </a:cubicBezTo>
                    <a:cubicBezTo>
                      <a:pt x="653" y="566"/>
                      <a:pt x="653" y="566"/>
                      <a:pt x="653" y="566"/>
                    </a:cubicBezTo>
                    <a:lnTo>
                      <a:pt x="653" y="0"/>
                    </a:lnTo>
                    <a:close/>
                  </a:path>
                </a:pathLst>
              </a:custGeom>
              <a:solidFill>
                <a:schemeClr val="bg1"/>
              </a:solidFill>
              <a:ln>
                <a:noFill/>
              </a:ln>
            </p:spPr>
            <p:txBody>
              <a:bodyPr vert="horz" wrap="square" lIns="91440" tIns="45720" rIns="91440" bIns="45720" numCol="1" anchor="t" anchorCtr="0" compatLnSpc="1"/>
              <a:lstStyle/>
              <a:p>
                <a:pPr marL="0" marR="0" lvl="0" indent="0" algn="l" defTabSz="2169160" rtl="0"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6">
              <a:extLst>
                <a:ext uri="{FF2B5EF4-FFF2-40B4-BE49-F238E27FC236}">
                  <a16:creationId xmlns:a16="http://schemas.microsoft.com/office/drawing/2014/main" id="{7BF0704E-2451-4068-91D6-305D200CAE97}"/>
                </a:ext>
              </a:extLst>
            </p:cNvPr>
            <p:cNvSpPr/>
            <p:nvPr/>
          </p:nvSpPr>
          <p:spPr>
            <a:xfrm>
              <a:off x="-352480" y="11078598"/>
              <a:ext cx="24243622" cy="6228322"/>
            </a:xfrm>
            <a:prstGeom prst="rect">
              <a:avLst/>
            </a:prstGeom>
          </p:spPr>
          <p:txBody>
            <a:bodyPr wrap="square">
              <a:spAutoFit/>
            </a:bodyPr>
            <a:lstStyle/>
            <a:p>
              <a:pPr marL="0" marR="0" lvl="0" indent="0" algn="ctr" defTabSz="2176780" rtl="0" eaLnBrk="1" fontAlgn="auto" latinLnBrk="0" hangingPunct="1">
                <a:lnSpc>
                  <a:spcPts val="6000"/>
                </a:lnSpc>
                <a:spcBef>
                  <a:spcPts val="0"/>
                </a:spcBef>
                <a:spcAft>
                  <a:spcPts val="0"/>
                </a:spcAft>
                <a:buClrTx/>
                <a:buSzTx/>
                <a:buFontTx/>
                <a:buNone/>
                <a:tabLst/>
                <a:defRPr/>
              </a:pP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Cựu</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khúc</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tân</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thanh</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ám</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lệ</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thùy</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lvl="0" indent="0" algn="ctr" defTabSz="2176780" rtl="0" eaLnBrk="1" fontAlgn="auto" latinLnBrk="0" hangingPunct="1">
                <a:lnSpc>
                  <a:spcPts val="6000"/>
                </a:lnSpc>
                <a:spcBef>
                  <a:spcPts val="0"/>
                </a:spcBef>
                <a:spcAft>
                  <a:spcPts val="0"/>
                </a:spcAft>
                <a:buClrTx/>
                <a:buSzTx/>
                <a:buFontTx/>
                <a:buNone/>
                <a:tabLst/>
                <a:defRPr/>
              </a:pP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Nhĩ</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trung</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tĩnh</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thính</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tâm</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0" cap="none" spc="0" normalizeH="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trung</a:t>
              </a:r>
              <a:r>
                <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bi.</a:t>
              </a:r>
            </a:p>
            <a:p>
              <a:pPr marL="0" marR="0" lvl="0" indent="0" algn="ctr" defTabSz="2176780" rtl="0" eaLnBrk="1" fontAlgn="auto" latinLnBrk="0" hangingPunct="1">
                <a:lnSpc>
                  <a:spcPts val="6000"/>
                </a:lnSpc>
                <a:spcBef>
                  <a:spcPts val="0"/>
                </a:spcBef>
                <a:spcAft>
                  <a:spcPts val="0"/>
                </a:spcAft>
                <a:buClrTx/>
                <a:buSzTx/>
                <a:buFontTx/>
                <a:buNone/>
                <a:tabLst/>
                <a:defRPr/>
              </a:pP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Mãnh</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ức</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nhị</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thập</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niên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tiền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lvl="0" indent="0" algn="ctr" defTabSz="2176780" rtl="0" eaLnBrk="1" fontAlgn="auto" latinLnBrk="0" hangingPunct="1">
                <a:lnSpc>
                  <a:spcPts val="6000"/>
                </a:lnSpc>
                <a:spcBef>
                  <a:spcPts val="0"/>
                </a:spcBef>
                <a:spcAft>
                  <a:spcPts val="0"/>
                </a:spcAft>
                <a:buClrTx/>
                <a:buSzTx/>
                <a:buFontTx/>
                <a:buNone/>
                <a:tabLst/>
                <a:defRPr/>
              </a:pP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Giám</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Hồ</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hồ</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biên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tằng</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t>
              </a:r>
            </a:p>
            <a:p>
              <a:pPr marL="0" marR="0" lvl="0" indent="0" algn="ctr" defTabSz="2176780" rtl="0" eaLnBrk="1" fontAlgn="auto" latinLnBrk="0" hangingPunct="1">
                <a:lnSpc>
                  <a:spcPts val="6000"/>
                </a:lnSpc>
                <a:spcBef>
                  <a:spcPts val="0"/>
                </a:spcBef>
                <a:spcAft>
                  <a:spcPts val="0"/>
                </a:spcAft>
                <a:buClrTx/>
                <a:buSzTx/>
                <a:buFontTx/>
                <a:buNone/>
                <a:tabLst/>
                <a:defRPr/>
              </a:pP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quách</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cải</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lvl="0" indent="0" algn="ctr" defTabSz="2176780" rtl="0" eaLnBrk="1" fontAlgn="auto" latinLnBrk="0" hangingPunct="1">
                <a:lnSpc>
                  <a:spcPts val="6000"/>
                </a:lnSpc>
                <a:spcBef>
                  <a:spcPts val="0"/>
                </a:spcBef>
                <a:spcAft>
                  <a:spcPts val="0"/>
                </a:spcAft>
                <a:buClrTx/>
                <a:buSzTx/>
                <a:buFontTx/>
                <a:buNone/>
                <a:tabLst/>
                <a:defRPr/>
              </a:pP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Kỷ</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tang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thương</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hải</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marR="0" lvl="0" indent="0" algn="ctr" defTabSz="2176780" rtl="0" eaLnBrk="1" fontAlgn="auto" latinLnBrk="0" hangingPunct="1">
                <a:lnSpc>
                  <a:spcPts val="6000"/>
                </a:lnSpc>
                <a:spcBef>
                  <a:spcPts val="0"/>
                </a:spcBef>
                <a:spcAft>
                  <a:spcPts val="0"/>
                </a:spcAft>
                <a:buClrTx/>
                <a:buSzTx/>
                <a:buFontTx/>
                <a:buNone/>
                <a:tabLst/>
                <a:defRPr/>
              </a:pP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Tây</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Sơn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cơ</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nghiệp</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tiêu</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vong</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lvl="0" indent="0" algn="ctr" defTabSz="2176780" rtl="0" eaLnBrk="1" fontAlgn="auto" latinLnBrk="0" hangingPunct="1">
                <a:lnSpc>
                  <a:spcPts val="6000"/>
                </a:lnSpc>
                <a:spcBef>
                  <a:spcPts val="0"/>
                </a:spcBef>
                <a:spcAft>
                  <a:spcPts val="0"/>
                </a:spcAft>
                <a:buClrTx/>
                <a:buSzTx/>
                <a:buFontTx/>
                <a:buNone/>
                <a:tabLst/>
                <a:defRPr/>
              </a:pP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vũ</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lưu</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tại</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marR="0" lvl="0" indent="0" algn="ctr" defTabSz="2176780" rtl="0" eaLnBrk="1" fontAlgn="auto" latinLnBrk="0" hangingPunct="1">
                <a:lnSpc>
                  <a:spcPts val="6000"/>
                </a:lnSpc>
                <a:spcBef>
                  <a:spcPts val="0"/>
                </a:spcBef>
                <a:spcAft>
                  <a:spcPts val="0"/>
                </a:spcAft>
                <a:buClrTx/>
                <a:buSzTx/>
                <a:buFontTx/>
                <a:buNone/>
                <a:tabLst/>
                <a:defRPr/>
              </a:pP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(Long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cầm</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kern="0" dirty="0" err="1"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r>
                <a:rPr lang="en-US" sz="4800" b="1" i="1" kern="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a:t>
              </a:r>
            </a:p>
            <a:p>
              <a:pPr marL="0" marR="0" lvl="0" indent="0" algn="ctr" defTabSz="2176780" rtl="0" eaLnBrk="1" fontAlgn="auto" latinLnBrk="0" hangingPunct="1">
                <a:lnSpc>
                  <a:spcPts val="6000"/>
                </a:lnSpc>
                <a:spcBef>
                  <a:spcPts val="0"/>
                </a:spcBef>
                <a:spcAft>
                  <a:spcPts val="0"/>
                </a:spcAft>
                <a:buClrTx/>
                <a:buSzTx/>
                <a:buFontTx/>
                <a:buNone/>
                <a:tabLst/>
                <a:defRPr/>
              </a:pPr>
              <a:endPar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2176780" rtl="0" eaLnBrk="1" fontAlgn="auto" latinLnBrk="0" hangingPunct="1">
                <a:lnSpc>
                  <a:spcPts val="6000"/>
                </a:lnSpc>
                <a:spcBef>
                  <a:spcPts val="0"/>
                </a:spcBef>
                <a:spcAft>
                  <a:spcPts val="0"/>
                </a:spcAft>
                <a:buClrTx/>
                <a:buSzTx/>
                <a:buFontTx/>
                <a:buNone/>
                <a:tabLst/>
                <a:defRPr/>
              </a:pPr>
              <a:endParaRPr kumimoji="0" lang="en-US" sz="4800" b="1" i="1" u="none" strike="noStrike" kern="0" cap="none" spc="0" normalizeH="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2176780" rtl="0" eaLnBrk="1" fontAlgn="auto" latinLnBrk="0" hangingPunct="1">
                <a:lnSpc>
                  <a:spcPts val="6000"/>
                </a:lnSpc>
                <a:spcBef>
                  <a:spcPts val="0"/>
                </a:spcBef>
                <a:spcAft>
                  <a:spcPts val="0"/>
                </a:spcAft>
                <a:buClrTx/>
                <a:buSzTx/>
                <a:buFontTx/>
                <a:buNone/>
                <a:tabLst/>
                <a:defRPr/>
              </a:pPr>
              <a:endPar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2176780" rtl="0" eaLnBrk="1" fontAlgn="auto" latinLnBrk="0" hangingPunct="1">
                <a:lnSpc>
                  <a:spcPts val="6000"/>
                </a:lnSpc>
                <a:spcBef>
                  <a:spcPts val="0"/>
                </a:spcBef>
                <a:spcAft>
                  <a:spcPts val="0"/>
                </a:spcAft>
                <a:buClrTx/>
                <a:buSzTx/>
                <a:buFontTx/>
                <a:buNone/>
                <a:tabLst/>
                <a:defRPr/>
              </a:pPr>
              <a:endPar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2176780" rtl="0" eaLnBrk="1" fontAlgn="auto" latinLnBrk="0" hangingPunct="1">
                <a:lnSpc>
                  <a:spcPts val="6000"/>
                </a:lnSpc>
                <a:spcBef>
                  <a:spcPts val="0"/>
                </a:spcBef>
                <a:spcAft>
                  <a:spcPts val="0"/>
                </a:spcAft>
                <a:buClrTx/>
                <a:buSzTx/>
                <a:buFontTx/>
                <a:buNone/>
                <a:tabLst/>
                <a:defRPr/>
              </a:pPr>
              <a:endParaRPr kumimoji="0" lang="en-US" sz="4800" b="1" i="1"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2176780" rtl="0" eaLnBrk="1" fontAlgn="auto" latinLnBrk="0" hangingPunct="1">
                <a:lnSpc>
                  <a:spcPts val="6000"/>
                </a:lnSpc>
                <a:spcBef>
                  <a:spcPts val="0"/>
                </a:spcBef>
                <a:spcAft>
                  <a:spcPts val="0"/>
                </a:spcAft>
                <a:buClrTx/>
                <a:buSzTx/>
                <a:buFontTx/>
                <a:buNone/>
                <a:tabLst/>
                <a:defRPr/>
              </a:pPr>
              <a:endParaRPr kumimoji="0" lang="vi-VN" sz="4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64747626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760317" y="1678900"/>
            <a:ext cx="16658405" cy="65472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err="1">
                <a:solidFill>
                  <a:schemeClr val="tx1"/>
                </a:solidFill>
                <a:latin typeface="Times New Roman" panose="02020603050405020304" pitchFamily="18" charset="0"/>
                <a:cs typeface="Times New Roman" panose="02020603050405020304" pitchFamily="18" charset="0"/>
              </a:rPr>
              <a:t>Những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câu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thơ</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sau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nói</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đến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nhà</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thơ</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nào</a:t>
            </a:r>
            <a:r>
              <a:rPr lang="en-US" sz="5400" b="1" dirty="0">
                <a:solidFill>
                  <a:schemeClr val="tx1"/>
                </a:solidFill>
                <a:latin typeface="Times New Roman" panose="02020603050405020304" pitchFamily="18" charset="0"/>
                <a:cs typeface="Times New Roman" panose="02020603050405020304" pitchFamily="18" charset="0"/>
              </a:rPr>
              <a:t>? </a:t>
            </a:r>
          </a:p>
          <a:p>
            <a:pPr algn="ctr"/>
            <a:r>
              <a:rPr lang="en-US" sz="5400" b="1" i="1" dirty="0" err="1">
                <a:solidFill>
                  <a:schemeClr val="tx1"/>
                </a:solidFill>
                <a:latin typeface="Times New Roman" panose="02020603050405020304" pitchFamily="18" charset="0"/>
                <a:cs typeface="Times New Roman" panose="02020603050405020304" pitchFamily="18" charset="0"/>
              </a:rPr>
              <a:t>Thương</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đều</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thập</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loại</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chúng</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sinh</a:t>
            </a:r>
            <a:r>
              <a:rPr lang="en-US" sz="5400" b="1" i="1" dirty="0">
                <a:solidFill>
                  <a:schemeClr val="tx1"/>
                </a:solidFill>
                <a:latin typeface="Times New Roman" panose="02020603050405020304" pitchFamily="18" charset="0"/>
                <a:cs typeface="Times New Roman" panose="02020603050405020304" pitchFamily="18" charset="0"/>
              </a:rPr>
              <a:t/>
            </a:r>
            <a:br>
              <a:rPr lang="en-US" sz="5400" b="1" i="1" dirty="0">
                <a:solidFill>
                  <a:schemeClr val="tx1"/>
                </a:solidFill>
                <a:latin typeface="Times New Roman" panose="02020603050405020304" pitchFamily="18" charset="0"/>
                <a:cs typeface="Times New Roman" panose="02020603050405020304" pitchFamily="18" charset="0"/>
              </a:rPr>
            </a:br>
            <a:r>
              <a:rPr lang="en-US" sz="5400" b="1" i="1" dirty="0" err="1">
                <a:solidFill>
                  <a:schemeClr val="tx1"/>
                </a:solidFill>
                <a:latin typeface="Times New Roman" panose="02020603050405020304" pitchFamily="18" charset="0"/>
                <a:cs typeface="Times New Roman" panose="02020603050405020304" pitchFamily="18" charset="0"/>
              </a:rPr>
              <a:t>Đầm</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đìa</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dòng</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lệ</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chảy</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quanh</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thân</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Kiều</a:t>
            </a:r>
            <a:r>
              <a:rPr lang="en-US" sz="5400" b="1" i="1" dirty="0">
                <a:solidFill>
                  <a:schemeClr val="tx1"/>
                </a:solidFill>
                <a:latin typeface="Times New Roman" panose="02020603050405020304" pitchFamily="18" charset="0"/>
                <a:cs typeface="Times New Roman" panose="02020603050405020304" pitchFamily="18" charset="0"/>
              </a:rPr>
              <a:t/>
            </a:r>
            <a:br>
              <a:rPr lang="en-US" sz="5400" b="1" i="1" dirty="0">
                <a:solidFill>
                  <a:schemeClr val="tx1"/>
                </a:solidFill>
                <a:latin typeface="Times New Roman" panose="02020603050405020304" pitchFamily="18" charset="0"/>
                <a:cs typeface="Times New Roman" panose="02020603050405020304" pitchFamily="18" charset="0"/>
              </a:rPr>
            </a:br>
            <a:r>
              <a:rPr lang="en-US" sz="5400" b="1" i="1" dirty="0" err="1">
                <a:solidFill>
                  <a:schemeClr val="tx1"/>
                </a:solidFill>
                <a:latin typeface="Times New Roman" panose="02020603050405020304" pitchFamily="18" charset="0"/>
                <a:cs typeface="Times New Roman" panose="02020603050405020304" pitchFamily="18" charset="0"/>
              </a:rPr>
              <a:t>Chữ</a:t>
            </a:r>
            <a:r>
              <a:rPr lang="en-US" sz="5400" b="1" i="1" dirty="0">
                <a:solidFill>
                  <a:schemeClr val="tx1"/>
                </a:solidFill>
                <a:latin typeface="Times New Roman" panose="02020603050405020304" pitchFamily="18" charset="0"/>
                <a:cs typeface="Times New Roman" panose="02020603050405020304" pitchFamily="18" charset="0"/>
              </a:rPr>
              <a:t> TÂM </a:t>
            </a:r>
            <a:r>
              <a:rPr lang="en-US" sz="5400" b="1" i="1" dirty="0" err="1">
                <a:solidFill>
                  <a:schemeClr val="tx1"/>
                </a:solidFill>
                <a:latin typeface="Times New Roman" panose="02020603050405020304" pitchFamily="18" charset="0"/>
                <a:cs typeface="Times New Roman" panose="02020603050405020304" pitchFamily="18" charset="0"/>
              </a:rPr>
              <a:t>vằng</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vặc</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gương</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treo</a:t>
            </a:r>
            <a:r>
              <a:rPr lang="en-US" sz="5400" b="1" i="1" dirty="0">
                <a:solidFill>
                  <a:schemeClr val="tx1"/>
                </a:solidFill>
                <a:latin typeface="Times New Roman" panose="02020603050405020304" pitchFamily="18" charset="0"/>
                <a:cs typeface="Times New Roman" panose="02020603050405020304" pitchFamily="18" charset="0"/>
              </a:rPr>
              <a:t/>
            </a:r>
            <a:br>
              <a:rPr lang="en-US" sz="5400" b="1" i="1" dirty="0">
                <a:solidFill>
                  <a:schemeClr val="tx1"/>
                </a:solidFill>
                <a:latin typeface="Times New Roman" panose="02020603050405020304" pitchFamily="18" charset="0"/>
                <a:cs typeface="Times New Roman" panose="02020603050405020304" pitchFamily="18" charset="0"/>
              </a:rPr>
            </a:br>
            <a:r>
              <a:rPr lang="en-US" sz="5400" b="1" i="1" dirty="0" err="1">
                <a:solidFill>
                  <a:schemeClr val="tx1"/>
                </a:solidFill>
                <a:latin typeface="Times New Roman" panose="02020603050405020304" pitchFamily="18" charset="0"/>
                <a:cs typeface="Times New Roman" panose="02020603050405020304" pitchFamily="18" charset="0"/>
              </a:rPr>
              <a:t>Sầu</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tuôn</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đứt</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nối</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còn</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nhiều</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trăm</a:t>
            </a:r>
            <a:r>
              <a:rPr lang="en-US" sz="5400" b="1" i="1" dirty="0">
                <a:solidFill>
                  <a:schemeClr val="tx1"/>
                </a:solidFill>
                <a:latin typeface="Times New Roman" panose="02020603050405020304" pitchFamily="18" charset="0"/>
                <a:cs typeface="Times New Roman" panose="02020603050405020304" pitchFamily="18" charset="0"/>
              </a:rPr>
              <a:t> </a:t>
            </a:r>
            <a:r>
              <a:rPr lang="en-US" sz="5400" b="1" i="1" dirty="0" err="1">
                <a:solidFill>
                  <a:schemeClr val="tx1"/>
                </a:solidFill>
                <a:latin typeface="Times New Roman" panose="02020603050405020304" pitchFamily="18" charset="0"/>
                <a:cs typeface="Times New Roman" panose="02020603050405020304" pitchFamily="18" charset="0"/>
              </a:rPr>
              <a:t>năm</a:t>
            </a:r>
            <a:r>
              <a:rPr lang="en-US" sz="5400" b="1" i="1" dirty="0">
                <a:solidFill>
                  <a:schemeClr val="tx1"/>
                </a:solidFill>
                <a:latin typeface="Times New Roman" panose="02020603050405020304" pitchFamily="18" charset="0"/>
                <a:cs typeface="Times New Roman" panose="02020603050405020304" pitchFamily="18" charset="0"/>
              </a:rPr>
              <a:t>.</a:t>
            </a:r>
            <a:endParaRPr lang="en-US" sz="5400" b="1" dirty="0">
              <a:solidFill>
                <a:schemeClr val="tx1"/>
              </a:solidFill>
              <a:latin typeface="Times New Roman" panose="02020603050405020304" pitchFamily="18" charset="0"/>
              <a:cs typeface="Times New Roman" panose="02020603050405020304" pitchFamily="18" charset="0"/>
            </a:endParaRPr>
          </a:p>
          <a:p>
            <a:pPr algn="ctr" defTabSz="1828800"/>
            <a:endParaRPr lang="en-US" sz="8000" b="1" dirty="0">
              <a:solidFill>
                <a:prstClr val="black"/>
              </a:solidFill>
              <a:latin typeface="Times New Roman" panose="02020603050405020304" pitchFamily="18" charset="0"/>
              <a:cs typeface="Times New Roman" panose="02020603050405020304" pitchFamily="18" charset="0"/>
            </a:endParaRPr>
          </a:p>
        </p:txBody>
      </p:sp>
      <p:sp>
        <p:nvSpPr>
          <p:cNvPr id="5" name="Action Button: Back or Previous 4">
            <a:hlinkClick r:id="" action="ppaction://hlinkshowjump?jump=firstslide" highlightClick="1"/>
          </p:cNvPr>
          <p:cNvSpPr/>
          <p:nvPr/>
        </p:nvSpPr>
        <p:spPr>
          <a:xfrm>
            <a:off x="1587" y="11322496"/>
            <a:ext cx="1351614" cy="128915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6" name="Title 1"/>
          <p:cNvSpPr>
            <a:spLocks noGrp="1"/>
          </p:cNvSpPr>
          <p:nvPr>
            <p:ph type="title"/>
          </p:nvPr>
        </p:nvSpPr>
        <p:spPr>
          <a:xfrm>
            <a:off x="1608411" y="3"/>
            <a:ext cx="5184576" cy="1961453"/>
          </a:xfrm>
        </p:spPr>
        <p:style>
          <a:lnRef idx="1">
            <a:schemeClr val="accent2"/>
          </a:lnRef>
          <a:fillRef idx="2">
            <a:schemeClr val="accent2"/>
          </a:fillRef>
          <a:effectRef idx="1">
            <a:schemeClr val="accent2"/>
          </a:effectRef>
          <a:fontRef idx="minor">
            <a:schemeClr val="dk1"/>
          </a:fontRef>
        </p:style>
        <p:txBody>
          <a:bodyPr>
            <a:normAutofit/>
          </a:bodyPr>
          <a:lstStyle/>
          <a:p>
            <a:r>
              <a:rPr lang="en-US" b="1" dirty="0" err="1" smtClean="0">
                <a:latin typeface="Times New Roman" panose="02020603050405020304" pitchFamily="18" charset="0"/>
                <a:cs typeface="Times New Roman" panose="02020603050405020304" pitchFamily="18" charset="0"/>
              </a:rPr>
              <a:t>Câu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hỏi</a:t>
            </a:r>
            <a:r>
              <a:rPr lang="en-US" b="1" dirty="0" smtClean="0">
                <a:latin typeface="Times New Roman" panose="02020603050405020304" pitchFamily="18" charset="0"/>
                <a:cs typeface="Times New Roman" panose="02020603050405020304" pitchFamily="18" charset="0"/>
              </a:rPr>
              <a:t> 4:</a:t>
            </a:r>
            <a:endParaRPr lang="en-US" b="1"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11401499" y="8226152"/>
            <a:ext cx="6553200" cy="2786856"/>
          </a:xfrm>
          <a:prstGeom prst="round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err="1" smtClean="0">
                <a:solidFill>
                  <a:srgbClr val="FFFF00"/>
                </a:solidFill>
                <a:latin typeface="Times New Roman" pitchFamily="18" charset="0"/>
                <a:cs typeface="Times New Roman" pitchFamily="18" charset="0"/>
              </a:rPr>
              <a:t>Nguyễn</a:t>
            </a:r>
            <a:r>
              <a:rPr lang="en-US" sz="4000" b="1" kern="0" dirty="0" smtClean="0">
                <a:solidFill>
                  <a:srgbClr val="FFFF00"/>
                </a:solidFill>
                <a:latin typeface="Times New Roman" pitchFamily="18" charset="0"/>
                <a:cs typeface="Times New Roman" pitchFamily="18" charset="0"/>
              </a:rPr>
              <a:t> Du</a:t>
            </a:r>
            <a:endParaRPr kumimoji="0" lang="en-US" sz="4000" b="1" i="0" u="none" strike="noStrike" kern="0" cap="none" spc="0" normalizeH="0" baseline="0" noProof="0" dirty="0" smtClean="0">
              <a:ln>
                <a:noFill/>
              </a:ln>
              <a:solidFill>
                <a:srgbClr val="FFFF00"/>
              </a:solidFill>
              <a:effectLst/>
              <a:uLnTx/>
              <a:uFillTx/>
              <a:latin typeface="Times New Roman" pitchFamily="18" charset="0"/>
              <a:ea typeface="+mn-ea"/>
              <a:cs typeface="Times New Roman" pitchFamily="18" charset="0"/>
            </a:endParaRPr>
          </a:p>
        </p:txBody>
      </p:sp>
      <p:pic>
        <p:nvPicPr>
          <p:cNvPr id="2" name="Picture 1"/>
          <p:cNvPicPr>
            <a:picLocks noChangeAspect="1"/>
          </p:cNvPicPr>
          <p:nvPr/>
        </p:nvPicPr>
        <p:blipFill>
          <a:blip r:embed="rId3"/>
          <a:stretch>
            <a:fillRect/>
          </a:stretch>
        </p:blipFill>
        <p:spPr>
          <a:xfrm>
            <a:off x="1580382" y="499"/>
            <a:ext cx="22806793" cy="13554245"/>
          </a:xfrm>
          <a:prstGeom prst="rect">
            <a:avLst/>
          </a:prstGeom>
        </p:spPr>
      </p:pic>
    </p:spTree>
    <p:extLst>
      <p:ext uri="{BB962C8B-B14F-4D97-AF65-F5344CB8AC3E}">
        <p14:creationId xmlns:p14="http://schemas.microsoft.com/office/powerpoint/2010/main" val="180213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II.</a:t>
            </a:r>
            <a:r>
              <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TH</a:t>
            </a:r>
            <a:r>
              <a:rPr kumimoji="0" lang="vi-VN"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VĂN</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769441"/>
          </a:xfrm>
          <a:prstGeom prst="rect">
            <a:avLst/>
          </a:prstGeom>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Hán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053050348"/>
              </p:ext>
            </p:extLst>
          </p:nvPr>
        </p:nvGraphicFramePr>
        <p:xfrm>
          <a:off x="1" y="2"/>
          <a:ext cx="24218924" cy="14561158"/>
        </p:xfrm>
        <a:graphic>
          <a:graphicData uri="http://schemas.openxmlformats.org/drawingml/2006/table">
            <a:tbl>
              <a:tblPr firstRow="1" bandRow="1">
                <a:tableStyleId>{5C22544A-7EE6-4342-B048-85BDC9FD1C3A}</a:tableStyleId>
              </a:tblPr>
              <a:tblGrid>
                <a:gridCol w="2832546">
                  <a:extLst>
                    <a:ext uri="{9D8B030D-6E8A-4147-A177-3AD203B41FA5}">
                      <a16:colId xmlns:a16="http://schemas.microsoft.com/office/drawing/2014/main" val="1618098322"/>
                    </a:ext>
                  </a:extLst>
                </a:gridCol>
                <a:gridCol w="7416824">
                  <a:extLst>
                    <a:ext uri="{9D8B030D-6E8A-4147-A177-3AD203B41FA5}">
                      <a16:colId xmlns:a16="http://schemas.microsoft.com/office/drawing/2014/main" val="292387432"/>
                    </a:ext>
                  </a:extLst>
                </a:gridCol>
                <a:gridCol w="7560840">
                  <a:extLst>
                    <a:ext uri="{9D8B030D-6E8A-4147-A177-3AD203B41FA5}">
                      <a16:colId xmlns:a16="http://schemas.microsoft.com/office/drawing/2014/main" val="2282980680"/>
                    </a:ext>
                  </a:extLst>
                </a:gridCol>
                <a:gridCol w="6408714">
                  <a:extLst>
                    <a:ext uri="{9D8B030D-6E8A-4147-A177-3AD203B41FA5}">
                      <a16:colId xmlns:a16="http://schemas.microsoft.com/office/drawing/2014/main" val="3920456244"/>
                    </a:ext>
                  </a:extLst>
                </a:gridCol>
              </a:tblGrid>
              <a:tr h="1695061">
                <a:tc>
                  <a:txBody>
                    <a:bodyPr/>
                    <a:lstStyle/>
                    <a:p>
                      <a:r>
                        <a:rPr lang="en-US" sz="4000" dirty="0" err="1" smtClean="0">
                          <a:latin typeface="Times New Roman" panose="02020603050405020304" pitchFamily="18" charset="0"/>
                          <a:cs typeface="Times New Roman" panose="02020603050405020304" pitchFamily="18" charset="0"/>
                        </a:rPr>
                        <a:t>Nội</a:t>
                      </a:r>
                      <a:r>
                        <a:rPr lang="en-US" sz="4000" baseline="0" dirty="0" smtClean="0">
                          <a:latin typeface="Times New Roman" panose="02020603050405020304" pitchFamily="18" charset="0"/>
                          <a:cs typeface="Times New Roman" panose="02020603050405020304" pitchFamily="18" charset="0"/>
                        </a:rPr>
                        <a:t> dung </a:t>
                      </a:r>
                      <a:r>
                        <a:rPr lang="en-US" sz="4000" baseline="0" dirty="0" err="1" smtClean="0">
                          <a:latin typeface="Times New Roman" panose="02020603050405020304" pitchFamily="18" charset="0"/>
                          <a:cs typeface="Times New Roman" panose="02020603050405020304" pitchFamily="18" charset="0"/>
                        </a:rPr>
                        <a:t>tìm</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hiểu</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err="1" smtClean="0">
                          <a:latin typeface="Times New Roman" panose="02020603050405020304" pitchFamily="18" charset="0"/>
                          <a:cs typeface="Times New Roman" panose="02020603050405020304" pitchFamily="18" charset="0"/>
                        </a:rPr>
                        <a:t>Thanh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Hiên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thi</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tập</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smtClean="0">
                          <a:latin typeface="Times New Roman" panose="02020603050405020304" pitchFamily="18" charset="0"/>
                          <a:cs typeface="Times New Roman" panose="02020603050405020304" pitchFamily="18" charset="0"/>
                        </a:rPr>
                        <a:t>Nam</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trung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tạp</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ngâm</a:t>
                      </a:r>
                      <a:endParaRPr lang="en-US" sz="4000" dirty="0">
                        <a:latin typeface="Times New Roman" panose="02020603050405020304" pitchFamily="18" charset="0"/>
                        <a:cs typeface="Times New Roman" panose="02020603050405020304" pitchFamily="18" charset="0"/>
                      </a:endParaRPr>
                    </a:p>
                  </a:txBody>
                  <a:tcPr/>
                </a:tc>
                <a:tc>
                  <a:txBody>
                    <a:bodyPr/>
                    <a:lstStyle/>
                    <a:p>
                      <a:r>
                        <a:rPr lang="en-US" sz="4000" dirty="0" err="1" smtClean="0">
                          <a:latin typeface="Times New Roman" panose="02020603050405020304" pitchFamily="18" charset="0"/>
                          <a:cs typeface="Times New Roman" panose="02020603050405020304" pitchFamily="18" charset="0"/>
                        </a:rPr>
                        <a:t>Bắc</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hành</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tạp</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lục</a:t>
                      </a: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3387867"/>
                  </a:ext>
                </a:extLst>
              </a:tr>
              <a:tr h="914465">
                <a:tc>
                  <a:txBody>
                    <a:bodyPr/>
                    <a:lstStyle/>
                    <a:p>
                      <a:r>
                        <a:rPr lang="en-US" sz="4000" dirty="0" err="1" smtClean="0">
                          <a:latin typeface="Times New Roman" panose="02020603050405020304" pitchFamily="18" charset="0"/>
                          <a:cs typeface="Times New Roman" panose="02020603050405020304" pitchFamily="18" charset="0"/>
                        </a:rPr>
                        <a:t>Văn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tự</a:t>
                      </a:r>
                      <a:endParaRPr lang="en-US" sz="40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r>
                        <a:rPr lang="en-US" sz="4000" dirty="0" err="1" smtClean="0">
                          <a:latin typeface="Times New Roman" panose="02020603050405020304" pitchFamily="18" charset="0"/>
                          <a:cs typeface="Times New Roman" panose="02020603050405020304" pitchFamily="18" charset="0"/>
                        </a:rPr>
                        <a:t>Chữ</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Hán</a:t>
                      </a:r>
                      <a:endParaRPr lang="en-US" sz="40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r>
                        <a:rPr lang="en-US" sz="4000" dirty="0" err="1" smtClean="0">
                          <a:latin typeface="Times New Roman" panose="02020603050405020304" pitchFamily="18" charset="0"/>
                          <a:cs typeface="Times New Roman" panose="02020603050405020304" pitchFamily="18" charset="0"/>
                        </a:rPr>
                        <a:t>Chữ</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Hán</a:t>
                      </a:r>
                      <a:endParaRPr lang="en-US" sz="40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r>
                        <a:rPr lang="en-US" sz="4000" dirty="0" err="1" smtClean="0">
                          <a:latin typeface="Times New Roman" panose="02020603050405020304" pitchFamily="18" charset="0"/>
                          <a:cs typeface="Times New Roman" panose="02020603050405020304" pitchFamily="18" charset="0"/>
                        </a:rPr>
                        <a:t>Chữ</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Hán</a:t>
                      </a:r>
                      <a:endParaRPr lang="en-US" sz="40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3083280942"/>
                  </a:ext>
                </a:extLst>
              </a:tr>
              <a:tr h="2027716">
                <a:tc>
                  <a:txBody>
                    <a:bodyPr/>
                    <a:lstStyle/>
                    <a:p>
                      <a:r>
                        <a:rPr lang="en-US" sz="4000" dirty="0" err="1" smtClean="0">
                          <a:latin typeface="Times New Roman" panose="02020603050405020304" pitchFamily="18" charset="0"/>
                          <a:cs typeface="Times New Roman" panose="02020603050405020304" pitchFamily="18" charset="0"/>
                        </a:rPr>
                        <a:t>Hoàn</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cảnh</a:t>
                      </a:r>
                      <a:r>
                        <a:rPr lang="en-US" sz="4000" baseline="0" dirty="0" smtClean="0">
                          <a:latin typeface="Times New Roman" panose="02020603050405020304" pitchFamily="18" charset="0"/>
                          <a:cs typeface="Times New Roman" panose="02020603050405020304" pitchFamily="18" charset="0"/>
                        </a:rPr>
                        <a:t> sang </a:t>
                      </a:r>
                      <a:r>
                        <a:rPr lang="en-US" sz="4000" baseline="0" dirty="0" err="1" smtClean="0">
                          <a:latin typeface="Times New Roman" panose="02020603050405020304" pitchFamily="18" charset="0"/>
                          <a:cs typeface="Times New Roman" panose="02020603050405020304" pitchFamily="18" charset="0"/>
                        </a:rPr>
                        <a:t>tác</a:t>
                      </a:r>
                      <a:endParaRPr lang="en-US" sz="400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marL="0" marR="0" indent="0" algn="l" defTabSz="2176780" rtl="0" eaLnBrk="1" fontAlgn="auto" latinLnBrk="0" hangingPunct="1">
                        <a:lnSpc>
                          <a:spcPct val="100000"/>
                        </a:lnSpc>
                        <a:spcBef>
                          <a:spcPts val="0"/>
                        </a:spcBef>
                        <a:spcAft>
                          <a:spcPts val="0"/>
                        </a:spcAft>
                        <a:buClrTx/>
                        <a:buSzTx/>
                        <a:buFontTx/>
                        <a:buNone/>
                        <a:tabLst/>
                        <a:defRPr/>
                      </a:pPr>
                      <a:r>
                        <a:rPr lang="en-US" sz="4000" b="0" dirty="0" err="1" smtClean="0">
                          <a:latin typeface="Times New Roman" panose="02020603050405020304" pitchFamily="18" charset="0"/>
                          <a:cs typeface="Times New Roman" panose="02020603050405020304" pitchFamily="18" charset="0"/>
                        </a:rPr>
                        <a:t>Viết</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trong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những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năm</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tháng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sống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lưu</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lạc</a:t>
                      </a:r>
                      <a:r>
                        <a:rPr lang="en-US" sz="4000" b="0" dirty="0" smtClean="0">
                          <a:latin typeface="Times New Roman" panose="02020603050405020304" pitchFamily="18" charset="0"/>
                          <a:cs typeface="Times New Roman" panose="02020603050405020304" pitchFamily="18" charset="0"/>
                        </a:rPr>
                        <a:t> ở </a:t>
                      </a:r>
                      <a:r>
                        <a:rPr lang="en-US" sz="4000" b="0" dirty="0" err="1" smtClean="0">
                          <a:latin typeface="Times New Roman" panose="02020603050405020304" pitchFamily="18" charset="0"/>
                          <a:cs typeface="Times New Roman" panose="02020603050405020304" pitchFamily="18" charset="0"/>
                        </a:rPr>
                        <a:t>quê</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vợ</a:t>
                      </a:r>
                      <a:r>
                        <a:rPr lang="en-US" sz="4000" b="0" dirty="0" smtClean="0">
                          <a:latin typeface="Times New Roman" panose="02020603050405020304" pitchFamily="18" charset="0"/>
                          <a:cs typeface="Times New Roman" panose="02020603050405020304" pitchFamily="18" charset="0"/>
                        </a:rPr>
                        <a:t>. </a:t>
                      </a:r>
                    </a:p>
                    <a:p>
                      <a:endParaRPr lang="en-US" sz="4000" b="0" dirty="0">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tc>
                  <a:txBody>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solidFill>
                      <a:schemeClr val="accent3">
                        <a:lumMod val="60000"/>
                        <a:lumOff val="40000"/>
                      </a:schemeClr>
                    </a:solidFill>
                  </a:tcPr>
                </a:tc>
                <a:tc>
                  <a:txBody>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lang="en-US" sz="4000" b="0" dirty="0" err="1" smtClean="0">
                          <a:latin typeface="Times New Roman" panose="02020603050405020304" pitchFamily="18" charset="0"/>
                          <a:cs typeface="Times New Roman" panose="02020603050405020304" pitchFamily="18" charset="0"/>
                        </a:rPr>
                        <a:t>Sáng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tác</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trong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thời</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gian</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Nguyễn</a:t>
                      </a:r>
                      <a:r>
                        <a:rPr lang="en-US" sz="4000" b="0" dirty="0" smtClean="0">
                          <a:latin typeface="Times New Roman" panose="02020603050405020304" pitchFamily="18" charset="0"/>
                          <a:cs typeface="Times New Roman" panose="02020603050405020304" pitchFamily="18" charset="0"/>
                        </a:rPr>
                        <a:t> Du </a:t>
                      </a:r>
                      <a:r>
                        <a:rPr lang="en-US" sz="4000" b="0" dirty="0" err="1" smtClean="0">
                          <a:latin typeface="Times New Roman" panose="02020603050405020304" pitchFamily="18" charset="0"/>
                          <a:cs typeface="Times New Roman" panose="02020603050405020304" pitchFamily="18" charset="0"/>
                        </a:rPr>
                        <a:t>đi</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sứ</a:t>
                      </a:r>
                      <a:r>
                        <a:rPr lang="en-US" sz="4000" b="0" dirty="0" smtClean="0">
                          <a:latin typeface="Times New Roman" panose="02020603050405020304" pitchFamily="18" charset="0"/>
                          <a:cs typeface="Times New Roman" panose="02020603050405020304" pitchFamily="18" charset="0"/>
                        </a:rPr>
                        <a:t> ở </a:t>
                      </a:r>
                      <a:r>
                        <a:rPr lang="en-US" sz="4000" b="0" dirty="0" err="1" smtClean="0">
                          <a:latin typeface="Times New Roman" panose="02020603050405020304" pitchFamily="18" charset="0"/>
                          <a:cs typeface="Times New Roman" panose="02020603050405020304" pitchFamily="18" charset="0"/>
                        </a:rPr>
                        <a:t>Trung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Quốc</a:t>
                      </a:r>
                      <a:r>
                        <a:rPr lang="en-US" sz="4000" b="0" dirty="0" smtClean="0">
                          <a:latin typeface="Times New Roman" panose="02020603050405020304" pitchFamily="18" charset="0"/>
                          <a:cs typeface="Times New Roman" panose="02020603050405020304" pitchFamily="18" charset="0"/>
                        </a:rPr>
                        <a:t>.</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txBody>
                  <a:tcPr>
                    <a:solidFill>
                      <a:schemeClr val="accent3">
                        <a:lumMod val="60000"/>
                        <a:lumOff val="40000"/>
                      </a:schemeClr>
                    </a:solidFill>
                  </a:tcPr>
                </a:tc>
                <a:extLst>
                  <a:ext uri="{0D108BD9-81ED-4DB2-BD59-A6C34878D82A}">
                    <a16:rowId xmlns:a16="http://schemas.microsoft.com/office/drawing/2014/main" val="2486349368"/>
                  </a:ext>
                </a:extLst>
              </a:tr>
              <a:tr h="1176156">
                <a:tc>
                  <a:txBody>
                    <a:bodyPr/>
                    <a:lstStyle/>
                    <a:p>
                      <a:r>
                        <a:rPr lang="en-US" sz="4000" dirty="0" err="1" smtClean="0">
                          <a:latin typeface="Times New Roman" panose="02020603050405020304" pitchFamily="18" charset="0"/>
                          <a:cs typeface="Times New Roman" panose="02020603050405020304" pitchFamily="18" charset="0"/>
                        </a:rPr>
                        <a:t>Số</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lượng</a:t>
                      </a:r>
                      <a:r>
                        <a:rPr lang="en-US" sz="4000" baseline="0" dirty="0" smtClean="0">
                          <a:latin typeface="Times New Roman" panose="02020603050405020304" pitchFamily="18" charset="0"/>
                          <a:cs typeface="Times New Roman" panose="02020603050405020304" pitchFamily="18" charset="0"/>
                        </a:rPr>
                        <a:t> </a:t>
                      </a:r>
                      <a:r>
                        <a:rPr lang="en-US" sz="4000" baseline="0" dirty="0" err="1" smtClean="0">
                          <a:latin typeface="Times New Roman" panose="02020603050405020304" pitchFamily="18" charset="0"/>
                          <a:cs typeface="Times New Roman" panose="02020603050405020304" pitchFamily="18" charset="0"/>
                        </a:rPr>
                        <a:t>bài</a:t>
                      </a:r>
                      <a:endParaRPr lang="en-US" sz="40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4000" dirty="0" smtClean="0">
                          <a:latin typeface="Times New Roman" panose="02020603050405020304" pitchFamily="18" charset="0"/>
                          <a:cs typeface="Times New Roman" panose="02020603050405020304" pitchFamily="18" charset="0"/>
                        </a:rPr>
                        <a:t>78 </a:t>
                      </a:r>
                      <a:r>
                        <a:rPr lang="en-US" sz="4000" dirty="0" err="1" smtClean="0">
                          <a:latin typeface="Times New Roman" panose="02020603050405020304" pitchFamily="18" charset="0"/>
                          <a:cs typeface="Times New Roman" panose="02020603050405020304" pitchFamily="18" charset="0"/>
                        </a:rPr>
                        <a:t>bài</a:t>
                      </a:r>
                      <a:r>
                        <a:rPr lang="en-US" sz="4000" baseline="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4000" dirty="0" smtClean="0">
                          <a:latin typeface="Times New Roman" panose="02020603050405020304" pitchFamily="18" charset="0"/>
                          <a:cs typeface="Times New Roman" panose="02020603050405020304" pitchFamily="18" charset="0"/>
                        </a:rPr>
                        <a:t>40 </a:t>
                      </a:r>
                      <a:r>
                        <a:rPr lang="en-US" sz="4000" dirty="0" err="1" smtClean="0">
                          <a:latin typeface="Times New Roman" panose="02020603050405020304" pitchFamily="18" charset="0"/>
                          <a:cs typeface="Times New Roman" panose="02020603050405020304" pitchFamily="18" charset="0"/>
                        </a:rPr>
                        <a:t>bài</a:t>
                      </a:r>
                      <a:r>
                        <a:rPr lang="en-US" sz="4000" baseline="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4000" dirty="0" smtClean="0">
                          <a:latin typeface="Times New Roman" panose="02020603050405020304" pitchFamily="18" charset="0"/>
                          <a:cs typeface="Times New Roman" panose="02020603050405020304" pitchFamily="18" charset="0"/>
                        </a:rPr>
                        <a:t>132 </a:t>
                      </a:r>
                      <a:r>
                        <a:rPr lang="en-US" sz="4000" dirty="0" err="1" smtClean="0">
                          <a:latin typeface="Times New Roman" panose="02020603050405020304" pitchFamily="18" charset="0"/>
                          <a:cs typeface="Times New Roman" panose="02020603050405020304" pitchFamily="18" charset="0"/>
                        </a:rPr>
                        <a:t>bài</a:t>
                      </a:r>
                      <a:r>
                        <a:rPr lang="en-US" sz="4000" baseline="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617468470"/>
                  </a:ext>
                </a:extLst>
              </a:tr>
              <a:tr h="1695061">
                <a:tc>
                  <a:txBody>
                    <a:bodyPr/>
                    <a:lstStyle/>
                    <a:p>
                      <a:r>
                        <a:rPr lang="en-US" sz="4000" dirty="0" err="1" smtClean="0">
                          <a:latin typeface="Times New Roman" panose="02020603050405020304" pitchFamily="18" charset="0"/>
                          <a:cs typeface="Times New Roman" panose="02020603050405020304" pitchFamily="18" charset="0"/>
                        </a:rPr>
                        <a:t>Nội</a:t>
                      </a:r>
                      <a:r>
                        <a:rPr lang="en-US" sz="4000" baseline="0" dirty="0" smtClean="0">
                          <a:latin typeface="Times New Roman" panose="02020603050405020304" pitchFamily="18" charset="0"/>
                          <a:cs typeface="Times New Roman" panose="02020603050405020304" pitchFamily="18" charset="0"/>
                        </a:rPr>
                        <a:t> dung </a:t>
                      </a:r>
                      <a:r>
                        <a:rPr lang="en-US" sz="4000" baseline="0" dirty="0" err="1" smtClean="0">
                          <a:latin typeface="Times New Roman" panose="02020603050405020304" pitchFamily="18" charset="0"/>
                          <a:cs typeface="Times New Roman" panose="02020603050405020304" pitchFamily="18" charset="0"/>
                        </a:rPr>
                        <a:t>chính</a:t>
                      </a:r>
                      <a:endParaRPr lang="en-US" sz="40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đầy</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bi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kịch</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Thấu</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hạnh</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đau</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xứ</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sở</a:t>
                      </a:r>
                      <a:endPar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Bày</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tỏ</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nỗi</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chán</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chường</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thất</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vọng</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chốn</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quan</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trường</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niềm</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khao</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khát</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được</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từ</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quan</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sống</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ẩn</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dật</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nơi</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quê</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0" dirty="0" err="1" smtClean="0">
                          <a:latin typeface="Times New Roman" panose="02020603050405020304" pitchFamily="18" charset="0"/>
                          <a:ea typeface="Calibri" panose="020F0502020204030204" pitchFamily="34" charset="0"/>
                          <a:cs typeface="Times New Roman" panose="02020603050405020304" pitchFamily="18" charset="0"/>
                        </a:rPr>
                        <a:t>nhà</a:t>
                      </a:r>
                      <a:r>
                        <a:rPr lang="en-US" sz="4000" b="0" dirty="0" smtClean="0">
                          <a:latin typeface="Times New Roman" panose="02020603050405020304" pitchFamily="18"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thượng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phê</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phán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Phê</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phán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XHPK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chà</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đạp</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đáy</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đày</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đọa</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hắt</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hủi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sz="40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extLst>
                  <a:ext uri="{0D108BD9-81ED-4DB2-BD59-A6C34878D82A}">
                    <a16:rowId xmlns:a16="http://schemas.microsoft.com/office/drawing/2014/main" val="2717840800"/>
                  </a:ext>
                </a:extLst>
              </a:tr>
              <a:tr h="1695061">
                <a:tc>
                  <a:txBody>
                    <a:bodyPr/>
                    <a:lstStyle/>
                    <a:p>
                      <a:r>
                        <a:rPr lang="en-US" sz="4200" dirty="0" err="1" smtClean="0">
                          <a:latin typeface="Times New Roman" panose="02020603050405020304" pitchFamily="18" charset="0"/>
                          <a:cs typeface="Times New Roman" panose="02020603050405020304" pitchFamily="18" charset="0"/>
                        </a:rPr>
                        <a:t>Đặc</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sắc</a:t>
                      </a:r>
                      <a:r>
                        <a:rPr lang="en-US" sz="4200" baseline="0" dirty="0" smtClean="0">
                          <a:latin typeface="Times New Roman" panose="02020603050405020304" pitchFamily="18" charset="0"/>
                          <a:cs typeface="Times New Roman" panose="02020603050405020304" pitchFamily="18" charset="0"/>
                        </a:rPr>
                        <a:t> NT</a:t>
                      </a:r>
                      <a:endParaRPr lang="en-US" sz="4200" dirty="0">
                        <a:latin typeface="Times New Roman" panose="02020603050405020304" pitchFamily="18" charset="0"/>
                        <a:cs typeface="Times New Roman" panose="02020603050405020304" pitchFamily="18" charset="0"/>
                      </a:endParaRPr>
                    </a:p>
                  </a:txBody>
                  <a:tcPr/>
                </a:tc>
                <a:tc>
                  <a:txBody>
                    <a:bodyPr/>
                    <a:lstStyle/>
                    <a:p>
                      <a:r>
                        <a:rPr lang="en-US" sz="4200" dirty="0" err="1" smtClean="0">
                          <a:latin typeface="Times New Roman" panose="02020603050405020304" pitchFamily="18" charset="0"/>
                          <a:cs typeface="Times New Roman" panose="02020603050405020304" pitchFamily="18" charset="0"/>
                        </a:rPr>
                        <a:t>Thể</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thơ</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Đường</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luật</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sử</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dụng</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nhiều</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điển</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tích</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điển</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cố</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bút</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pháp</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đa</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dạng</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ngôn</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ngữ</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cô</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đọng</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hàm</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súc</a:t>
                      </a:r>
                      <a:r>
                        <a:rPr lang="en-US" sz="4200" baseline="0" dirty="0" smtClean="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tc>
                <a:tc>
                  <a:txBody>
                    <a:bodyPr/>
                    <a:lstStyle/>
                    <a:p>
                      <a:pPr marL="0" marR="0" indent="0" algn="l" defTabSz="2176780" rtl="0" eaLnBrk="1" fontAlgn="auto" latinLnBrk="0" hangingPunct="1">
                        <a:lnSpc>
                          <a:spcPct val="100000"/>
                        </a:lnSpc>
                        <a:spcBef>
                          <a:spcPts val="0"/>
                        </a:spcBef>
                        <a:spcAft>
                          <a:spcPts val="0"/>
                        </a:spcAft>
                        <a:buClrTx/>
                        <a:buSzTx/>
                        <a:buFontTx/>
                        <a:buNone/>
                        <a:tabLst/>
                        <a:defRPr/>
                      </a:pPr>
                      <a:r>
                        <a:rPr lang="en-US" sz="4000" b="0" dirty="0" err="1" smtClean="0">
                          <a:latin typeface="Times New Roman" panose="02020603050405020304" pitchFamily="18" charset="0"/>
                          <a:cs typeface="Times New Roman" panose="02020603050405020304" pitchFamily="18" charset="0"/>
                        </a:rPr>
                        <a:t>Thể</a:t>
                      </a:r>
                      <a:r>
                        <a:rPr lang="en-US" sz="4000" b="0" baseline="0" dirty="0" smtClean="0">
                          <a:latin typeface="Times New Roman" panose="02020603050405020304" pitchFamily="18" charset="0"/>
                          <a:cs typeface="Times New Roman" panose="02020603050405020304" pitchFamily="18" charset="0"/>
                        </a:rPr>
                        <a:t> </a:t>
                      </a:r>
                      <a:r>
                        <a:rPr lang="en-US" sz="4000" b="0" baseline="0" dirty="0" err="1" smtClean="0">
                          <a:latin typeface="Times New Roman" panose="02020603050405020304" pitchFamily="18" charset="0"/>
                          <a:cs typeface="Times New Roman" panose="02020603050405020304" pitchFamily="18" charset="0"/>
                        </a:rPr>
                        <a:t>thơ</a:t>
                      </a:r>
                      <a:r>
                        <a:rPr lang="en-US" sz="4000" b="0" baseline="0" dirty="0" smtClean="0">
                          <a:latin typeface="Times New Roman" panose="02020603050405020304" pitchFamily="18" charset="0"/>
                          <a:cs typeface="Times New Roman" panose="02020603050405020304" pitchFamily="18" charset="0"/>
                        </a:rPr>
                        <a:t> </a:t>
                      </a:r>
                      <a:r>
                        <a:rPr lang="en-US" sz="4000" b="0" baseline="0" dirty="0" err="1" smtClean="0">
                          <a:latin typeface="Times New Roman" panose="02020603050405020304" pitchFamily="18" charset="0"/>
                          <a:cs typeface="Times New Roman" panose="02020603050405020304" pitchFamily="18" charset="0"/>
                        </a:rPr>
                        <a:t>Đường</a:t>
                      </a:r>
                      <a:r>
                        <a:rPr lang="en-US" sz="4000" b="0" baseline="0" dirty="0" smtClean="0">
                          <a:latin typeface="Times New Roman" panose="02020603050405020304" pitchFamily="18" charset="0"/>
                          <a:cs typeface="Times New Roman" panose="02020603050405020304" pitchFamily="18" charset="0"/>
                        </a:rPr>
                        <a:t> </a:t>
                      </a:r>
                      <a:r>
                        <a:rPr lang="en-US" sz="4000" b="0" baseline="0" dirty="0" err="1" smtClean="0">
                          <a:latin typeface="Times New Roman" panose="02020603050405020304" pitchFamily="18" charset="0"/>
                          <a:cs typeface="Times New Roman" panose="02020603050405020304" pitchFamily="18" charset="0"/>
                        </a:rPr>
                        <a:t>luật</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giọng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điệu</a:t>
                      </a:r>
                      <a:r>
                        <a:rPr lang="en-US" sz="4000" b="0" dirty="0" smtClean="0">
                          <a:latin typeface="Times New Roman" panose="02020603050405020304" pitchFamily="18" charset="0"/>
                          <a:cs typeface="Times New Roman" panose="02020603050405020304" pitchFamily="18" charset="0"/>
                        </a:rPr>
                        <a:t> bi </a:t>
                      </a:r>
                      <a:r>
                        <a:rPr lang="en-US" sz="4000" b="0" dirty="0" err="1" smtClean="0">
                          <a:latin typeface="Times New Roman" panose="02020603050405020304" pitchFamily="18" charset="0"/>
                          <a:cs typeface="Times New Roman" panose="02020603050405020304" pitchFamily="18" charset="0"/>
                        </a:rPr>
                        <a:t>thiết</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buồn</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thương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cảm</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hứng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trữ</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tình</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và</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cảm</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hứng</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hiện</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thực</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đan</a:t>
                      </a:r>
                      <a:r>
                        <a:rPr lang="en-US" sz="4000" b="0" dirty="0" smtClean="0">
                          <a:latin typeface="Times New Roman" panose="02020603050405020304" pitchFamily="18" charset="0"/>
                          <a:cs typeface="Times New Roman" panose="02020603050405020304" pitchFamily="18" charset="0"/>
                        </a:rPr>
                        <a:t> </a:t>
                      </a:r>
                      <a:r>
                        <a:rPr lang="en-US" sz="4000" b="0" dirty="0" err="1" smtClean="0">
                          <a:latin typeface="Times New Roman" panose="02020603050405020304" pitchFamily="18" charset="0"/>
                          <a:cs typeface="Times New Roman" panose="02020603050405020304" pitchFamily="18" charset="0"/>
                        </a:rPr>
                        <a:t>xen</a:t>
                      </a:r>
                      <a:r>
                        <a:rPr lang="en-US" sz="4000" b="0" dirty="0" smtClean="0">
                          <a:latin typeface="Times New Roman" panose="02020603050405020304" pitchFamily="18" charset="0"/>
                          <a:cs typeface="Times New Roman" panose="02020603050405020304" pitchFamily="18" charset="0"/>
                        </a:rPr>
                        <a:t>. </a:t>
                      </a:r>
                    </a:p>
                    <a:p>
                      <a:endParaRPr lang="en-US" sz="4200" dirty="0">
                        <a:latin typeface="Times New Roman" panose="02020603050405020304" pitchFamily="18" charset="0"/>
                        <a:cs typeface="Times New Roman" panose="02020603050405020304" pitchFamily="18" charset="0"/>
                      </a:endParaRPr>
                    </a:p>
                  </a:txBody>
                  <a:tcPr/>
                </a:tc>
                <a:tc>
                  <a:txBody>
                    <a:bodyPr/>
                    <a:lstStyle/>
                    <a:p>
                      <a:r>
                        <a:rPr lang="en-US" sz="4200" dirty="0" err="1" smtClean="0">
                          <a:latin typeface="Times New Roman" panose="02020603050405020304" pitchFamily="18" charset="0"/>
                          <a:cs typeface="Times New Roman" panose="02020603050405020304" pitchFamily="18" charset="0"/>
                        </a:rPr>
                        <a:t>Thể</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thơ</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Đường</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luật</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các</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cặp</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thơ</a:t>
                      </a:r>
                      <a:r>
                        <a:rPr lang="en-US" sz="4200" baseline="0" dirty="0" smtClean="0">
                          <a:latin typeface="Times New Roman" panose="02020603050405020304" pitchFamily="18" charset="0"/>
                          <a:cs typeface="Times New Roman" panose="02020603050405020304" pitchFamily="18" charset="0"/>
                        </a:rPr>
                        <a:t> </a:t>
                      </a:r>
                      <a:r>
                        <a:rPr lang="en-US" sz="4200" baseline="0" dirty="0" err="1" smtClean="0">
                          <a:latin typeface="Times New Roman" panose="02020603050405020304" pitchFamily="18" charset="0"/>
                          <a:cs typeface="Times New Roman" panose="02020603050405020304" pitchFamily="18" charset="0"/>
                        </a:rPr>
                        <a:t>đối</a:t>
                      </a:r>
                      <a:r>
                        <a:rPr lang="en-US" sz="4200" baseline="0" dirty="0" smtClean="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66268359"/>
                  </a:ext>
                </a:extLst>
              </a:tr>
            </a:tbl>
          </a:graphicData>
        </a:graphic>
      </p:graphicFrame>
      <p:sp>
        <p:nvSpPr>
          <p:cNvPr id="3" name="Rounded Rectangle 2"/>
          <p:cNvSpPr/>
          <p:nvPr/>
        </p:nvSpPr>
        <p:spPr>
          <a:xfrm>
            <a:off x="9724" y="8981507"/>
            <a:ext cx="24218924" cy="56338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Giá</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trị</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chung</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thơ</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chữ</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Hán</a:t>
            </a:r>
            <a:r>
              <a:rPr lang="en-US"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Nguyễn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 </a:t>
            </a:r>
          </a:p>
          <a:p>
            <a:pPr marL="571500" indent="-571500">
              <a:buFontTx/>
              <a:buChar char="-"/>
            </a:pP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Giá</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trị</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dung: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ánh</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hiện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thực</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xã</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hội</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thể</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hiện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giá</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trị</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văn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sâu</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sắc</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chiếu</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chân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dung con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quá</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trình</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nghệ</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Nguyễn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a:t>
            </a:r>
          </a:p>
          <a:p>
            <a:pPr marL="571500" indent="-571500">
              <a:buFontTx/>
              <a:buChar char="-"/>
            </a:pP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Giá</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trị</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nghệ</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rPr>
              <a:t>Sử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dụng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nhuần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nhuyễn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các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thể</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Đường</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Luật</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như</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ngũ</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cổ</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ngũ</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luật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luật</a:t>
            </a:r>
            <a:r>
              <a:rPr lang="en-US" sz="4400" b="1" dirty="0">
                <a:solidFill>
                  <a:prstClr val="black"/>
                </a:solidFill>
                <a:latin typeface="Times New Roman" pitchFamily="18" charset="0"/>
                <a:cs typeface="Times New Roman" pitchFamily="18" charset="0"/>
              </a:rPr>
              <a:t>, ca, </a:t>
            </a:r>
            <a:r>
              <a:rPr lang="en-US" sz="4400" b="1" dirty="0" err="1" smtClean="0">
                <a:solidFill>
                  <a:prstClr val="black"/>
                </a:solidFill>
                <a:latin typeface="Times New Roman" pitchFamily="18" charset="0"/>
                <a:cs typeface="Times New Roman" pitchFamily="18" charset="0"/>
              </a:rPr>
              <a:t>hành</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ngôn</a:t>
            </a:r>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ngữ</a:t>
            </a:r>
            <a:r>
              <a:rPr lang="en-US" sz="4400" b="1" dirty="0" smtClean="0">
                <a:solidFill>
                  <a:prstClr val="black"/>
                </a:solidFill>
                <a:latin typeface="Times New Roman" pitchFamily="18" charset="0"/>
                <a:cs typeface="Times New Roman"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cô</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đọng</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hàm</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súc</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bút</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pháp</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nghệ</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phong</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phú</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đa</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dạng</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trữ</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tình</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hiện</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thực</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trào</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phúng</a:t>
            </a:r>
            <a:r>
              <a:rPr lang="en-US"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buFontTx/>
              <a:buChar char="-"/>
            </a:pPr>
            <a:endParaRPr lang="en-US" dirty="0"/>
          </a:p>
        </p:txBody>
      </p:sp>
    </p:spTree>
    <p:extLst>
      <p:ext uri="{BB962C8B-B14F-4D97-AF65-F5344CB8AC3E}">
        <p14:creationId xmlns:p14="http://schemas.microsoft.com/office/powerpoint/2010/main" val="1116892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8108335-D476-4016-B2F0-3555C4C2BFB1}"/>
              </a:ext>
            </a:extLst>
          </p:cNvPr>
          <p:cNvSpPr txBox="1"/>
          <p:nvPr/>
        </p:nvSpPr>
        <p:spPr>
          <a:xfrm>
            <a:off x="1632391" y="3377112"/>
            <a:ext cx="11278969" cy="769441"/>
          </a:xfrm>
          <a:prstGeom prst="rect">
            <a:avLst/>
          </a:prstGeom>
          <a:noFill/>
        </p:spPr>
        <p:txBody>
          <a:bodyPr wrap="square">
            <a:spAutoFit/>
          </a:bodyPr>
          <a:lstStyle/>
          <a:p>
            <a:pPr lvl="0">
              <a:defRPr/>
            </a:pP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Giới</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thiệu</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chung</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chữ</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Nôm</a:t>
            </a: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IV.</a:t>
            </a:r>
            <a:r>
              <a:rPr kumimoji="0" lang="en-US" sz="4800" b="1" i="1"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a:t>
            </a:r>
            <a:r>
              <a:rPr lang="en-US" sz="4800" b="1" dirty="0" smtClean="0">
                <a:solidFill>
                  <a:srgbClr val="1F497D">
                    <a:lumMod val="50000"/>
                  </a:srgbClr>
                </a:solidFill>
                <a:latin typeface="Times New Roman" panose="02020603050405020304" pitchFamily="18" charset="0"/>
                <a:ea typeface="Tahoma" panose="020B0604030504040204" pitchFamily="34" charset="0"/>
                <a:cs typeface="Times New Roman" panose="02020603050405020304" pitchFamily="18" charset="0"/>
              </a:rPr>
              <a:t>SÁNG TÁC</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1446550"/>
          </a:xfrm>
          <a:prstGeom prst="rect">
            <a:avLst/>
          </a:prstGeom>
        </p:spPr>
        <p:txBody>
          <a:bodyPr wrap="square">
            <a:spAutoFit/>
          </a:bodyPr>
          <a:lstStyle/>
          <a:p>
            <a:pPr marL="742950" marR="0" lvl="0" indent="-742950" algn="l" defTabSz="2176780" rtl="0" eaLnBrk="1" fontAlgn="auto" latinLnBrk="0" hangingPunct="1">
              <a:lnSpc>
                <a:spcPct val="100000"/>
              </a:lnSpc>
              <a:spcBef>
                <a:spcPts val="0"/>
              </a:spcBef>
              <a:spcAft>
                <a:spcPts val="0"/>
              </a:spcAft>
              <a:buClrTx/>
              <a:buSzTx/>
              <a:buFontTx/>
              <a:buAutoNum type="arabicPeriod"/>
              <a:tabLst/>
              <a:defRPr/>
            </a:pP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Hán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742950" marR="0" lvl="0" indent="-742950" algn="l" defTabSz="2176780" rtl="0" eaLnBrk="1" fontAlgn="auto" latinLnBrk="0" hangingPunct="1">
              <a:lnSpc>
                <a:spcPct val="100000"/>
              </a:lnSpc>
              <a:spcBef>
                <a:spcPts val="0"/>
              </a:spcBef>
              <a:spcAft>
                <a:spcPts val="0"/>
              </a:spcAft>
              <a:buClrTx/>
              <a:buSzTx/>
              <a:buFontTx/>
              <a:buAutoNum type="arabicPeriod"/>
              <a:tabLst/>
              <a:defRPr/>
            </a:pP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Sáng</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tác</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chữ</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Nôm</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 name="Rectangle 2"/>
          <p:cNvSpPr/>
          <p:nvPr/>
        </p:nvSpPr>
        <p:spPr>
          <a:xfrm>
            <a:off x="9241259" y="5273824"/>
            <a:ext cx="15145916" cy="64807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Nôm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biểu</a:t>
            </a:r>
            <a:r>
              <a:rPr lang="en-US" b="1"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Trường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Lưu</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phường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nón</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chiêu</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hồn</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Truyện</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Kiều</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6732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8108335-D476-4016-B2F0-3555C4C2BFB1}"/>
              </a:ext>
            </a:extLst>
          </p:cNvPr>
          <p:cNvSpPr txBox="1"/>
          <p:nvPr/>
        </p:nvSpPr>
        <p:spPr>
          <a:xfrm>
            <a:off x="1632391" y="3377112"/>
            <a:ext cx="11278969" cy="769441"/>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Giới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thiệu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chung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Nôm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IV.</a:t>
            </a:r>
            <a:r>
              <a:rPr kumimoji="0" lang="en-US" sz="4800" b="1" i="1"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a:t>
            </a:r>
            <a:r>
              <a:rPr lang="en-US" sz="4800" b="1" dirty="0" smtClean="0">
                <a:solidFill>
                  <a:srgbClr val="1F497D">
                    <a:lumMod val="50000"/>
                  </a:srgbClr>
                </a:solidFill>
                <a:latin typeface="Times New Roman" panose="02020603050405020304" pitchFamily="18" charset="0"/>
                <a:ea typeface="Tahoma" panose="020B0604030504040204" pitchFamily="34" charset="0"/>
                <a:cs typeface="Times New Roman" panose="02020603050405020304" pitchFamily="18" charset="0"/>
              </a:rPr>
              <a:t>SÁNG TÁC</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1446550"/>
          </a:xfrm>
          <a:prstGeom prst="rect">
            <a:avLst/>
          </a:prstGeom>
        </p:spPr>
        <p:txBody>
          <a:bodyPr wrap="square">
            <a:spAutoFit/>
          </a:bodyPr>
          <a:lstStyle/>
          <a:p>
            <a:pPr marL="742950" marR="0" lvl="0" indent="-742950" algn="l" defTabSz="217678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Hán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742950" marR="0" lvl="0" indent="-742950" algn="l" defTabSz="217678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Nôm</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B8108335-D476-4016-B2F0-3555C4C2BFB1}"/>
              </a:ext>
            </a:extLst>
          </p:cNvPr>
          <p:cNvSpPr txBox="1"/>
          <p:nvPr/>
        </p:nvSpPr>
        <p:spPr>
          <a:xfrm>
            <a:off x="1632391" y="4426293"/>
            <a:ext cx="11278969" cy="769441"/>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Kiều</a:t>
            </a:r>
            <a:r>
              <a:rPr lang="en-US" sz="44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Cloud Callout 9"/>
          <p:cNvSpPr/>
          <p:nvPr/>
        </p:nvSpPr>
        <p:spPr>
          <a:xfrm>
            <a:off x="13129691" y="695326"/>
            <a:ext cx="9844482" cy="3210346"/>
          </a:xfrm>
          <a:prstGeom prst="cloudCallout">
            <a:avLst>
              <a:gd name="adj1" fmla="val -19801"/>
              <a:gd name="adj2" fmla="val 282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Hoàn</a:t>
            </a:r>
            <a:r>
              <a:rPr lang="en-US" dirty="0" smtClean="0">
                <a:solidFill>
                  <a:schemeClr val="tx1"/>
                </a:solidFill>
              </a:rPr>
              <a:t> </a:t>
            </a:r>
            <a:r>
              <a:rPr lang="en-US" dirty="0" err="1" smtClean="0">
                <a:solidFill>
                  <a:schemeClr val="tx1"/>
                </a:solidFill>
              </a:rPr>
              <a:t>thành</a:t>
            </a:r>
            <a:r>
              <a:rPr lang="en-US" dirty="0" smtClean="0">
                <a:solidFill>
                  <a:schemeClr val="tx1"/>
                </a:solidFill>
              </a:rPr>
              <a:t> </a:t>
            </a:r>
            <a:r>
              <a:rPr lang="en-US" dirty="0" err="1" smtClean="0">
                <a:solidFill>
                  <a:schemeClr val="tx1"/>
                </a:solidFill>
              </a:rPr>
              <a:t>phiếu</a:t>
            </a:r>
            <a:r>
              <a:rPr lang="en-US" dirty="0" smtClean="0">
                <a:solidFill>
                  <a:schemeClr val="tx1"/>
                </a:solidFill>
              </a:rPr>
              <a:t> </a:t>
            </a:r>
            <a:r>
              <a:rPr lang="en-US" dirty="0" err="1" smtClean="0">
                <a:solidFill>
                  <a:schemeClr val="tx1"/>
                </a:solidFill>
              </a:rPr>
              <a:t>học</a:t>
            </a:r>
            <a:r>
              <a:rPr lang="en-US" dirty="0" smtClean="0">
                <a:solidFill>
                  <a:schemeClr val="tx1"/>
                </a:solidFill>
              </a:rPr>
              <a:t> </a:t>
            </a:r>
            <a:r>
              <a:rPr lang="en-US" dirty="0" err="1" smtClean="0">
                <a:solidFill>
                  <a:schemeClr val="tx1"/>
                </a:solidFill>
              </a:rPr>
              <a:t>tập</a:t>
            </a:r>
            <a:r>
              <a:rPr lang="en-US" dirty="0" smtClean="0">
                <a:solidFill>
                  <a:schemeClr val="tx1"/>
                </a:solidFill>
              </a:rPr>
              <a:t> </a:t>
            </a:r>
            <a:r>
              <a:rPr lang="en-US" dirty="0" err="1" smtClean="0">
                <a:solidFill>
                  <a:schemeClr val="tx1"/>
                </a:solidFill>
              </a:rPr>
              <a:t>số</a:t>
            </a:r>
            <a:r>
              <a:rPr lang="en-US" dirty="0" smtClean="0">
                <a:solidFill>
                  <a:schemeClr val="tx1"/>
                </a:solidFill>
              </a:rPr>
              <a:t> 3</a:t>
            </a:r>
            <a:endParaRPr lang="en-US" dirty="0">
              <a:solidFill>
                <a:schemeClr val="tx1"/>
              </a:solidFill>
            </a:endParaRPr>
          </a:p>
        </p:txBody>
      </p:sp>
    </p:spTree>
    <p:extLst>
      <p:ext uri="{BB962C8B-B14F-4D97-AF65-F5344CB8AC3E}">
        <p14:creationId xmlns:p14="http://schemas.microsoft.com/office/powerpoint/2010/main" val="30931792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9" grpId="0"/>
      <p:bldP spid="9"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27801519"/>
              </p:ext>
            </p:extLst>
          </p:nvPr>
        </p:nvGraphicFramePr>
        <p:xfrm>
          <a:off x="-1" y="1240203"/>
          <a:ext cx="24387176" cy="12475797"/>
        </p:xfrm>
        <a:graphic>
          <a:graphicData uri="http://schemas.openxmlformats.org/drawingml/2006/table">
            <a:tbl>
              <a:tblPr firstRow="1" bandRow="1">
                <a:tableStyleId>{5C22544A-7EE6-4342-B048-85BDC9FD1C3A}</a:tableStyleId>
              </a:tblPr>
              <a:tblGrid>
                <a:gridCol w="7729092">
                  <a:extLst>
                    <a:ext uri="{9D8B030D-6E8A-4147-A177-3AD203B41FA5}">
                      <a16:colId xmlns:a16="http://schemas.microsoft.com/office/drawing/2014/main" val="3282237342"/>
                    </a:ext>
                  </a:extLst>
                </a:gridCol>
                <a:gridCol w="16658084">
                  <a:extLst>
                    <a:ext uri="{9D8B030D-6E8A-4147-A177-3AD203B41FA5}">
                      <a16:colId xmlns:a16="http://schemas.microsoft.com/office/drawing/2014/main" val="2385649955"/>
                    </a:ext>
                  </a:extLst>
                </a:gridCol>
              </a:tblGrid>
              <a:tr h="1944216">
                <a:tc>
                  <a:txBody>
                    <a:bodyPr/>
                    <a:lstStyle/>
                    <a:p>
                      <a:r>
                        <a:rPr lang="en-US" sz="4300" b="1" kern="1200" dirty="0" err="1" smtClean="0">
                          <a:solidFill>
                            <a:schemeClr val="lt1"/>
                          </a:solidFill>
                          <a:effectLst/>
                          <a:latin typeface="+mn-lt"/>
                          <a:ea typeface="+mn-ea"/>
                          <a:cs typeface="+mn-cs"/>
                        </a:rPr>
                        <a:t>Nguồn</a:t>
                      </a:r>
                      <a:r>
                        <a:rPr lang="en-US" sz="4300" b="1" kern="1200" dirty="0" smtClean="0">
                          <a:solidFill>
                            <a:schemeClr val="lt1"/>
                          </a:solidFill>
                          <a:effectLst/>
                          <a:latin typeface="+mn-lt"/>
                          <a:ea typeface="+mn-ea"/>
                          <a:cs typeface="+mn-cs"/>
                        </a:rPr>
                        <a:t> </a:t>
                      </a:r>
                      <a:r>
                        <a:rPr lang="en-US" sz="4300" b="1" kern="1200" dirty="0" err="1" smtClean="0">
                          <a:solidFill>
                            <a:schemeClr val="lt1"/>
                          </a:solidFill>
                          <a:effectLst/>
                          <a:latin typeface="+mn-lt"/>
                          <a:ea typeface="+mn-ea"/>
                          <a:cs typeface="+mn-cs"/>
                        </a:rPr>
                        <a:t>gốc</a:t>
                      </a:r>
                      <a:r>
                        <a:rPr lang="en-US" sz="4300" b="1" kern="1200" dirty="0" smtClean="0">
                          <a:solidFill>
                            <a:schemeClr val="lt1"/>
                          </a:solidFill>
                          <a:effectLst/>
                          <a:latin typeface="+mn-lt"/>
                          <a:ea typeface="+mn-ea"/>
                          <a:cs typeface="+mn-cs"/>
                        </a:rPr>
                        <a:t>, </a:t>
                      </a:r>
                      <a:r>
                        <a:rPr lang="en-US" sz="4300" b="1" kern="1200" dirty="0" err="1" smtClean="0">
                          <a:solidFill>
                            <a:schemeClr val="lt1"/>
                          </a:solidFill>
                          <a:effectLst/>
                          <a:latin typeface="+mn-lt"/>
                          <a:ea typeface="+mn-ea"/>
                          <a:cs typeface="+mn-cs"/>
                        </a:rPr>
                        <a:t>hoàn</a:t>
                      </a:r>
                      <a:r>
                        <a:rPr lang="en-US" sz="4300" b="1" kern="1200" dirty="0" smtClean="0">
                          <a:solidFill>
                            <a:schemeClr val="lt1"/>
                          </a:solidFill>
                          <a:effectLst/>
                          <a:latin typeface="+mn-lt"/>
                          <a:ea typeface="+mn-ea"/>
                          <a:cs typeface="+mn-cs"/>
                        </a:rPr>
                        <a:t> </a:t>
                      </a:r>
                      <a:r>
                        <a:rPr lang="en-US" sz="4300" b="1" kern="1200" dirty="0" err="1" smtClean="0">
                          <a:solidFill>
                            <a:schemeClr val="lt1"/>
                          </a:solidFill>
                          <a:effectLst/>
                          <a:latin typeface="+mn-lt"/>
                          <a:ea typeface="+mn-ea"/>
                          <a:cs typeface="+mn-cs"/>
                        </a:rPr>
                        <a:t>cảnh</a:t>
                      </a:r>
                      <a:r>
                        <a:rPr lang="en-US" sz="4300" b="1" kern="1200" dirty="0" smtClean="0">
                          <a:solidFill>
                            <a:schemeClr val="lt1"/>
                          </a:solidFill>
                          <a:effectLst/>
                          <a:latin typeface="+mn-lt"/>
                          <a:ea typeface="+mn-ea"/>
                          <a:cs typeface="+mn-cs"/>
                        </a:rPr>
                        <a:t> </a:t>
                      </a:r>
                      <a:r>
                        <a:rPr lang="en-US" sz="4300" b="1" kern="1200" dirty="0" err="1" smtClean="0">
                          <a:solidFill>
                            <a:schemeClr val="lt1"/>
                          </a:solidFill>
                          <a:effectLst/>
                          <a:latin typeface="+mn-lt"/>
                          <a:ea typeface="+mn-ea"/>
                          <a:cs typeface="+mn-cs"/>
                        </a:rPr>
                        <a:t>ra</a:t>
                      </a:r>
                      <a:r>
                        <a:rPr lang="en-US" sz="4300" b="1" kern="1200" dirty="0" smtClean="0">
                          <a:solidFill>
                            <a:schemeClr val="lt1"/>
                          </a:solidFill>
                          <a:effectLst/>
                          <a:latin typeface="+mn-lt"/>
                          <a:ea typeface="+mn-ea"/>
                          <a:cs typeface="+mn-cs"/>
                        </a:rPr>
                        <a:t> </a:t>
                      </a:r>
                      <a:r>
                        <a:rPr lang="en-US" sz="4300" b="1" kern="1200" dirty="0" err="1" smtClean="0">
                          <a:solidFill>
                            <a:schemeClr val="lt1"/>
                          </a:solidFill>
                          <a:effectLst/>
                          <a:latin typeface="+mn-lt"/>
                          <a:ea typeface="+mn-ea"/>
                          <a:cs typeface="+mn-cs"/>
                        </a:rPr>
                        <a:t>đời</a:t>
                      </a:r>
                      <a:endParaRPr lang="en-US" b="1" dirty="0"/>
                    </a:p>
                  </a:txBody>
                  <a:tcPr>
                    <a:solidFill>
                      <a:schemeClr val="accent6">
                        <a:lumMod val="75000"/>
                      </a:schemeClr>
                    </a:solidFill>
                  </a:tcPr>
                </a:tc>
                <a:tc>
                  <a:txBody>
                    <a:bodyPr/>
                    <a:lstStyle/>
                    <a:p>
                      <a:endParaRPr lang="en-US" dirty="0"/>
                    </a:p>
                  </a:txBody>
                  <a:tcPr>
                    <a:solidFill>
                      <a:schemeClr val="accent6">
                        <a:lumMod val="75000"/>
                      </a:schemeClr>
                    </a:solidFill>
                  </a:tcPr>
                </a:tc>
                <a:extLst>
                  <a:ext uri="{0D108BD9-81ED-4DB2-BD59-A6C34878D82A}">
                    <a16:rowId xmlns:a16="http://schemas.microsoft.com/office/drawing/2014/main" val="1227372595"/>
                  </a:ext>
                </a:extLst>
              </a:tr>
              <a:tr h="832405">
                <a:tc>
                  <a:txBody>
                    <a:bodyPr/>
                    <a:lstStyle/>
                    <a:p>
                      <a:r>
                        <a:rPr lang="en-US" sz="4400" b="1" dirty="0" err="1" smtClean="0">
                          <a:effectLst/>
                          <a:latin typeface="Times New Roman" panose="02020603050405020304" pitchFamily="18" charset="0"/>
                          <a:ea typeface="Calibri" panose="020F0502020204030204" pitchFamily="34" charset="0"/>
                        </a:rPr>
                        <a:t>Thể</a:t>
                      </a:r>
                      <a:r>
                        <a:rPr lang="en-US" sz="4400" b="1" dirty="0" smtClean="0">
                          <a:effectLst/>
                          <a:latin typeface="Times New Roman" panose="02020603050405020304" pitchFamily="18" charset="0"/>
                          <a:ea typeface="Calibri" panose="020F0502020204030204" pitchFamily="34" charset="0"/>
                        </a:rPr>
                        <a:t> </a:t>
                      </a:r>
                      <a:r>
                        <a:rPr lang="en-US" sz="4400" b="1" dirty="0" err="1" smtClean="0">
                          <a:effectLst/>
                          <a:latin typeface="Times New Roman" panose="02020603050405020304" pitchFamily="18" charset="0"/>
                          <a:ea typeface="Calibri" panose="020F0502020204030204" pitchFamily="34" charset="0"/>
                        </a:rPr>
                        <a:t>loại</a:t>
                      </a:r>
                      <a:r>
                        <a:rPr lang="en-US" sz="4400" b="1" dirty="0" smtClean="0">
                          <a:effectLst/>
                          <a:latin typeface="Times New Roman" panose="02020603050405020304" pitchFamily="18" charset="0"/>
                          <a:ea typeface="Calibri" panose="020F0502020204030204" pitchFamily="34" charset="0"/>
                        </a:rPr>
                        <a:t>, </a:t>
                      </a:r>
                      <a:r>
                        <a:rPr lang="en-US" sz="4400" b="1" dirty="0" err="1" smtClean="0">
                          <a:effectLst/>
                          <a:latin typeface="Times New Roman" panose="02020603050405020304" pitchFamily="18" charset="0"/>
                          <a:ea typeface="Calibri" panose="020F0502020204030204" pitchFamily="34" charset="0"/>
                        </a:rPr>
                        <a:t>thể</a:t>
                      </a:r>
                      <a:r>
                        <a:rPr lang="en-US" sz="4400" b="1" dirty="0" smtClean="0">
                          <a:effectLst/>
                          <a:latin typeface="Times New Roman" panose="02020603050405020304" pitchFamily="18" charset="0"/>
                          <a:ea typeface="Calibri" panose="020F0502020204030204" pitchFamily="34" charset="0"/>
                        </a:rPr>
                        <a:t> </a:t>
                      </a:r>
                      <a:r>
                        <a:rPr lang="en-US" sz="4400" b="1" dirty="0" err="1" smtClean="0">
                          <a:effectLst/>
                          <a:latin typeface="Times New Roman" panose="02020603050405020304" pitchFamily="18" charset="0"/>
                          <a:ea typeface="Calibri" panose="020F0502020204030204" pitchFamily="34" charset="0"/>
                        </a:rPr>
                        <a:t>thơ</a:t>
                      </a:r>
                      <a:endParaRPr lang="en-US" b="1" dirty="0"/>
                    </a:p>
                  </a:txBody>
                  <a:tcPr>
                    <a:solidFill>
                      <a:schemeClr val="accent4">
                        <a:lumMod val="60000"/>
                        <a:lumOff val="40000"/>
                      </a:schemeClr>
                    </a:solidFill>
                  </a:tcPr>
                </a:tc>
                <a:tc>
                  <a:txBody>
                    <a:bodyPr/>
                    <a:lstStyle/>
                    <a:p>
                      <a:endParaRPr lang="en-US" dirty="0"/>
                    </a:p>
                  </a:txBody>
                  <a:tcPr>
                    <a:solidFill>
                      <a:schemeClr val="accent4">
                        <a:lumMod val="60000"/>
                        <a:lumOff val="40000"/>
                      </a:schemeClr>
                    </a:solidFill>
                  </a:tcPr>
                </a:tc>
                <a:extLst>
                  <a:ext uri="{0D108BD9-81ED-4DB2-BD59-A6C34878D82A}">
                    <a16:rowId xmlns:a16="http://schemas.microsoft.com/office/drawing/2014/main" val="2835440371"/>
                  </a:ext>
                </a:extLst>
              </a:tr>
              <a:tr h="1238299">
                <a:tc>
                  <a:txBody>
                    <a:bodyPr/>
                    <a:lstStyle/>
                    <a:p>
                      <a:r>
                        <a:rPr lang="en-US" sz="4400" b="1" dirty="0" smtClean="0">
                          <a:effectLst/>
                          <a:latin typeface="Times New Roman" panose="02020603050405020304" pitchFamily="18" charset="0"/>
                          <a:ea typeface="Calibri" panose="020F0502020204030204" pitchFamily="34" charset="0"/>
                        </a:rPr>
                        <a:t>Dung </a:t>
                      </a:r>
                      <a:r>
                        <a:rPr lang="en-US" sz="4400" b="1" dirty="0" err="1" smtClean="0">
                          <a:effectLst/>
                          <a:latin typeface="Times New Roman" panose="02020603050405020304" pitchFamily="18" charset="0"/>
                          <a:ea typeface="Calibri" panose="020F0502020204030204" pitchFamily="34" charset="0"/>
                        </a:rPr>
                        <a:t>lượng</a:t>
                      </a:r>
                      <a:endParaRPr lang="en-US" b="1" dirty="0"/>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306368805"/>
                  </a:ext>
                </a:extLst>
              </a:tr>
              <a:tr h="4172335">
                <a:tc>
                  <a:txBody>
                    <a:bodyPr/>
                    <a:lstStyle/>
                    <a:p>
                      <a:r>
                        <a:rPr lang="en-US" sz="4400" b="1" dirty="0" err="1" smtClean="0">
                          <a:effectLst/>
                          <a:latin typeface="Times New Roman" panose="02020603050405020304" pitchFamily="18" charset="0"/>
                          <a:ea typeface="Calibri" panose="020F0502020204030204" pitchFamily="34" charset="0"/>
                        </a:rPr>
                        <a:t>Tóm</a:t>
                      </a:r>
                      <a:r>
                        <a:rPr lang="en-US" sz="4400" b="1" dirty="0" smtClean="0">
                          <a:effectLst/>
                          <a:latin typeface="Times New Roman" panose="02020603050405020304" pitchFamily="18" charset="0"/>
                          <a:ea typeface="Calibri" panose="020F0502020204030204" pitchFamily="34" charset="0"/>
                        </a:rPr>
                        <a:t> </a:t>
                      </a:r>
                      <a:r>
                        <a:rPr lang="en-US" sz="4400" b="1" dirty="0" err="1" smtClean="0">
                          <a:effectLst/>
                          <a:latin typeface="Times New Roman" panose="02020603050405020304" pitchFamily="18" charset="0"/>
                          <a:ea typeface="Calibri" panose="020F0502020204030204" pitchFamily="34" charset="0"/>
                        </a:rPr>
                        <a:t>tắt</a:t>
                      </a:r>
                      <a:r>
                        <a:rPr lang="en-US" sz="4400" b="1" dirty="0" smtClean="0">
                          <a:effectLst/>
                          <a:latin typeface="Times New Roman" panose="02020603050405020304" pitchFamily="18" charset="0"/>
                          <a:ea typeface="Calibri" panose="020F0502020204030204" pitchFamily="34" charset="0"/>
                        </a:rPr>
                        <a:t> </a:t>
                      </a:r>
                      <a:r>
                        <a:rPr lang="en-US" sz="4400" b="1" dirty="0" err="1" smtClean="0">
                          <a:effectLst/>
                          <a:latin typeface="Times New Roman" panose="02020603050405020304" pitchFamily="18" charset="0"/>
                          <a:ea typeface="Calibri" panose="020F0502020204030204" pitchFamily="34" charset="0"/>
                        </a:rPr>
                        <a:t>nội</a:t>
                      </a:r>
                      <a:r>
                        <a:rPr lang="en-US" sz="4400" b="1" dirty="0" smtClean="0">
                          <a:effectLst/>
                          <a:latin typeface="Times New Roman" panose="02020603050405020304" pitchFamily="18" charset="0"/>
                          <a:ea typeface="Calibri" panose="020F0502020204030204" pitchFamily="34" charset="0"/>
                        </a:rPr>
                        <a:t> dung </a:t>
                      </a:r>
                      <a:r>
                        <a:rPr lang="en-US" sz="4400" b="1" dirty="0" err="1" smtClean="0">
                          <a:effectLst/>
                          <a:latin typeface="Times New Roman" panose="02020603050405020304" pitchFamily="18" charset="0"/>
                          <a:ea typeface="Calibri" panose="020F0502020204030204" pitchFamily="34" charset="0"/>
                        </a:rPr>
                        <a:t>cốt</a:t>
                      </a:r>
                      <a:r>
                        <a:rPr lang="en-US" sz="4400" b="1" dirty="0" smtClean="0">
                          <a:effectLst/>
                          <a:latin typeface="Times New Roman" panose="02020603050405020304" pitchFamily="18" charset="0"/>
                          <a:ea typeface="Calibri" panose="020F0502020204030204" pitchFamily="34" charset="0"/>
                        </a:rPr>
                        <a:t> </a:t>
                      </a:r>
                      <a:r>
                        <a:rPr lang="en-US" sz="4400" b="1" dirty="0" err="1" smtClean="0">
                          <a:effectLst/>
                          <a:latin typeface="Times New Roman" panose="02020603050405020304" pitchFamily="18" charset="0"/>
                          <a:ea typeface="Calibri" panose="020F0502020204030204" pitchFamily="34" charset="0"/>
                        </a:rPr>
                        <a:t>truyện</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extLst>
                  <a:ext uri="{0D108BD9-81ED-4DB2-BD59-A6C34878D82A}">
                    <a16:rowId xmlns:a16="http://schemas.microsoft.com/office/drawing/2014/main" val="3083594209"/>
                  </a:ext>
                </a:extLst>
              </a:tr>
              <a:tr h="4288542">
                <a:tc>
                  <a:txBody>
                    <a:bodyPr/>
                    <a:lstStyle/>
                    <a:p>
                      <a:r>
                        <a:rPr lang="en-US" b="1" dirty="0" err="1" smtClean="0"/>
                        <a:t>Giá</a:t>
                      </a:r>
                      <a:r>
                        <a:rPr lang="en-US" b="1" baseline="0" dirty="0" smtClean="0"/>
                        <a:t> </a:t>
                      </a:r>
                      <a:r>
                        <a:rPr lang="en-US" b="1" baseline="0" dirty="0" err="1" smtClean="0"/>
                        <a:t>trị</a:t>
                      </a:r>
                      <a:r>
                        <a:rPr lang="en-US" b="1" baseline="0" dirty="0" smtClean="0"/>
                        <a:t> </a:t>
                      </a:r>
                      <a:r>
                        <a:rPr lang="en-US" b="1" baseline="0" dirty="0" err="1" smtClean="0"/>
                        <a:t>nội</a:t>
                      </a:r>
                      <a:r>
                        <a:rPr lang="en-US" b="1" baseline="0" dirty="0" smtClean="0"/>
                        <a:t> dung, </a:t>
                      </a:r>
                      <a:r>
                        <a:rPr lang="en-US" b="1" baseline="0" dirty="0" err="1" smtClean="0"/>
                        <a:t>nghệ</a:t>
                      </a:r>
                      <a:r>
                        <a:rPr lang="en-US" b="1" baseline="0" dirty="0" smtClean="0"/>
                        <a:t> </a:t>
                      </a:r>
                      <a:r>
                        <a:rPr lang="en-US" b="1" baseline="0" dirty="0" err="1" smtClean="0"/>
                        <a:t>thuật</a:t>
                      </a:r>
                      <a:endParaRPr lang="en-US" b="1" dirty="0"/>
                    </a:p>
                  </a:txBody>
                  <a:tcPr>
                    <a:solidFill>
                      <a:srgbClr val="CDC25B"/>
                    </a:solidFill>
                  </a:tcPr>
                </a:tc>
                <a:tc>
                  <a:txBody>
                    <a:bodyPr/>
                    <a:lstStyle/>
                    <a:p>
                      <a:endParaRPr lang="en-US" dirty="0"/>
                    </a:p>
                  </a:txBody>
                  <a:tcPr>
                    <a:solidFill>
                      <a:srgbClr val="CDC25B"/>
                    </a:solidFill>
                  </a:tcPr>
                </a:tc>
                <a:extLst>
                  <a:ext uri="{0D108BD9-81ED-4DB2-BD59-A6C34878D82A}">
                    <a16:rowId xmlns:a16="http://schemas.microsoft.com/office/drawing/2014/main" val="3075779244"/>
                  </a:ext>
                </a:extLst>
              </a:tr>
            </a:tbl>
          </a:graphicData>
        </a:graphic>
      </p:graphicFrame>
      <p:sp>
        <p:nvSpPr>
          <p:cNvPr id="5" name="Rounded Rectangle 4"/>
          <p:cNvSpPr/>
          <p:nvPr/>
        </p:nvSpPr>
        <p:spPr>
          <a:xfrm>
            <a:off x="7369051" y="0"/>
            <a:ext cx="9793088" cy="124020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anose="02020603050405020304" pitchFamily="18" charset="0"/>
                <a:cs typeface="Times New Roman" panose="02020603050405020304" pitchFamily="18" charset="0"/>
              </a:rPr>
              <a:t>Phiếu</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học</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tập</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số</a:t>
            </a:r>
            <a:r>
              <a:rPr lang="en-US" b="1" dirty="0" smtClean="0">
                <a:solidFill>
                  <a:schemeClr val="tx1"/>
                </a:solidFill>
                <a:latin typeface="Times New Roman" panose="02020603050405020304" pitchFamily="18" charset="0"/>
                <a:cs typeface="Times New Roman" panose="02020603050405020304" pitchFamily="18" charset="0"/>
              </a:rPr>
              <a:t> 3</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18544"/>
      </p:ext>
    </p:extLst>
  </p:cSld>
  <p:clrMapOvr>
    <a:masterClrMapping/>
  </p:clrMapOvr>
  <p:transition spd="slow">
    <p:comb/>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8108335-D476-4016-B2F0-3555C4C2BFB1}"/>
              </a:ext>
            </a:extLst>
          </p:cNvPr>
          <p:cNvSpPr txBox="1"/>
          <p:nvPr/>
        </p:nvSpPr>
        <p:spPr>
          <a:xfrm>
            <a:off x="1632391" y="3377112"/>
            <a:ext cx="11278969" cy="769441"/>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Giới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thiệu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chung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Nôm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IV.</a:t>
            </a:r>
            <a:r>
              <a:rPr kumimoji="0" lang="en-US" sz="4800" b="1" i="1"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a:t>
            </a:r>
            <a:r>
              <a:rPr lang="en-US" sz="4800" b="1" dirty="0" smtClean="0">
                <a:solidFill>
                  <a:srgbClr val="1F497D">
                    <a:lumMod val="50000"/>
                  </a:srgbClr>
                </a:solidFill>
                <a:latin typeface="Times New Roman" panose="02020603050405020304" pitchFamily="18" charset="0"/>
                <a:ea typeface="Tahoma" panose="020B0604030504040204" pitchFamily="34" charset="0"/>
                <a:cs typeface="Times New Roman" panose="02020603050405020304" pitchFamily="18" charset="0"/>
              </a:rPr>
              <a:t>SÁNG TÁC</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1446550"/>
          </a:xfrm>
          <a:prstGeom prst="rect">
            <a:avLst/>
          </a:prstGeom>
        </p:spPr>
        <p:txBody>
          <a:bodyPr wrap="square">
            <a:spAutoFit/>
          </a:bodyPr>
          <a:lstStyle/>
          <a:p>
            <a:pPr marL="742950" marR="0" lvl="0" indent="-742950" algn="l" defTabSz="217678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Hán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742950" marR="0" lvl="0" indent="-742950" algn="l" defTabSz="217678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Nôm</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B8108335-D476-4016-B2F0-3555C4C2BFB1}"/>
              </a:ext>
            </a:extLst>
          </p:cNvPr>
          <p:cNvSpPr txBox="1"/>
          <p:nvPr/>
        </p:nvSpPr>
        <p:spPr>
          <a:xfrm>
            <a:off x="1632391" y="4185589"/>
            <a:ext cx="11278969" cy="769441"/>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Kiều</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ounded Rectangle 2"/>
          <p:cNvSpPr/>
          <p:nvPr/>
        </p:nvSpPr>
        <p:spPr>
          <a:xfrm>
            <a:off x="7585075" y="4811014"/>
            <a:ext cx="16802100" cy="890498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ts val="1800"/>
              </a:lnSpc>
              <a:spcAft>
                <a:spcPts val="800"/>
              </a:spcAft>
            </a:pP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gốc</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tài</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cốt</a:t>
            </a:r>
            <a:r>
              <a:rPr lang="en-US"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marL="30480" marR="30480" algn="just">
              <a:lnSpc>
                <a:spcPts val="1800"/>
              </a:lnSpc>
              <a:spcBef>
                <a:spcPts val="600"/>
              </a:spcBef>
              <a:spcAft>
                <a:spcPts val="800"/>
              </a:spcAft>
            </a:pPr>
            <a:endParaRPr lang="en-US" sz="4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Bef>
                <a:spcPts val="600"/>
              </a:spcBef>
              <a:spcAft>
                <a:spcPts val="800"/>
              </a:spcAft>
            </a:pPr>
            <a:r>
              <a:rPr lang="en-US" sz="4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nôm</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lục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bát</a:t>
            </a:r>
            <a:endPar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Bef>
                <a:spcPts val="600"/>
              </a:spcBef>
              <a:spcAft>
                <a:spcPts val="800"/>
              </a:spcAft>
            </a:pPr>
            <a:endParaRPr lang="en-US" sz="4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Bef>
                <a:spcPts val="600"/>
              </a:spcBef>
              <a:spcAft>
                <a:spcPts val="800"/>
              </a:spcAft>
            </a:pPr>
            <a:endPar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Bef>
                <a:spcPts val="600"/>
              </a:spcBef>
              <a:spcAft>
                <a:spcPts val="800"/>
              </a:spcAft>
            </a:pPr>
            <a:r>
              <a:rPr lang="en-US" sz="4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Gồm</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3254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kể</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cuộc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15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năm</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lưu</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Thúy</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Kiều</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800"/>
              </a:spcAft>
            </a:pPr>
            <a:endParaRPr lang="en-US" sz="4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800"/>
              </a:spcAft>
            </a:pPr>
            <a:r>
              <a:rPr lang="en-US" sz="4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thu</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tài</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cốt</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“Kim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Vân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Kiều</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Tài</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Nhân</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Trung</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Quốc</a:t>
            </a:r>
            <a:r>
              <a:rPr lang="en-US"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nl-NL"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l-NL" sz="4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Biểu hiện của hiện tượng giao lưu và sáng tạo văn hóa.</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3142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9" grpId="0"/>
      <p:bldP spid="9" grpId="1"/>
      <p:bldP spid="3" grpId="0" animBg="1"/>
      <p:bldP spid="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169368"/>
            <a:ext cx="7873107" cy="1254663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200" b="1" dirty="0">
                <a:solidFill>
                  <a:schemeClr val="tx1"/>
                </a:solidFill>
                <a:latin typeface="+mj-lt"/>
              </a:rPr>
              <a:t>Phần 1: Gặp gỡ và đính ước</a:t>
            </a:r>
          </a:p>
          <a:p>
            <a:r>
              <a:rPr lang="vi-VN" sz="4200" dirty="0">
                <a:solidFill>
                  <a:schemeClr val="tx1"/>
                </a:solidFill>
                <a:latin typeface="+mj-lt"/>
              </a:rPr>
              <a:t>Thuý Kiều là một người con gái tài sắc vẹn toàn của một gia đình trung lưu lương thiện, sống bên cạnh cha mẹ và hai em là Thuý Vân và Vương Quan. Vào ngày hội Đạp Thanh, gần nấm mồ Đạm Tiên - một điềm báo của những bi kịch sau này của nàng, Thuý Kiều đã gặp Kim Trọng. Mối tình đầu chớm nở giữa hai người. Sau khi nhặt được chiếc thoa rơi của Thuý Kiều, Kim Trọng đã bày tỏ nỗi lòng của mình. Hai bên nảy sinh tình cảm và chủ động, tự do đính ước.</a:t>
            </a:r>
          </a:p>
        </p:txBody>
      </p:sp>
      <p:sp>
        <p:nvSpPr>
          <p:cNvPr id="5" name="Rectangle 4"/>
          <p:cNvSpPr/>
          <p:nvPr/>
        </p:nvSpPr>
        <p:spPr>
          <a:xfrm>
            <a:off x="5640859" y="0"/>
            <a:ext cx="9577064" cy="1169368"/>
          </a:xfrm>
          <a:prstGeom prst="rect">
            <a:avLst/>
          </a:prstGeom>
          <a:solidFill>
            <a:srgbClr val="8610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Tóm</a:t>
            </a:r>
            <a:r>
              <a:rPr lang="en-US" dirty="0" smtClean="0"/>
              <a:t> </a:t>
            </a:r>
            <a:r>
              <a:rPr lang="en-US" dirty="0" err="1" smtClean="0"/>
              <a:t>tắt</a:t>
            </a:r>
            <a:r>
              <a:rPr lang="en-US" dirty="0" smtClean="0"/>
              <a:t> </a:t>
            </a:r>
            <a:r>
              <a:rPr lang="en-US" dirty="0" err="1"/>
              <a:t>T</a:t>
            </a:r>
            <a:r>
              <a:rPr lang="en-US" dirty="0" err="1" smtClean="0"/>
              <a:t>ruyện</a:t>
            </a:r>
            <a:r>
              <a:rPr lang="en-US" dirty="0" smtClean="0"/>
              <a:t> </a:t>
            </a:r>
            <a:r>
              <a:rPr lang="en-US" dirty="0" err="1" smtClean="0"/>
              <a:t>Kiều</a:t>
            </a:r>
            <a:endParaRPr lang="en-US" dirty="0"/>
          </a:p>
        </p:txBody>
      </p:sp>
      <p:sp>
        <p:nvSpPr>
          <p:cNvPr id="11" name="Rounded Rectangle 10"/>
          <p:cNvSpPr/>
          <p:nvPr/>
        </p:nvSpPr>
        <p:spPr>
          <a:xfrm>
            <a:off x="8017123" y="1201417"/>
            <a:ext cx="16370052" cy="1254663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chemeClr val="tx1"/>
                </a:solidFill>
                <a:latin typeface="+mj-lt"/>
              </a:rPr>
              <a:t>Phần 2: Gia biến và lưu lạc</a:t>
            </a:r>
          </a:p>
          <a:p>
            <a:r>
              <a:rPr lang="vi-VN" dirty="0">
                <a:solidFill>
                  <a:schemeClr val="tx1"/>
                </a:solidFill>
                <a:latin typeface="+mj-lt"/>
              </a:rPr>
              <a:t>Khi Kim Trọng trở về Liêu Dương hộ tang chú, gia đình Kiều bất ngờ gặp tai biến. Kiều buộc phải bán mình chuộc cha, nhờ em gái là Thúy Vân trả nghĩa cho kim Trọng. Mã Giám Sinh đã mua Kiều, tuyên bố sẽ lấy Kiều làm vợ lẽ nhưng sau đó hắn đã lừa Kiều vào lầu xanh, nơi hắn và vợ là Tú bà làm chủ.</a:t>
            </a:r>
          </a:p>
          <a:p>
            <a:r>
              <a:rPr lang="vi-VN" dirty="0">
                <a:solidFill>
                  <a:schemeClr val="tx1"/>
                </a:solidFill>
                <a:latin typeface="+mj-lt"/>
              </a:rPr>
              <a:t>Tại lầu xanh, Kiều gặp một khách làng chơi - Thúc Sinh và được Thúc Sinh cứu thoát khỏi cuộc đời kỹ nữ. Nhưng cuộc đời của Kiều vẫn chưa thể suôn sẻ, nàng bị vợ cả của Thúc Sinh đày đọa và đánh ghen. Kiều đã phải trốn đi, nương nhờ cửa Phật và gặp sư Giác Duyên. Khi biết mọi chuyện, Giác Duyên gửi nàng sang ở với một bà họ Bạc, người thường hay lui đến cúng bái tại chùa.</a:t>
            </a:r>
          </a:p>
          <a:p>
            <a:r>
              <a:rPr lang="vi-VN" dirty="0">
                <a:solidFill>
                  <a:schemeClr val="tx1"/>
                </a:solidFill>
                <a:latin typeface="+mj-lt"/>
              </a:rPr>
              <a:t>Nhưng không may, Kiều lại sa vào chốn lầu xanh một lần nữa dưới tay Bạc bà. Ở đây, nàng đã gặp Từ Hải. Từ Hải phải lòng và đã lấy Kiều làm vợ, giúp nàng báo ân, báo oán. Do bị Hồ Tôn Hiến lừa, Từ Hải bị giết. Hồ ép Kiều ăn nằm với mình rồi buộc nàng phải lấy một viên thổ quan. Đau đớn, tủi nhục, Kiều nhảy sông tự vẫn nhưng được sư Giác Duyên cứu và lại nương nhờ cửa Phật.</a:t>
            </a:r>
          </a:p>
        </p:txBody>
      </p:sp>
    </p:spTree>
    <p:extLst>
      <p:ext uri="{BB962C8B-B14F-4D97-AF65-F5344CB8AC3E}">
        <p14:creationId xmlns:p14="http://schemas.microsoft.com/office/powerpoint/2010/main" val="31918869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169369"/>
            <a:ext cx="7873107" cy="16561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Phần 1: Gặp gỡ và đính </a:t>
            </a:r>
            <a:r>
              <a:rPr kumimoji="0" lang="vi-VN" sz="4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ước</a:t>
            </a:r>
            <a:endPar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Rectangle 4"/>
          <p:cNvSpPr/>
          <p:nvPr/>
        </p:nvSpPr>
        <p:spPr>
          <a:xfrm>
            <a:off x="5640859" y="0"/>
            <a:ext cx="9577064" cy="1169368"/>
          </a:xfrm>
          <a:prstGeom prst="rect">
            <a:avLst/>
          </a:prstGeom>
          <a:solidFill>
            <a:srgbClr val="8610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17678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err="1" smtClean="0">
                <a:ln>
                  <a:noFill/>
                </a:ln>
                <a:solidFill>
                  <a:prstClr val="white"/>
                </a:solidFill>
                <a:effectLst/>
                <a:uLnTx/>
                <a:uFillTx/>
                <a:latin typeface="Calibri"/>
                <a:ea typeface="+mn-ea"/>
                <a:cs typeface="+mn-cs"/>
              </a:rPr>
              <a:t>Tóm</a:t>
            </a:r>
            <a:r>
              <a:rPr kumimoji="0" lang="en-US" sz="43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4300" b="0" i="0" u="none" strike="noStrike" kern="1200" cap="none" spc="0" normalizeH="0" baseline="0" noProof="0" dirty="0" err="1" smtClean="0">
                <a:ln>
                  <a:noFill/>
                </a:ln>
                <a:solidFill>
                  <a:prstClr val="white"/>
                </a:solidFill>
                <a:effectLst/>
                <a:uLnTx/>
                <a:uFillTx/>
                <a:latin typeface="Calibri"/>
                <a:ea typeface="+mn-ea"/>
                <a:cs typeface="+mn-cs"/>
              </a:rPr>
              <a:t>tắt</a:t>
            </a:r>
            <a:r>
              <a:rPr kumimoji="0" lang="en-US" sz="43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4300" b="0" i="0" u="none" strike="noStrike" kern="1200" cap="none" spc="0" normalizeH="0" baseline="0" noProof="0" dirty="0" err="1">
                <a:ln>
                  <a:noFill/>
                </a:ln>
                <a:solidFill>
                  <a:prstClr val="white"/>
                </a:solidFill>
                <a:effectLst/>
                <a:uLnTx/>
                <a:uFillTx/>
                <a:latin typeface="Calibri"/>
                <a:ea typeface="+mn-ea"/>
                <a:cs typeface="+mn-cs"/>
              </a:rPr>
              <a:t>T</a:t>
            </a:r>
            <a:r>
              <a:rPr kumimoji="0" lang="en-US" sz="4300" b="0" i="0" u="none" strike="noStrike" kern="1200" cap="none" spc="0" normalizeH="0" baseline="0" noProof="0" dirty="0" err="1" smtClean="0">
                <a:ln>
                  <a:noFill/>
                </a:ln>
                <a:solidFill>
                  <a:prstClr val="white"/>
                </a:solidFill>
                <a:effectLst/>
                <a:uLnTx/>
                <a:uFillTx/>
                <a:latin typeface="Calibri"/>
                <a:ea typeface="+mn-ea"/>
                <a:cs typeface="+mn-cs"/>
              </a:rPr>
              <a:t>ruyện</a:t>
            </a:r>
            <a:r>
              <a:rPr kumimoji="0" lang="en-US" sz="4300" b="0" i="0" u="none" strike="noStrike" kern="1200" cap="none" spc="0" normalizeH="0" baseline="0" noProof="0" dirty="0" smtClean="0">
                <a:ln>
                  <a:noFill/>
                </a:ln>
                <a:solidFill>
                  <a:prstClr val="white"/>
                </a:solidFill>
                <a:effectLst/>
                <a:uLnTx/>
                <a:uFillTx/>
                <a:latin typeface="Calibri"/>
                <a:ea typeface="+mn-ea"/>
                <a:cs typeface="+mn-cs"/>
              </a:rPr>
              <a:t> </a:t>
            </a:r>
            <a:r>
              <a:rPr kumimoji="0" lang="en-US" sz="4300" b="0" i="0" u="none" strike="noStrike" kern="1200" cap="none" spc="0" normalizeH="0" baseline="0" noProof="0" dirty="0" err="1" smtClean="0">
                <a:ln>
                  <a:noFill/>
                </a:ln>
                <a:solidFill>
                  <a:prstClr val="white"/>
                </a:solidFill>
                <a:effectLst/>
                <a:uLnTx/>
                <a:uFillTx/>
                <a:latin typeface="Calibri"/>
                <a:ea typeface="+mn-ea"/>
                <a:cs typeface="+mn-cs"/>
              </a:rPr>
              <a:t>Kiều</a:t>
            </a:r>
            <a:endParaRPr kumimoji="0" lang="en-US" sz="43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ounded Rectangle 10"/>
          <p:cNvSpPr/>
          <p:nvPr/>
        </p:nvSpPr>
        <p:spPr>
          <a:xfrm>
            <a:off x="0" y="3113584"/>
            <a:ext cx="7873107" cy="16561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Phần 2: Gia biến và lưu lạc</a:t>
            </a:r>
          </a:p>
          <a:p>
            <a:pPr marL="0" marR="0" lvl="0" indent="0" algn="l" defTabSz="2176780" rtl="0" eaLnBrk="1" fontAlgn="auto" latinLnBrk="0" hangingPunct="1">
              <a:lnSpc>
                <a:spcPct val="100000"/>
              </a:lnSpc>
              <a:spcBef>
                <a:spcPts val="0"/>
              </a:spcBef>
              <a:spcAft>
                <a:spcPts val="0"/>
              </a:spcAft>
              <a:buClrTx/>
              <a:buSzTx/>
              <a:buFontTx/>
              <a:buNone/>
              <a:tabLst/>
              <a:defRPr/>
            </a:pPr>
            <a:r>
              <a:rPr kumimoji="0" lang="vi-VN" sz="43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Rounded Rectangle 5"/>
          <p:cNvSpPr/>
          <p:nvPr/>
        </p:nvSpPr>
        <p:spPr>
          <a:xfrm>
            <a:off x="7513067" y="4742656"/>
            <a:ext cx="16370052" cy="70567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200" b="1" dirty="0">
                <a:solidFill>
                  <a:schemeClr val="tx1"/>
                </a:solidFill>
                <a:latin typeface="+mj-lt"/>
              </a:rPr>
              <a:t>Phần 3: Đoàn tụ</a:t>
            </a:r>
          </a:p>
          <a:p>
            <a:r>
              <a:rPr lang="vi-VN" sz="4200" dirty="0">
                <a:solidFill>
                  <a:schemeClr val="tx1"/>
                </a:solidFill>
                <a:latin typeface="+mj-lt"/>
              </a:rPr>
              <a:t>Kim Trọng trở về tìm Kiều sau khi hộ tang chú và biết Kiều bán mình chuộc cha, chàng đau đớn vô cùng. Cha mẹ Kiều cho biết Kiều đã nhờ Vân thay lời đính ước của nàng để kết nghĩa với chàng. Tuy đã lấy Thúy Vân nhưng chàng vẫn không nguôi mối tình đầu say đắm và quyết tâm đi tìm Kiều. Nhờ gặp sư Giác Duyên, Kiều, Trọng gặp nhau, gia đình đoàn tụ. Kiều chiều ý mọi người kết duyên cùng Kim Trọng nhưng Kiều đã nguyện đổi "Duyên cầm sắt" thành "Duyên cầm kì"</a:t>
            </a:r>
          </a:p>
        </p:txBody>
      </p:sp>
    </p:spTree>
    <p:extLst>
      <p:ext uri="{BB962C8B-B14F-4D97-AF65-F5344CB8AC3E}">
        <p14:creationId xmlns:p14="http://schemas.microsoft.com/office/powerpoint/2010/main" val="39111009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3589" y="304800"/>
            <a:ext cx="14935200" cy="1371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7200" b="1" dirty="0" err="1">
                <a:solidFill>
                  <a:srgbClr val="FF0000"/>
                </a:solidFill>
                <a:latin typeface="Times New Roman" pitchFamily="18" charset="0"/>
                <a:cs typeface="Times New Roman" pitchFamily="18" charset="0"/>
              </a:rPr>
              <a:t>Những</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sáng</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tạo</a:t>
            </a:r>
            <a:r>
              <a:rPr lang="en-US" sz="7200" b="1" dirty="0">
                <a:solidFill>
                  <a:srgbClr val="FF0000"/>
                </a:solidFill>
                <a:latin typeface="Times New Roman" pitchFamily="18" charset="0"/>
                <a:cs typeface="Times New Roman" pitchFamily="18" charset="0"/>
              </a:rPr>
              <a:t> </a:t>
            </a:r>
            <a:r>
              <a:rPr lang="en-US" sz="7200" b="1" dirty="0" err="1">
                <a:solidFill>
                  <a:srgbClr val="FF0000"/>
                </a:solidFill>
                <a:latin typeface="Times New Roman" pitchFamily="18" charset="0"/>
                <a:cs typeface="Times New Roman" pitchFamily="18" charset="0"/>
              </a:rPr>
              <a:t>trong</a:t>
            </a:r>
            <a:r>
              <a:rPr lang="en-US" sz="7200" b="1" dirty="0">
                <a:solidFill>
                  <a:srgbClr val="FF0000"/>
                </a:solidFill>
                <a:latin typeface="Times New Roman" pitchFamily="18" charset="0"/>
                <a:cs typeface="Times New Roman" pitchFamily="18" charset="0"/>
              </a:rPr>
              <a:t> </a:t>
            </a:r>
            <a:r>
              <a:rPr lang="en-US" sz="7200" b="1" i="1" dirty="0" err="1">
                <a:solidFill>
                  <a:srgbClr val="FF0000"/>
                </a:solidFill>
                <a:latin typeface="Times New Roman" pitchFamily="18" charset="0"/>
                <a:cs typeface="Times New Roman" pitchFamily="18" charset="0"/>
              </a:rPr>
              <a:t>Truyện</a:t>
            </a:r>
            <a:r>
              <a:rPr lang="en-US" sz="7200" b="1" i="1" dirty="0">
                <a:solidFill>
                  <a:srgbClr val="FF0000"/>
                </a:solidFill>
                <a:latin typeface="Times New Roman" pitchFamily="18" charset="0"/>
                <a:cs typeface="Times New Roman" pitchFamily="18" charset="0"/>
              </a:rPr>
              <a:t> </a:t>
            </a:r>
            <a:r>
              <a:rPr lang="en-US" sz="7200" b="1" i="1" dirty="0" err="1">
                <a:solidFill>
                  <a:srgbClr val="FF0000"/>
                </a:solidFill>
                <a:latin typeface="Times New Roman" pitchFamily="18" charset="0"/>
                <a:cs typeface="Times New Roman" pitchFamily="18" charset="0"/>
              </a:rPr>
              <a:t>Kiều</a:t>
            </a:r>
            <a:endParaRPr lang="en-US" sz="7200" b="1" i="1" dirty="0">
              <a:solidFill>
                <a:srgbClr val="FF0000"/>
              </a:solidFill>
              <a:latin typeface="Times New Roman" pitchFamily="18" charset="0"/>
              <a:cs typeface="Times New Roman" pitchFamily="18" charset="0"/>
            </a:endParaRPr>
          </a:p>
        </p:txBody>
      </p:sp>
      <p:sp>
        <p:nvSpPr>
          <p:cNvPr id="3" name="Rounded Rectangle 2"/>
          <p:cNvSpPr/>
          <p:nvPr/>
        </p:nvSpPr>
        <p:spPr>
          <a:xfrm>
            <a:off x="3760787" y="2269070"/>
            <a:ext cx="7010400" cy="106849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571500" indent="-571500" algn="ctr" defTabSz="1828800">
              <a:buFont typeface="Arial" pitchFamily="34" charset="0"/>
              <a:buChar char="•"/>
            </a:pPr>
            <a:endParaRPr lang="en-US" sz="4000">
              <a:solidFill>
                <a:prstClr val="black"/>
              </a:solidFill>
              <a:latin typeface="Times New Roman" pitchFamily="18" charset="0"/>
              <a:cs typeface="Times New Roman" pitchFamily="18" charset="0"/>
            </a:endParaRPr>
          </a:p>
        </p:txBody>
      </p:sp>
      <p:sp>
        <p:nvSpPr>
          <p:cNvPr id="4" name="Rounded Rectangle 3"/>
          <p:cNvSpPr/>
          <p:nvPr/>
        </p:nvSpPr>
        <p:spPr>
          <a:xfrm>
            <a:off x="13649741" y="2426731"/>
            <a:ext cx="7010400" cy="105272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828800"/>
            <a:endParaRPr lang="en-US" sz="4000">
              <a:solidFill>
                <a:prstClr val="black"/>
              </a:solidFill>
              <a:latin typeface="Times New Roman" pitchFamily="18" charset="0"/>
              <a:cs typeface="Times New Roman" pitchFamily="18" charset="0"/>
            </a:endParaRPr>
          </a:p>
        </p:txBody>
      </p:sp>
      <p:sp>
        <p:nvSpPr>
          <p:cNvPr id="6" name="Rectangle 5"/>
          <p:cNvSpPr/>
          <p:nvPr/>
        </p:nvSpPr>
        <p:spPr>
          <a:xfrm>
            <a:off x="14126467" y="2743207"/>
            <a:ext cx="6096000" cy="13737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828800"/>
            <a:r>
              <a:rPr lang="en-US" sz="4800" b="1" dirty="0" err="1">
                <a:solidFill>
                  <a:srgbClr val="FFFF00"/>
                </a:solidFill>
                <a:latin typeface="Times New Roman" pitchFamily="18" charset="0"/>
                <a:cs typeface="Times New Roman" pitchFamily="18" charset="0"/>
              </a:rPr>
              <a:t>Truyện</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Kiều</a:t>
            </a:r>
            <a:endParaRPr lang="en-US" sz="4800" b="1" dirty="0">
              <a:solidFill>
                <a:srgbClr val="FFFF00"/>
              </a:solidFill>
              <a:latin typeface="Times New Roman" pitchFamily="18" charset="0"/>
              <a:cs typeface="Times New Roman" pitchFamily="18" charset="0"/>
            </a:endParaRPr>
          </a:p>
        </p:txBody>
      </p:sp>
      <p:sp>
        <p:nvSpPr>
          <p:cNvPr id="7" name="Rectangle 6"/>
          <p:cNvSpPr/>
          <p:nvPr/>
        </p:nvSpPr>
        <p:spPr>
          <a:xfrm>
            <a:off x="4116387" y="2743207"/>
            <a:ext cx="6273800" cy="1373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4000" b="1">
                <a:solidFill>
                  <a:prstClr val="white"/>
                </a:solidFill>
                <a:latin typeface="Times New Roman" pitchFamily="18" charset="0"/>
                <a:cs typeface="Times New Roman" pitchFamily="18" charset="0"/>
              </a:rPr>
              <a:t>Kim vân Kiều truyện</a:t>
            </a:r>
          </a:p>
        </p:txBody>
      </p:sp>
      <p:cxnSp>
        <p:nvCxnSpPr>
          <p:cNvPr id="9" name="Straight Connector 8"/>
          <p:cNvCxnSpPr/>
          <p:nvPr/>
        </p:nvCxnSpPr>
        <p:spPr>
          <a:xfrm>
            <a:off x="3811587" y="6400800"/>
            <a:ext cx="7010400" cy="0"/>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13649741" y="6352267"/>
            <a:ext cx="6993580" cy="48558"/>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3760787" y="4074720"/>
            <a:ext cx="6908800" cy="1508105"/>
          </a:xfrm>
          <a:prstGeom prst="rect">
            <a:avLst/>
          </a:prstGeom>
          <a:noFill/>
        </p:spPr>
        <p:txBody>
          <a:bodyPr wrap="square" rtlCol="0">
            <a:spAutoFit/>
          </a:bodyPr>
          <a:lstStyle/>
          <a:p>
            <a:pPr algn="just" defTabSz="1828800"/>
            <a:r>
              <a:rPr lang="en-US" sz="48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Tiểu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thuyết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chương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hồi</a:t>
            </a:r>
            <a:r>
              <a:rPr lang="en-US" sz="4400" b="1" dirty="0">
                <a:solidFill>
                  <a:srgbClr val="C00000"/>
                </a:solidFill>
                <a:latin typeface="Times New Roman" pitchFamily="18" charset="0"/>
                <a:cs typeface="Times New Roman" pitchFamily="18" charset="0"/>
              </a:rPr>
              <a:t> (20 </a:t>
            </a:r>
            <a:r>
              <a:rPr lang="en-US" sz="4400" b="1" dirty="0" err="1">
                <a:solidFill>
                  <a:srgbClr val="C00000"/>
                </a:solidFill>
                <a:latin typeface="Times New Roman" pitchFamily="18" charset="0"/>
                <a:cs typeface="Times New Roman" pitchFamily="18" charset="0"/>
              </a:rPr>
              <a:t>hồi</a:t>
            </a:r>
            <a:r>
              <a:rPr lang="en-US" sz="4400" b="1" dirty="0">
                <a:solidFill>
                  <a:srgbClr val="C00000"/>
                </a:solidFill>
                <a:latin typeface="Times New Roman" pitchFamily="18" charset="0"/>
                <a:cs typeface="Times New Roman" pitchFamily="18" charset="0"/>
              </a:rPr>
              <a:t>)</a:t>
            </a:r>
          </a:p>
        </p:txBody>
      </p:sp>
      <p:sp>
        <p:nvSpPr>
          <p:cNvPr id="13" name="TextBox 12"/>
          <p:cNvSpPr txBox="1"/>
          <p:nvPr/>
        </p:nvSpPr>
        <p:spPr>
          <a:xfrm>
            <a:off x="13643864" y="4905719"/>
            <a:ext cx="6578622" cy="1446550"/>
          </a:xfrm>
          <a:prstGeom prst="rect">
            <a:avLst/>
          </a:prstGeom>
          <a:noFill/>
        </p:spPr>
        <p:txBody>
          <a:bodyPr wrap="square" rtlCol="0">
            <a:spAutoFit/>
          </a:bodyPr>
          <a:lstStyle/>
          <a:p>
            <a:pPr algn="just" defTabSz="1828800"/>
            <a:r>
              <a:rPr lang="en-US" sz="40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Tự</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sự</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và</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trữ</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biểu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hiện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nội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tâm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nhân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vật</a:t>
            </a:r>
            <a:endParaRPr lang="en-US" sz="4400" b="1" dirty="0">
              <a:solidFill>
                <a:srgbClr val="C00000"/>
              </a:solidFill>
              <a:latin typeface="Times New Roman" pitchFamily="18" charset="0"/>
              <a:cs typeface="Times New Roman" pitchFamily="18" charset="0"/>
            </a:endParaRPr>
          </a:p>
        </p:txBody>
      </p:sp>
      <p:cxnSp>
        <p:nvCxnSpPr>
          <p:cNvPr id="15" name="Straight Connector 14"/>
          <p:cNvCxnSpPr/>
          <p:nvPr/>
        </p:nvCxnSpPr>
        <p:spPr>
          <a:xfrm>
            <a:off x="3709989" y="7467600"/>
            <a:ext cx="7112000" cy="0"/>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13649741" y="7511954"/>
            <a:ext cx="7010400" cy="0"/>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10771193" y="6400815"/>
            <a:ext cx="2827864" cy="120200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828800"/>
            <a:r>
              <a:rPr lang="en-US" sz="4800" b="1" dirty="0" err="1">
                <a:solidFill>
                  <a:srgbClr val="FFFF00"/>
                </a:solidFill>
                <a:latin typeface="Times New Roman" pitchFamily="18" charset="0"/>
                <a:cs typeface="Times New Roman" pitchFamily="18" charset="0"/>
              </a:rPr>
              <a:t>Văn</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Tự</a:t>
            </a:r>
            <a:endParaRPr lang="en-US" sz="4800" b="1" dirty="0">
              <a:solidFill>
                <a:srgbClr val="FFFF00"/>
              </a:solidFill>
              <a:latin typeface="Times New Roman" pitchFamily="18" charset="0"/>
              <a:cs typeface="Times New Roman" pitchFamily="18" charset="0"/>
            </a:endParaRPr>
          </a:p>
        </p:txBody>
      </p:sp>
      <p:sp>
        <p:nvSpPr>
          <p:cNvPr id="19" name="TextBox 18"/>
          <p:cNvSpPr txBox="1"/>
          <p:nvPr/>
        </p:nvSpPr>
        <p:spPr>
          <a:xfrm>
            <a:off x="3760787" y="6564891"/>
            <a:ext cx="7010400" cy="830997"/>
          </a:xfrm>
          <a:prstGeom prst="rect">
            <a:avLst/>
          </a:prstGeom>
          <a:noFill/>
        </p:spPr>
        <p:txBody>
          <a:bodyPr wrap="square" rtlCol="0">
            <a:spAutoFit/>
          </a:bodyPr>
          <a:lstStyle/>
          <a:p>
            <a:pPr defTabSz="1828800"/>
            <a:r>
              <a:rPr lang="en-US" sz="48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Chữ</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Hán</a:t>
            </a:r>
            <a:endParaRPr lang="en-US" sz="4400" b="1" dirty="0">
              <a:solidFill>
                <a:srgbClr val="C00000"/>
              </a:solidFill>
              <a:latin typeface="Times New Roman" pitchFamily="18" charset="0"/>
              <a:cs typeface="Times New Roman" pitchFamily="18" charset="0"/>
            </a:endParaRPr>
          </a:p>
        </p:txBody>
      </p:sp>
      <p:sp>
        <p:nvSpPr>
          <p:cNvPr id="20" name="TextBox 19"/>
          <p:cNvSpPr txBox="1"/>
          <p:nvPr/>
        </p:nvSpPr>
        <p:spPr>
          <a:xfrm>
            <a:off x="13649741" y="6564891"/>
            <a:ext cx="7772400" cy="769441"/>
          </a:xfrm>
          <a:prstGeom prst="rect">
            <a:avLst/>
          </a:prstGeom>
          <a:noFill/>
        </p:spPr>
        <p:txBody>
          <a:bodyPr wrap="square" rtlCol="0">
            <a:spAutoFit/>
          </a:bodyPr>
          <a:lstStyle/>
          <a:p>
            <a:pPr defTabSz="1828800"/>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Chữ</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Nôm</a:t>
            </a:r>
            <a:endParaRPr lang="en-US" sz="4400" b="1" dirty="0">
              <a:solidFill>
                <a:srgbClr val="C00000"/>
              </a:solidFill>
              <a:latin typeface="Times New Roman" pitchFamily="18" charset="0"/>
              <a:cs typeface="Times New Roman" pitchFamily="18" charset="0"/>
            </a:endParaRPr>
          </a:p>
        </p:txBody>
      </p:sp>
      <p:cxnSp>
        <p:nvCxnSpPr>
          <p:cNvPr id="22" name="Straight Connector 21"/>
          <p:cNvCxnSpPr/>
          <p:nvPr/>
        </p:nvCxnSpPr>
        <p:spPr>
          <a:xfrm>
            <a:off x="3709991" y="9601200"/>
            <a:ext cx="6908800" cy="0"/>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13599053" y="9601200"/>
            <a:ext cx="7010400" cy="0"/>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3756371" y="7426649"/>
            <a:ext cx="6908800" cy="2123658"/>
          </a:xfrm>
          <a:prstGeom prst="rect">
            <a:avLst/>
          </a:prstGeom>
          <a:noFill/>
        </p:spPr>
        <p:txBody>
          <a:bodyPr wrap="square" rtlCol="0">
            <a:spAutoFit/>
          </a:bodyPr>
          <a:lstStyle/>
          <a:p>
            <a:pPr algn="just" defTabSz="1828800"/>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Câu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chuyện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khổ</a:t>
            </a:r>
            <a:r>
              <a:rPr lang="en-US" sz="4400" b="1" dirty="0">
                <a:solidFill>
                  <a:srgbClr val="C00000"/>
                </a:solidFill>
                <a:latin typeface="Times New Roman" pitchFamily="18" charset="0"/>
                <a:cs typeface="Times New Roman" pitchFamily="18" charset="0"/>
              </a:rPr>
              <a:t> (Kim </a:t>
            </a:r>
            <a:r>
              <a:rPr lang="en-US" sz="4400" b="1" dirty="0" err="1">
                <a:solidFill>
                  <a:srgbClr val="C00000"/>
                </a:solidFill>
                <a:latin typeface="Times New Roman" pitchFamily="18" charset="0"/>
                <a:cs typeface="Times New Roman" pitchFamily="18" charset="0"/>
              </a:rPr>
              <a:t>Trọng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Thúy</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Kiều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Thúy</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Vân</a:t>
            </a:r>
            <a:r>
              <a:rPr lang="en-US" sz="4400" b="1" dirty="0">
                <a:solidFill>
                  <a:srgbClr val="C00000"/>
                </a:solidFill>
                <a:latin typeface="Times New Roman" pitchFamily="18" charset="0"/>
                <a:cs typeface="Times New Roman" pitchFamily="18" charset="0"/>
              </a:rPr>
              <a:t>)</a:t>
            </a:r>
          </a:p>
        </p:txBody>
      </p:sp>
      <p:sp>
        <p:nvSpPr>
          <p:cNvPr id="26" name="TextBox 25"/>
          <p:cNvSpPr txBox="1"/>
          <p:nvPr/>
        </p:nvSpPr>
        <p:spPr>
          <a:xfrm>
            <a:off x="13649741" y="7534135"/>
            <a:ext cx="7010400" cy="1446550"/>
          </a:xfrm>
          <a:prstGeom prst="rect">
            <a:avLst/>
          </a:prstGeom>
          <a:noFill/>
        </p:spPr>
        <p:txBody>
          <a:bodyPr wrap="square" rtlCol="0">
            <a:spAutoFit/>
          </a:bodyPr>
          <a:lstStyle/>
          <a:p>
            <a:pPr algn="just" defTabSz="1828800"/>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Cảm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thương</a:t>
            </a:r>
            <a:r>
              <a:rPr lang="en-US" sz="4400" b="1" dirty="0">
                <a:solidFill>
                  <a:srgbClr val="C00000"/>
                </a:solidFill>
                <a:latin typeface="Times New Roman" pitchFamily="18" charset="0"/>
                <a:cs typeface="Times New Roman" pitchFamily="18" charset="0"/>
              </a:rPr>
              <a:t> con </a:t>
            </a:r>
            <a:r>
              <a:rPr lang="en-US" sz="4400" b="1" dirty="0" err="1">
                <a:solidFill>
                  <a:srgbClr val="C00000"/>
                </a:solidFill>
                <a:latin typeface="Times New Roman" pitchFamily="18" charset="0"/>
                <a:cs typeface="Times New Roman" pitchFamily="18" charset="0"/>
              </a:rPr>
              <a:t>người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tài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sắc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mệnh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Thúy</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Kiều</a:t>
            </a:r>
            <a:r>
              <a:rPr lang="en-US" sz="4400" b="1" dirty="0">
                <a:solidFill>
                  <a:srgbClr val="C00000"/>
                </a:solidFill>
                <a:latin typeface="Times New Roman" pitchFamily="18" charset="0"/>
                <a:cs typeface="Times New Roman" pitchFamily="18" charset="0"/>
              </a:rPr>
              <a:t>)</a:t>
            </a:r>
          </a:p>
        </p:txBody>
      </p:sp>
      <p:sp>
        <p:nvSpPr>
          <p:cNvPr id="27" name="Rectangle 26"/>
          <p:cNvSpPr/>
          <p:nvPr/>
        </p:nvSpPr>
        <p:spPr>
          <a:xfrm>
            <a:off x="10771208" y="7467613"/>
            <a:ext cx="2827866" cy="240400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828800"/>
            <a:r>
              <a:rPr lang="en-US" sz="4800" b="1" dirty="0" err="1">
                <a:solidFill>
                  <a:srgbClr val="FFFF00"/>
                </a:solidFill>
                <a:latin typeface="Times New Roman" pitchFamily="18" charset="0"/>
                <a:cs typeface="Times New Roman" pitchFamily="18" charset="0"/>
              </a:rPr>
              <a:t>Nội</a:t>
            </a:r>
            <a:r>
              <a:rPr lang="en-US" sz="4800" b="1" dirty="0">
                <a:solidFill>
                  <a:srgbClr val="FFFF00"/>
                </a:solidFill>
                <a:latin typeface="Times New Roman" pitchFamily="18" charset="0"/>
                <a:cs typeface="Times New Roman" pitchFamily="18" charset="0"/>
              </a:rPr>
              <a:t> Dung</a:t>
            </a:r>
          </a:p>
        </p:txBody>
      </p:sp>
      <p:sp>
        <p:nvSpPr>
          <p:cNvPr id="28" name="Rectangle 27"/>
          <p:cNvSpPr/>
          <p:nvPr/>
        </p:nvSpPr>
        <p:spPr>
          <a:xfrm>
            <a:off x="10771208" y="3962415"/>
            <a:ext cx="2827866" cy="238984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828800"/>
            <a:r>
              <a:rPr lang="en-US" sz="4800" b="1" dirty="0" err="1">
                <a:solidFill>
                  <a:srgbClr val="FFFF00"/>
                </a:solidFill>
                <a:latin typeface="Times New Roman" pitchFamily="18" charset="0"/>
                <a:cs typeface="Times New Roman" pitchFamily="18" charset="0"/>
              </a:rPr>
              <a:t>Thể</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Loại</a:t>
            </a:r>
            <a:endParaRPr lang="en-US" sz="4800" b="1" dirty="0">
              <a:solidFill>
                <a:srgbClr val="FFFF00"/>
              </a:solidFill>
              <a:latin typeface="Times New Roman" pitchFamily="18" charset="0"/>
              <a:cs typeface="Times New Roman" pitchFamily="18" charset="0"/>
            </a:endParaRPr>
          </a:p>
        </p:txBody>
      </p:sp>
      <p:sp>
        <p:nvSpPr>
          <p:cNvPr id="29" name="Rectangle 28"/>
          <p:cNvSpPr/>
          <p:nvPr/>
        </p:nvSpPr>
        <p:spPr>
          <a:xfrm>
            <a:off x="10771208" y="9601225"/>
            <a:ext cx="2827866" cy="188886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828800"/>
            <a:r>
              <a:rPr lang="en-US" sz="4800" b="1" dirty="0" err="1">
                <a:solidFill>
                  <a:srgbClr val="FFFF00"/>
                </a:solidFill>
                <a:latin typeface="Times New Roman" pitchFamily="18" charset="0"/>
                <a:cs typeface="Times New Roman" pitchFamily="18" charset="0"/>
              </a:rPr>
              <a:t>Nghệ</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Thuật</a:t>
            </a:r>
            <a:endParaRPr lang="en-US" sz="4800" b="1" dirty="0">
              <a:solidFill>
                <a:srgbClr val="FFFF00"/>
              </a:solidFill>
              <a:latin typeface="Times New Roman" pitchFamily="18" charset="0"/>
              <a:cs typeface="Times New Roman" pitchFamily="18" charset="0"/>
            </a:endParaRPr>
          </a:p>
        </p:txBody>
      </p:sp>
      <p:sp>
        <p:nvSpPr>
          <p:cNvPr id="30" name="TextBox 29"/>
          <p:cNvSpPr txBox="1"/>
          <p:nvPr/>
        </p:nvSpPr>
        <p:spPr>
          <a:xfrm>
            <a:off x="3884513" y="10426016"/>
            <a:ext cx="6451600" cy="769441"/>
          </a:xfrm>
          <a:prstGeom prst="rect">
            <a:avLst/>
          </a:prstGeom>
          <a:noFill/>
        </p:spPr>
        <p:txBody>
          <a:bodyPr wrap="square" rtlCol="0">
            <a:spAutoFit/>
          </a:bodyPr>
          <a:lstStyle/>
          <a:p>
            <a:pPr defTabSz="1828800"/>
            <a:r>
              <a:rPr lang="en-US" sz="40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Miêu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tả</a:t>
            </a:r>
            <a:r>
              <a:rPr lang="en-US" sz="4400" b="1" dirty="0">
                <a:solidFill>
                  <a:srgbClr val="C00000"/>
                </a:solidFill>
                <a:latin typeface="Times New Roman" pitchFamily="18" charset="0"/>
                <a:cs typeface="Times New Roman" pitchFamily="18" charset="0"/>
              </a:rPr>
              <a:t> chi </a:t>
            </a:r>
            <a:r>
              <a:rPr lang="en-US" sz="4400" b="1" dirty="0" err="1">
                <a:solidFill>
                  <a:srgbClr val="C00000"/>
                </a:solidFill>
                <a:latin typeface="Times New Roman" pitchFamily="18" charset="0"/>
                <a:cs typeface="Times New Roman" pitchFamily="18" charset="0"/>
              </a:rPr>
              <a:t>tiết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tỉ</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mỉ</a:t>
            </a:r>
            <a:endParaRPr lang="en-US" sz="4400" b="1" dirty="0">
              <a:solidFill>
                <a:srgbClr val="C00000"/>
              </a:solidFill>
              <a:latin typeface="Times New Roman" pitchFamily="18" charset="0"/>
              <a:cs typeface="Times New Roman" pitchFamily="18" charset="0"/>
            </a:endParaRPr>
          </a:p>
        </p:txBody>
      </p:sp>
      <p:sp>
        <p:nvSpPr>
          <p:cNvPr id="31" name="TextBox 30"/>
          <p:cNvSpPr txBox="1"/>
          <p:nvPr/>
        </p:nvSpPr>
        <p:spPr>
          <a:xfrm>
            <a:off x="13745492" y="9667273"/>
            <a:ext cx="6863986" cy="2800767"/>
          </a:xfrm>
          <a:prstGeom prst="rect">
            <a:avLst/>
          </a:prstGeom>
          <a:noFill/>
        </p:spPr>
        <p:txBody>
          <a:bodyPr wrap="square" rtlCol="0">
            <a:spAutoFit/>
          </a:bodyPr>
          <a:lstStyle/>
          <a:p>
            <a:pPr algn="just" defTabSz="1828800"/>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Lược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bỏ</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một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số</a:t>
            </a:r>
            <a:r>
              <a:rPr lang="en-US" sz="4400" b="1" dirty="0">
                <a:solidFill>
                  <a:srgbClr val="C00000"/>
                </a:solidFill>
                <a:latin typeface="Times New Roman" pitchFamily="18" charset="0"/>
                <a:cs typeface="Times New Roman" pitchFamily="18" charset="0"/>
              </a:rPr>
              <a:t> chi </a:t>
            </a:r>
            <a:r>
              <a:rPr lang="en-US" sz="4400" b="1" dirty="0" err="1">
                <a:solidFill>
                  <a:srgbClr val="C00000"/>
                </a:solidFill>
                <a:latin typeface="Times New Roman" pitchFamily="18" charset="0"/>
                <a:cs typeface="Times New Roman" pitchFamily="18" charset="0"/>
              </a:rPr>
              <a:t>tiết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thay</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đổi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thứ</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tự</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kể</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sáng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tạo</a:t>
            </a:r>
            <a:r>
              <a:rPr lang="en-US" sz="4400" b="1" dirty="0">
                <a:solidFill>
                  <a:srgbClr val="C00000"/>
                </a:solidFill>
                <a:latin typeface="Times New Roman" pitchFamily="18" charset="0"/>
                <a:cs typeface="Times New Roman" pitchFamily="18" charset="0"/>
              </a:rPr>
              <a:t> chi </a:t>
            </a:r>
            <a:r>
              <a:rPr lang="en-US" sz="4400" b="1" dirty="0" err="1">
                <a:solidFill>
                  <a:srgbClr val="C00000"/>
                </a:solidFill>
                <a:latin typeface="Times New Roman" pitchFamily="18" charset="0"/>
                <a:cs typeface="Times New Roman" pitchFamily="18" charset="0"/>
              </a:rPr>
              <a:t>tiết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mới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tả</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cảnh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tả</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người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tả</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a:t>
            </a:r>
          </a:p>
        </p:txBody>
      </p:sp>
      <p:sp>
        <p:nvSpPr>
          <p:cNvPr id="5" name="Rectangle 4"/>
          <p:cNvSpPr/>
          <p:nvPr/>
        </p:nvSpPr>
        <p:spPr>
          <a:xfrm>
            <a:off x="3785367" y="5552049"/>
            <a:ext cx="4583306" cy="830997"/>
          </a:xfrm>
          <a:prstGeom prst="rect">
            <a:avLst/>
          </a:prstGeom>
        </p:spPr>
        <p:txBody>
          <a:bodyPr wrap="none">
            <a:spAutoFit/>
          </a:bodyPr>
          <a:lstStyle/>
          <a:p>
            <a:pPr defTabSz="1828800"/>
            <a:r>
              <a:rPr lang="en-US" sz="48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Tự</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sự</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kể</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sự</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việc</a:t>
            </a:r>
            <a:endParaRPr lang="en-US" sz="4400" b="1" dirty="0">
              <a:solidFill>
                <a:srgbClr val="C00000"/>
              </a:solidFill>
              <a:latin typeface="Times New Roman" pitchFamily="18" charset="0"/>
              <a:cs typeface="Times New Roman" pitchFamily="18" charset="0"/>
            </a:endParaRPr>
          </a:p>
        </p:txBody>
      </p:sp>
      <p:sp>
        <p:nvSpPr>
          <p:cNvPr id="8" name="Rectangle 7"/>
          <p:cNvSpPr/>
          <p:nvPr/>
        </p:nvSpPr>
        <p:spPr>
          <a:xfrm>
            <a:off x="13632921" y="4259387"/>
            <a:ext cx="3203954" cy="769441"/>
          </a:xfrm>
          <a:prstGeom prst="rect">
            <a:avLst/>
          </a:prstGeom>
        </p:spPr>
        <p:txBody>
          <a:bodyPr wrap="none">
            <a:spAutoFit/>
          </a:bodyPr>
          <a:lstStyle/>
          <a:p>
            <a:pPr defTabSz="1828800"/>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Truyện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thơ</a:t>
            </a:r>
            <a:endParaRPr lang="en-US" sz="4400" b="1" dirty="0">
              <a:solidFill>
                <a:srgbClr val="C00000"/>
              </a:solidFill>
              <a:latin typeface="Times New Roman" pitchFamily="18" charset="0"/>
              <a:cs typeface="Times New Roman" pitchFamily="18" charset="0"/>
            </a:endParaRPr>
          </a:p>
        </p:txBody>
      </p:sp>
      <p:sp>
        <p:nvSpPr>
          <p:cNvPr id="32" name="Rectangle 31"/>
          <p:cNvSpPr/>
          <p:nvPr/>
        </p:nvSpPr>
        <p:spPr>
          <a:xfrm>
            <a:off x="4129089" y="2743207"/>
            <a:ext cx="6273800" cy="13737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828800"/>
            <a:r>
              <a:rPr lang="en-US" sz="4800" b="1" dirty="0">
                <a:solidFill>
                  <a:srgbClr val="FFFF00"/>
                </a:solidFill>
                <a:latin typeface="Times New Roman" pitchFamily="18" charset="0"/>
                <a:cs typeface="Times New Roman" pitchFamily="18" charset="0"/>
              </a:rPr>
              <a:t>Kim </a:t>
            </a:r>
            <a:r>
              <a:rPr lang="en-US" sz="4800" b="1" dirty="0" err="1">
                <a:solidFill>
                  <a:srgbClr val="FFFF00"/>
                </a:solidFill>
                <a:latin typeface="Times New Roman" pitchFamily="18" charset="0"/>
                <a:cs typeface="Times New Roman" pitchFamily="18" charset="0"/>
              </a:rPr>
              <a:t>vân</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Kiều</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truyện</a:t>
            </a:r>
            <a:endParaRPr lang="en-US" sz="4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85886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animBg="1"/>
      <p:bldP spid="19" grpId="0"/>
      <p:bldP spid="20" grpId="0"/>
      <p:bldP spid="25" grpId="0"/>
      <p:bldP spid="26" grpId="0"/>
      <p:bldP spid="27" grpId="0" animBg="1"/>
      <p:bldP spid="28" grpId="0" animBg="1"/>
      <p:bldP spid="29" grpId="0" animBg="1"/>
      <p:bldP spid="30" grpId="0"/>
      <p:bldP spid="31" grpId="0"/>
      <p:bldP spid="5"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814" y="609627"/>
            <a:ext cx="8094130" cy="8077198"/>
          </a:xfrm>
          <a:prstGeom prst="rect">
            <a:avLst/>
          </a:prstGeom>
          <a:ln/>
          <a:extLst/>
        </p:spPr>
        <p:style>
          <a:lnRef idx="2">
            <a:schemeClr val="dk1"/>
          </a:lnRef>
          <a:fillRef idx="1">
            <a:schemeClr val="lt1"/>
          </a:fillRef>
          <a:effectRef idx="0">
            <a:schemeClr val="dk1"/>
          </a:effectRef>
          <a:fontRef idx="minor">
            <a:schemeClr val="dk1"/>
          </a:fontRef>
        </p:style>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0787" y="609627"/>
            <a:ext cx="7772400" cy="8077198"/>
          </a:xfrm>
          <a:prstGeom prst="rect">
            <a:avLst/>
          </a:prstGeom>
          <a:ln/>
          <a:extLst/>
        </p:spPr>
        <p:style>
          <a:lnRef idx="2">
            <a:schemeClr val="dk1"/>
          </a:lnRef>
          <a:fillRef idx="1">
            <a:schemeClr val="lt1"/>
          </a:fillRef>
          <a:effectRef idx="0">
            <a:schemeClr val="dk1"/>
          </a:effectRef>
          <a:fontRef idx="minor">
            <a:schemeClr val="dk1"/>
          </a:fontRef>
        </p:style>
      </p:pic>
      <p:sp>
        <p:nvSpPr>
          <p:cNvPr id="2" name="Rectangle 1"/>
          <p:cNvSpPr/>
          <p:nvPr/>
        </p:nvSpPr>
        <p:spPr>
          <a:xfrm>
            <a:off x="3700868" y="9015111"/>
            <a:ext cx="7900074" cy="428195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defTabSz="1828800"/>
            <a:r>
              <a:rPr lang="en-US" sz="4200" b="1" i="1" dirty="0" err="1">
                <a:solidFill>
                  <a:prstClr val="black"/>
                </a:solidFill>
                <a:latin typeface="Times New Roman" pitchFamily="18" charset="0"/>
                <a:cs typeface="Times New Roman" pitchFamily="18" charset="0"/>
              </a:rPr>
              <a:t>Thúy</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Kiều</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thấy</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một</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mụ</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chừng</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ngoài</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bốn</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mươi</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tuổi</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cao</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lớn</a:t>
            </a:r>
            <a:r>
              <a:rPr lang="en-US" sz="4200" b="1" i="1" dirty="0">
                <a:solidFill>
                  <a:prstClr val="black"/>
                </a:solidFill>
                <a:latin typeface="Times New Roman" pitchFamily="18" charset="0"/>
                <a:cs typeface="Times New Roman" pitchFamily="18" charset="0"/>
              </a:rPr>
              <a:t>, to </a:t>
            </a:r>
            <a:r>
              <a:rPr lang="en-US" sz="4200" b="1" i="1" dirty="0" err="1">
                <a:solidFill>
                  <a:prstClr val="black"/>
                </a:solidFill>
                <a:latin typeface="Times New Roman" pitchFamily="18" charset="0"/>
                <a:cs typeface="Times New Roman" pitchFamily="18" charset="0"/>
              </a:rPr>
              <a:t>béo</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mặt</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mũi</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cũng</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hơi</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trắng</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trẻo</a:t>
            </a:r>
            <a:r>
              <a:rPr lang="en-US" sz="4200" b="1" i="1" dirty="0">
                <a:solidFill>
                  <a:prstClr val="black"/>
                </a:solidFill>
                <a:latin typeface="Times New Roman" pitchFamily="18" charset="0"/>
                <a:cs typeface="Times New Roman" pitchFamily="18" charset="0"/>
              </a:rPr>
              <a:t>  </a:t>
            </a:r>
          </a:p>
          <a:p>
            <a:pPr algn="just" defTabSz="1828800"/>
            <a:endParaRPr lang="en-US" sz="3600" b="1" dirty="0">
              <a:solidFill>
                <a:prstClr val="black"/>
              </a:solidFill>
              <a:latin typeface="Calibri"/>
            </a:endParaRPr>
          </a:p>
          <a:p>
            <a:pPr algn="r" defTabSz="1828800"/>
            <a:r>
              <a:rPr lang="en-US" sz="3600" dirty="0">
                <a:solidFill>
                  <a:prstClr val="black"/>
                </a:solidFill>
                <a:latin typeface="Calibri"/>
              </a:rPr>
              <a:t>             </a:t>
            </a:r>
          </a:p>
        </p:txBody>
      </p:sp>
      <p:sp>
        <p:nvSpPr>
          <p:cNvPr id="6" name="Rectangle 5"/>
          <p:cNvSpPr/>
          <p:nvPr/>
        </p:nvSpPr>
        <p:spPr>
          <a:xfrm>
            <a:off x="12650787" y="9015111"/>
            <a:ext cx="7772400" cy="428195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1828800"/>
            <a:r>
              <a:rPr lang="en-US" sz="4200" b="1" i="1" dirty="0" err="1">
                <a:solidFill>
                  <a:prstClr val="black"/>
                </a:solidFill>
                <a:latin typeface="Times New Roman" pitchFamily="18" charset="0"/>
                <a:cs typeface="Times New Roman" pitchFamily="18" charset="0"/>
              </a:rPr>
              <a:t>Thoắt</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trông</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nhờn</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nhợt</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màu</a:t>
            </a:r>
            <a:r>
              <a:rPr lang="en-US" sz="4200" b="1" i="1" dirty="0">
                <a:solidFill>
                  <a:prstClr val="black"/>
                </a:solidFill>
                <a:latin typeface="Times New Roman" pitchFamily="18" charset="0"/>
                <a:cs typeface="Times New Roman" pitchFamily="18" charset="0"/>
              </a:rPr>
              <a:t> da</a:t>
            </a:r>
          </a:p>
          <a:p>
            <a:pPr algn="ctr" defTabSz="1828800"/>
            <a:r>
              <a:rPr lang="en-US" sz="4200" b="1" i="1" dirty="0" err="1">
                <a:solidFill>
                  <a:prstClr val="black"/>
                </a:solidFill>
                <a:latin typeface="Times New Roman" pitchFamily="18" charset="0"/>
                <a:cs typeface="Times New Roman" pitchFamily="18" charset="0"/>
              </a:rPr>
              <a:t>Ăn</a:t>
            </a:r>
            <a:r>
              <a:rPr lang="en-US" sz="4200" b="1" i="1" dirty="0">
                <a:solidFill>
                  <a:prstClr val="black"/>
                </a:solidFill>
                <a:latin typeface="Times New Roman" pitchFamily="18" charset="0"/>
                <a:cs typeface="Times New Roman" pitchFamily="18" charset="0"/>
              </a:rPr>
              <a:t> chi </a:t>
            </a:r>
            <a:r>
              <a:rPr lang="en-US" sz="4200" b="1" i="1" dirty="0" err="1">
                <a:solidFill>
                  <a:prstClr val="black"/>
                </a:solidFill>
                <a:latin typeface="Times New Roman" pitchFamily="18" charset="0"/>
                <a:cs typeface="Times New Roman" pitchFamily="18" charset="0"/>
              </a:rPr>
              <a:t>cao</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lớn</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đẫy</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đà</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làm</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sao</a:t>
            </a:r>
            <a:endParaRPr lang="en-US" sz="4200" b="1" i="1" dirty="0">
              <a:solidFill>
                <a:prstClr val="black"/>
              </a:solidFill>
              <a:latin typeface="Times New Roman" pitchFamily="18" charset="0"/>
              <a:cs typeface="Times New Roman" pitchFamily="18" charset="0"/>
            </a:endParaRPr>
          </a:p>
          <a:p>
            <a:pPr algn="ctr" defTabSz="1828800"/>
            <a:endParaRPr lang="en-US" sz="3600" b="1" dirty="0">
              <a:solidFill>
                <a:prstClr val="black"/>
              </a:solidFill>
              <a:latin typeface="Calibri"/>
            </a:endParaRPr>
          </a:p>
          <a:p>
            <a:pPr algn="just" defTabSz="1828800"/>
            <a:r>
              <a:rPr lang="en-US" sz="4200" b="1" dirty="0">
                <a:solidFill>
                  <a:prstClr val="black"/>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Thấy</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được</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thái</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độ</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của</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tác</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giả</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tính</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cá</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thể</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của</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nhân</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vật</a:t>
            </a:r>
            <a:r>
              <a:rPr lang="en-US" sz="4200" b="1" dirty="0">
                <a:solidFill>
                  <a:srgbClr val="C00000"/>
                </a:solidFill>
                <a:latin typeface="Times New Roman" pitchFamily="18" charset="0"/>
                <a:cs typeface="Times New Roman" pitchFamily="18" charset="0"/>
              </a:rPr>
              <a:t>.</a:t>
            </a:r>
          </a:p>
        </p:txBody>
      </p:sp>
      <p:sp>
        <p:nvSpPr>
          <p:cNvPr id="4" name="Rectangle 3"/>
          <p:cNvSpPr/>
          <p:nvPr/>
        </p:nvSpPr>
        <p:spPr>
          <a:xfrm>
            <a:off x="4601066" y="11786744"/>
            <a:ext cx="6874934" cy="1384995"/>
          </a:xfrm>
          <a:prstGeom prst="rect">
            <a:avLst/>
          </a:prstGeom>
        </p:spPr>
        <p:txBody>
          <a:bodyPr wrap="square">
            <a:spAutoFit/>
          </a:bodyPr>
          <a:lstStyle/>
          <a:p>
            <a:pPr defTabSz="1828800"/>
            <a:r>
              <a:rPr lang="en-US" sz="4200" b="1" dirty="0" err="1">
                <a:solidFill>
                  <a:srgbClr val="C00000"/>
                </a:solidFill>
                <a:latin typeface="Times New Roman" pitchFamily="18" charset="0"/>
                <a:cs typeface="Times New Roman" pitchFamily="18" charset="0"/>
              </a:rPr>
              <a:t>Thấy</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được</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ngoại</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hình</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diện</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mạo</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nhân</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vật</a:t>
            </a:r>
            <a:r>
              <a:rPr lang="en-US" sz="4200" b="1" dirty="0">
                <a:solidFill>
                  <a:srgbClr val="C00000"/>
                </a:solidFill>
                <a:latin typeface="Times New Roman" pitchFamily="18" charset="0"/>
                <a:cs typeface="Times New Roman" pitchFamily="18" charset="0"/>
              </a:rPr>
              <a:t>.</a:t>
            </a:r>
            <a:endParaRPr lang="en-US" sz="4200" dirty="0">
              <a:solidFill>
                <a:srgbClr val="C00000"/>
              </a:solidFill>
              <a:latin typeface="Times New Roman" pitchFamily="18" charset="0"/>
              <a:cs typeface="Times New Roman" pitchFamily="18" charset="0"/>
            </a:endParaRPr>
          </a:p>
        </p:txBody>
      </p:sp>
      <p:sp>
        <p:nvSpPr>
          <p:cNvPr id="5" name="Right Arrow 4"/>
          <p:cNvSpPr/>
          <p:nvPr/>
        </p:nvSpPr>
        <p:spPr>
          <a:xfrm>
            <a:off x="13080017" y="11558144"/>
            <a:ext cx="609600" cy="4572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1828800"/>
            <a:endParaRPr lang="en-US" sz="3600">
              <a:solidFill>
                <a:srgbClr val="F79646">
                  <a:lumMod val="75000"/>
                </a:srgbClr>
              </a:solidFill>
              <a:latin typeface="Calibri"/>
            </a:endParaRPr>
          </a:p>
        </p:txBody>
      </p:sp>
      <p:sp>
        <p:nvSpPr>
          <p:cNvPr id="10" name="Right Arrow 9"/>
          <p:cNvSpPr/>
          <p:nvPr/>
        </p:nvSpPr>
        <p:spPr>
          <a:xfrm>
            <a:off x="3964193" y="12038262"/>
            <a:ext cx="609600" cy="4572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1828800"/>
            <a:endParaRPr lang="en-US" sz="3600">
              <a:solidFill>
                <a:srgbClr val="F79646">
                  <a:lumMod val="75000"/>
                </a:srgbClr>
              </a:solidFill>
              <a:latin typeface="Calibri"/>
            </a:endParaRPr>
          </a:p>
        </p:txBody>
      </p:sp>
    </p:spTree>
    <p:extLst>
      <p:ext uri="{BB962C8B-B14F-4D97-AF65-F5344CB8AC3E}">
        <p14:creationId xmlns:p14="http://schemas.microsoft.com/office/powerpoint/2010/main" val="375035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barn(inVertical)">
                                      <p:cBhvr>
                                        <p:cTn id="7" dur="500"/>
                                        <p:tgtEl>
                                          <p:spTgt spid="481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8132"/>
                                        </p:tgtEl>
                                        <p:attrNameLst>
                                          <p:attrName>style.visibility</p:attrName>
                                        </p:attrNameLst>
                                      </p:cBhvr>
                                      <p:to>
                                        <p:strVal val="visible"/>
                                      </p:to>
                                    </p:set>
                                    <p:animEffect transition="in" filter="barn(inVertical)">
                                      <p:cBhvr>
                                        <p:cTn id="27" dur="500"/>
                                        <p:tgtEl>
                                          <p:spTgt spid="481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53" presetClass="entr" presetSubtype="16" fill="hold"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p:cTn id="3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6">
                                            <p:txEl>
                                              <p:pRg st="0" end="0"/>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 calcmode="lin" valueType="num">
                                      <p:cBhvr>
                                        <p:cTn id="40"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par>
                                <p:cTn id="48" presetID="53" presetClass="entr" presetSubtype="16" fill="hold" nodeType="with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 calcmode="lin" valueType="num">
                                      <p:cBhvr>
                                        <p:cTn id="50"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5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 grpId="0"/>
      <p:bldP spid="5"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8108335-D476-4016-B2F0-3555C4C2BFB1}"/>
              </a:ext>
            </a:extLst>
          </p:cNvPr>
          <p:cNvSpPr txBox="1"/>
          <p:nvPr/>
        </p:nvSpPr>
        <p:spPr>
          <a:xfrm>
            <a:off x="1632391" y="3377112"/>
            <a:ext cx="11278969" cy="769441"/>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Giới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thiệu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chung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Nôm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IV.</a:t>
            </a:r>
            <a:r>
              <a:rPr kumimoji="0" lang="en-US" sz="4800" b="1" i="1"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a:t>
            </a:r>
            <a:r>
              <a:rPr lang="en-US" sz="4800" b="1" dirty="0" smtClean="0">
                <a:solidFill>
                  <a:srgbClr val="1F497D">
                    <a:lumMod val="50000"/>
                  </a:srgbClr>
                </a:solidFill>
                <a:latin typeface="Times New Roman" panose="02020603050405020304" pitchFamily="18" charset="0"/>
                <a:ea typeface="Tahoma" panose="020B0604030504040204" pitchFamily="34" charset="0"/>
                <a:cs typeface="Times New Roman" panose="02020603050405020304" pitchFamily="18" charset="0"/>
              </a:rPr>
              <a:t>SÁNG TÁC</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1446550"/>
          </a:xfrm>
          <a:prstGeom prst="rect">
            <a:avLst/>
          </a:prstGeom>
        </p:spPr>
        <p:txBody>
          <a:bodyPr wrap="square">
            <a:spAutoFit/>
          </a:bodyPr>
          <a:lstStyle/>
          <a:p>
            <a:pPr marL="742950" marR="0" lvl="0" indent="-742950" algn="l" defTabSz="217678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Hán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742950" marR="0" lvl="0" indent="-742950" algn="l" defTabSz="217678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Nôm</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B8108335-D476-4016-B2F0-3555C4C2BFB1}"/>
              </a:ext>
            </a:extLst>
          </p:cNvPr>
          <p:cNvSpPr txBox="1"/>
          <p:nvPr/>
        </p:nvSpPr>
        <p:spPr>
          <a:xfrm>
            <a:off x="1632391" y="4185589"/>
            <a:ext cx="11278969" cy="769441"/>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Kiều</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ounded Rectangle 2"/>
          <p:cNvSpPr/>
          <p:nvPr/>
        </p:nvSpPr>
        <p:spPr>
          <a:xfrm>
            <a:off x="20067" y="5646380"/>
            <a:ext cx="24387175" cy="808663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2176780" rtl="0" eaLnBrk="1" fontAlgn="auto" latinLnBrk="0" hangingPunct="1">
              <a:lnSpc>
                <a:spcPts val="1800"/>
              </a:lnSpc>
              <a:spcBef>
                <a:spcPts val="0"/>
              </a:spcBef>
              <a:spcAft>
                <a:spcPts val="800"/>
              </a:spcAft>
              <a:buClrTx/>
              <a:buSzTx/>
              <a:buFontTx/>
              <a:buNone/>
              <a:tabLst/>
              <a:defRPr/>
            </a:pPr>
            <a:endPar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2176780" rtl="0" eaLnBrk="1" fontAlgn="auto" latinLnBrk="0" hangingPunct="1">
              <a:lnSpc>
                <a:spcPts val="1800"/>
              </a:lnSpc>
              <a:spcBef>
                <a:spcPts val="600"/>
              </a:spcBef>
              <a:spcAft>
                <a:spcPts val="800"/>
              </a:spcAft>
              <a:buClrTx/>
              <a:buSzTx/>
              <a:buFontTx/>
              <a:buNone/>
              <a:tabLst/>
              <a:defRPr/>
            </a:pPr>
            <a:endPar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601980" marR="30480" indent="-571500" algn="just">
              <a:lnSpc>
                <a:spcPts val="1800"/>
              </a:lnSpc>
              <a:spcAft>
                <a:spcPts val="800"/>
              </a:spcAft>
              <a:buFontTx/>
              <a:buChar char="-"/>
            </a:pP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601980" marR="30480" indent="-571500" algn="just">
              <a:lnSpc>
                <a:spcPts val="1800"/>
              </a:lnSpc>
              <a:spcAft>
                <a:spcPts val="800"/>
              </a:spcAft>
              <a:buFontTx/>
              <a:buChar char="-"/>
            </a:pP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Aft>
                <a:spcPts val="800"/>
              </a:spcAft>
            </a:pP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Kiều</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cuốn</a:t>
            </a:r>
            <a:r>
              <a:rPr 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hút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liệt</a:t>
            </a:r>
            <a:r>
              <a:rPr 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0480" marR="30480" algn="just">
              <a:lnSpc>
                <a:spcPts val="1800"/>
              </a:lnSpc>
              <a:spcAft>
                <a:spcPts val="800"/>
              </a:spcAft>
            </a:pPr>
            <a:endParaRPr 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Aft>
                <a:spcPts val="800"/>
              </a:spcAft>
            </a:pP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Aft>
                <a:spcPts val="800"/>
              </a:spcAft>
            </a:pP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Hòa</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nhập</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đáo</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Aft>
                <a:spcPts val="800"/>
              </a:spcAft>
            </a:pPr>
            <a:endPar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Aft>
                <a:spcPts val="800"/>
              </a:spcAft>
            </a:pPr>
            <a:r>
              <a:rPr 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Kiều</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lẩy</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Kiều</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Kiều</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Kiều</a:t>
            </a:r>
            <a:r>
              <a:rPr 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0480" marR="30480" algn="just">
              <a:lnSpc>
                <a:spcPts val="1800"/>
              </a:lnSpc>
              <a:spcAft>
                <a:spcPts val="800"/>
              </a:spcAft>
            </a:pPr>
            <a:endParaRPr 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ts val="1800"/>
              </a:lnSpc>
              <a:spcAft>
                <a:spcPts val="800"/>
              </a:spcAft>
            </a:pP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30480" marR="28575" algn="just">
              <a:lnSpc>
                <a:spcPts val="1800"/>
              </a:lnSpc>
              <a:spcAft>
                <a:spcPts val="800"/>
              </a:spcAft>
            </a:pP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hứng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khám</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28575" algn="just">
              <a:lnSpc>
                <a:spcPts val="1800"/>
              </a:lnSpc>
              <a:spcAft>
                <a:spcPts val="800"/>
              </a:spcAft>
            </a:pPr>
            <a:endPar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0480" marR="28575" algn="just">
              <a:lnSpc>
                <a:spcPts val="1800"/>
              </a:lnSpc>
              <a:spcAft>
                <a:spcPts val="800"/>
              </a:spcAft>
            </a:pPr>
            <a:r>
              <a:rPr lang="en-US" sz="4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nghiên</a:t>
            </a:r>
            <a:r>
              <a:rPr lang="en-US" sz="4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cứu</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2176780" rtl="0" eaLnBrk="1" fontAlgn="auto" latinLnBrk="0" hangingPunct="1">
              <a:lnSpc>
                <a:spcPts val="1800"/>
              </a:lnSpc>
              <a:spcBef>
                <a:spcPts val="600"/>
              </a:spcBef>
              <a:spcAft>
                <a:spcPts val="80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73942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9" grpId="0"/>
      <p:bldP spid="9" grpId="1"/>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816323" y="305272"/>
            <a:ext cx="23556935" cy="1938991"/>
            <a:chOff x="899179" y="1980611"/>
            <a:chExt cx="23386689" cy="1675118"/>
          </a:xfrm>
        </p:grpSpPr>
        <p:sp>
          <p:nvSpPr>
            <p:cNvPr id="23" name="Rounded Rectangle 22"/>
            <p:cNvSpPr/>
            <p:nvPr/>
          </p:nvSpPr>
          <p:spPr>
            <a:xfrm>
              <a:off x="899179" y="2084578"/>
              <a:ext cx="3963982" cy="1411315"/>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402042" y="2165144"/>
              <a:ext cx="2958254" cy="1143335"/>
            </a:xfrm>
            <a:prstGeom prst="rect">
              <a:avLst/>
            </a:prstGeom>
            <a:noFill/>
          </p:spPr>
          <p:txBody>
            <a:bodyPr wrap="square" rtlCol="0">
              <a:spAutoFit/>
            </a:bodyPr>
            <a:lstStyle/>
            <a:p>
              <a:r>
                <a:rPr lang="en-US" sz="8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BÀI 6</a:t>
              </a:r>
            </a:p>
          </p:txBody>
        </p:sp>
        <p:sp>
          <p:nvSpPr>
            <p:cNvPr id="26" name="TextBox 25"/>
            <p:cNvSpPr txBox="1"/>
            <p:nvPr/>
          </p:nvSpPr>
          <p:spPr>
            <a:xfrm>
              <a:off x="4858393" y="1980611"/>
              <a:ext cx="19427475" cy="1675118"/>
            </a:xfrm>
            <a:prstGeom prst="rect">
              <a:avLst/>
            </a:prstGeom>
            <a:solidFill>
              <a:schemeClr val="accent3">
                <a:lumMod val="75000"/>
              </a:schemeClr>
            </a:solidFill>
          </p:spPr>
          <p:txBody>
            <a:bodyPr wrap="square" rtlCol="0">
              <a:spAutoFit/>
            </a:bodyPr>
            <a:lstStyle/>
            <a:p>
              <a:pPr lvl="0" algn="ctr"/>
              <a:r>
                <a:rPr lang="en-US" sz="6000" b="1"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NGUYỄN DU NHỮNG ĐIỀU TRÔNG THẤY MÀ ĐAU ĐỚN LÒNG</a:t>
              </a:r>
              <a:endParaRPr lang="en-US" sz="6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C2315365-E902-4593-BDCC-CF4A104D0A3D}"/>
              </a:ext>
            </a:extLst>
          </p:cNvPr>
          <p:cNvSpPr/>
          <p:nvPr/>
        </p:nvSpPr>
        <p:spPr>
          <a:xfrm>
            <a:off x="816323" y="2852827"/>
            <a:ext cx="13609512" cy="4624587"/>
          </a:xfrm>
          <a:prstGeom prst="rect">
            <a:avLst/>
          </a:prstGeom>
          <a:noFill/>
          <a:ln w="66675" cmpd="dbl">
            <a:solidFill>
              <a:schemeClr val="accent1">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9600" dirty="0" err="1">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Văn</a:t>
            </a:r>
            <a:r>
              <a:rPr lang="en-US" sz="9600" dirty="0">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 </a:t>
            </a:r>
            <a:r>
              <a:rPr lang="en-US" sz="9600" dirty="0" err="1">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bản</a:t>
            </a:r>
            <a:r>
              <a:rPr lang="en-US" sz="9600" dirty="0">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 1</a:t>
            </a:r>
          </a:p>
          <a:p>
            <a:pPr algn="ctr"/>
            <a:r>
              <a:rPr lang="en-US" sz="13200" dirty="0" err="1">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Tác</a:t>
            </a:r>
            <a:r>
              <a:rPr lang="en-US" sz="13200" dirty="0">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 </a:t>
            </a:r>
            <a:r>
              <a:rPr lang="en-US" sz="13200" dirty="0" err="1">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gia</a:t>
            </a:r>
            <a:r>
              <a:rPr lang="en-US" sz="13200" dirty="0">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 </a:t>
            </a:r>
            <a:r>
              <a:rPr lang="en-US" sz="13200" dirty="0" err="1" smtClean="0">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Nguyễn</a:t>
            </a:r>
            <a:r>
              <a:rPr lang="en-US" sz="13200" dirty="0" smtClean="0">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 DU</a:t>
            </a:r>
            <a:endParaRPr lang="en-US" sz="13200" dirty="0">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endParaRPr>
          </a:p>
        </p:txBody>
      </p:sp>
      <p:pic>
        <p:nvPicPr>
          <p:cNvPr id="11" name="Picture 15"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5836" y="2244263"/>
            <a:ext cx="9947422" cy="1167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49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200" fill="hold">
                                          <p:stCondLst>
                                            <p:cond delay="0"/>
                                          </p:stCondLst>
                                        </p:cTn>
                                        <p:tgtEl>
                                          <p:spTgt spid="10"/>
                                        </p:tgtEl>
                                        <p:attrNameLst>
                                          <p:attrName>r</p:attrName>
                                        </p:attrNameLst>
                                      </p:cBhvr>
                                    </p:animRot>
                                    <p:animRot by="-240000">
                                      <p:cBhvr>
                                        <p:cTn id="7" dur="400" fill="hold">
                                          <p:stCondLst>
                                            <p:cond delay="400"/>
                                          </p:stCondLst>
                                        </p:cTn>
                                        <p:tgtEl>
                                          <p:spTgt spid="10"/>
                                        </p:tgtEl>
                                        <p:attrNameLst>
                                          <p:attrName>r</p:attrName>
                                        </p:attrNameLst>
                                      </p:cBhvr>
                                    </p:animRot>
                                    <p:animRot by="240000">
                                      <p:cBhvr>
                                        <p:cTn id="8" dur="400" fill="hold">
                                          <p:stCondLst>
                                            <p:cond delay="800"/>
                                          </p:stCondLst>
                                        </p:cTn>
                                        <p:tgtEl>
                                          <p:spTgt spid="10"/>
                                        </p:tgtEl>
                                        <p:attrNameLst>
                                          <p:attrName>r</p:attrName>
                                        </p:attrNameLst>
                                      </p:cBhvr>
                                    </p:animRot>
                                    <p:animRot by="-240000">
                                      <p:cBhvr>
                                        <p:cTn id="9" dur="400" fill="hold">
                                          <p:stCondLst>
                                            <p:cond delay="1200"/>
                                          </p:stCondLst>
                                        </p:cTn>
                                        <p:tgtEl>
                                          <p:spTgt spid="10"/>
                                        </p:tgtEl>
                                        <p:attrNameLst>
                                          <p:attrName>r</p:attrName>
                                        </p:attrNameLst>
                                      </p:cBhvr>
                                    </p:animRot>
                                    <p:animRot by="120000">
                                      <p:cBhvr>
                                        <p:cTn id="10"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387" y="762000"/>
            <a:ext cx="7924800" cy="11734800"/>
          </a:xfrm>
          <a:prstGeom prst="rect">
            <a:avLst/>
          </a:prstGeom>
          <a:ln/>
          <a:extLst/>
        </p:spPr>
        <p:style>
          <a:lnRef idx="2">
            <a:schemeClr val="dk1"/>
          </a:lnRef>
          <a:fillRef idx="1">
            <a:schemeClr val="lt1"/>
          </a:fillRef>
          <a:effectRef idx="0">
            <a:schemeClr val="dk1"/>
          </a:effectRef>
          <a:fontRef idx="minor">
            <a:schemeClr val="dk1"/>
          </a:fontRef>
        </p:style>
      </p:pic>
      <p:sp>
        <p:nvSpPr>
          <p:cNvPr id="3" name="TextBox 2"/>
          <p:cNvSpPr txBox="1"/>
          <p:nvPr/>
        </p:nvSpPr>
        <p:spPr>
          <a:xfrm>
            <a:off x="11632113" y="5029226"/>
            <a:ext cx="9448800" cy="2677656"/>
          </a:xfrm>
          <a:prstGeom prst="rect">
            <a:avLst/>
          </a:prstGeom>
          <a:noFill/>
        </p:spPr>
        <p:txBody>
          <a:bodyPr wrap="square" rtlCol="0">
            <a:spAutoFit/>
          </a:bodyPr>
          <a:lstStyle/>
          <a:p>
            <a:pPr defTabSz="1828800"/>
            <a:r>
              <a:rPr lang="en-US" sz="4800" b="1" i="1" dirty="0" err="1">
                <a:solidFill>
                  <a:prstClr val="black"/>
                </a:solidFill>
                <a:latin typeface="Times New Roman" pitchFamily="18" charset="0"/>
                <a:cs typeface="Times New Roman" pitchFamily="18" charset="0"/>
              </a:rPr>
              <a:t>Truyện</a:t>
            </a:r>
            <a:r>
              <a:rPr lang="en-US" sz="4800" b="1" i="1" dirty="0">
                <a:solidFill>
                  <a:prstClr val="black"/>
                </a:solidFill>
                <a:latin typeface="Times New Roman" pitchFamily="18" charset="0"/>
                <a:cs typeface="Times New Roman" pitchFamily="18" charset="0"/>
              </a:rPr>
              <a:t> </a:t>
            </a:r>
            <a:r>
              <a:rPr lang="en-US" sz="4800" b="1" i="1" dirty="0" err="1">
                <a:solidFill>
                  <a:prstClr val="black"/>
                </a:solidFill>
                <a:latin typeface="Times New Roman" pitchFamily="18" charset="0"/>
                <a:cs typeface="Times New Roman" pitchFamily="18" charset="0"/>
              </a:rPr>
              <a:t>Kiều</a:t>
            </a:r>
            <a:r>
              <a:rPr lang="en-US" sz="4800" b="1" i="1" dirty="0">
                <a:solidFill>
                  <a:prstClr val="black"/>
                </a:solidFill>
                <a:latin typeface="Times New Roman" pitchFamily="18" charset="0"/>
                <a:cs typeface="Times New Roman" pitchFamily="18" charset="0"/>
              </a:rPr>
              <a:t> </a:t>
            </a:r>
            <a:r>
              <a:rPr lang="en-US" sz="4800" b="1" i="1" dirty="0" err="1">
                <a:solidFill>
                  <a:prstClr val="black"/>
                </a:solidFill>
                <a:latin typeface="Times New Roman" pitchFamily="18" charset="0"/>
                <a:cs typeface="Times New Roman" pitchFamily="18" charset="0"/>
              </a:rPr>
              <a:t>là</a:t>
            </a:r>
            <a:r>
              <a:rPr lang="en-US" sz="4800" b="1" i="1" dirty="0">
                <a:solidFill>
                  <a:prstClr val="black"/>
                </a:solidFill>
                <a:latin typeface="Times New Roman" pitchFamily="18" charset="0"/>
                <a:cs typeface="Times New Roman" pitchFamily="18" charset="0"/>
              </a:rPr>
              <a:t> </a:t>
            </a:r>
            <a:r>
              <a:rPr lang="en-US" sz="4800" b="1" i="1" dirty="0" err="1">
                <a:solidFill>
                  <a:prstClr val="black"/>
                </a:solidFill>
                <a:latin typeface="Times New Roman" pitchFamily="18" charset="0"/>
                <a:cs typeface="Times New Roman" pitchFamily="18" charset="0"/>
              </a:rPr>
              <a:t>tiếng</a:t>
            </a:r>
            <a:r>
              <a:rPr lang="en-US" sz="4800" b="1" i="1" dirty="0">
                <a:solidFill>
                  <a:prstClr val="black"/>
                </a:solidFill>
                <a:latin typeface="Times New Roman" pitchFamily="18" charset="0"/>
                <a:cs typeface="Times New Roman" pitchFamily="18" charset="0"/>
              </a:rPr>
              <a:t> </a:t>
            </a:r>
            <a:r>
              <a:rPr lang="en-US" sz="4800" b="1" i="1" dirty="0" err="1">
                <a:solidFill>
                  <a:prstClr val="black"/>
                </a:solidFill>
                <a:latin typeface="Times New Roman" pitchFamily="18" charset="0"/>
                <a:cs typeface="Times New Roman" pitchFamily="18" charset="0"/>
              </a:rPr>
              <a:t>nói</a:t>
            </a:r>
            <a:r>
              <a:rPr lang="en-US" sz="4800" b="1" i="1" dirty="0">
                <a:solidFill>
                  <a:prstClr val="black"/>
                </a:solidFill>
                <a:latin typeface="Times New Roman" pitchFamily="18" charset="0"/>
                <a:cs typeface="Times New Roman" pitchFamily="18" charset="0"/>
              </a:rPr>
              <a:t> </a:t>
            </a:r>
            <a:r>
              <a:rPr lang="en-US" sz="4800" b="1" i="1" dirty="0" err="1">
                <a:solidFill>
                  <a:prstClr val="black"/>
                </a:solidFill>
                <a:latin typeface="Times New Roman" pitchFamily="18" charset="0"/>
                <a:cs typeface="Times New Roman" pitchFamily="18" charset="0"/>
              </a:rPr>
              <a:t>hiểu</a:t>
            </a:r>
            <a:r>
              <a:rPr lang="en-US" sz="4800" b="1" i="1" dirty="0">
                <a:solidFill>
                  <a:prstClr val="black"/>
                </a:solidFill>
                <a:latin typeface="Times New Roman" pitchFamily="18" charset="0"/>
                <a:cs typeface="Times New Roman" pitchFamily="18" charset="0"/>
              </a:rPr>
              <a:t> </a:t>
            </a:r>
            <a:r>
              <a:rPr lang="en-US" sz="4800" b="1" i="1" dirty="0" err="1">
                <a:solidFill>
                  <a:prstClr val="black"/>
                </a:solidFill>
                <a:latin typeface="Times New Roman" pitchFamily="18" charset="0"/>
                <a:cs typeface="Times New Roman" pitchFamily="18" charset="0"/>
              </a:rPr>
              <a:t>đời</a:t>
            </a:r>
            <a:endParaRPr lang="en-US" sz="4800" b="1" i="1" dirty="0">
              <a:solidFill>
                <a:prstClr val="black"/>
              </a:solidFill>
              <a:latin typeface="Times New Roman" pitchFamily="18" charset="0"/>
              <a:cs typeface="Times New Roman" pitchFamily="18" charset="0"/>
            </a:endParaRPr>
          </a:p>
          <a:p>
            <a:pPr defTabSz="1828800"/>
            <a:endParaRPr lang="en-US" sz="3600" b="1" dirty="0">
              <a:solidFill>
                <a:prstClr val="black"/>
              </a:solidFill>
              <a:latin typeface="Times New Roman" pitchFamily="18" charset="0"/>
              <a:cs typeface="Times New Roman" pitchFamily="18" charset="0"/>
            </a:endParaRPr>
          </a:p>
          <a:p>
            <a:pPr algn="r" defTabSz="1828800"/>
            <a:endParaRPr lang="en-US" sz="3600" b="1" dirty="0">
              <a:solidFill>
                <a:prstClr val="black"/>
              </a:solidFill>
              <a:latin typeface="Times New Roman" pitchFamily="18" charset="0"/>
              <a:cs typeface="Times New Roman" pitchFamily="18" charset="0"/>
            </a:endParaRPr>
          </a:p>
          <a:p>
            <a:pPr algn="r" defTabSz="1828800"/>
            <a:r>
              <a:rPr lang="en-US" sz="3600" b="1" dirty="0">
                <a:solidFill>
                  <a:prstClr val="black"/>
                </a:solidFill>
                <a:latin typeface="Times New Roman" pitchFamily="18" charset="0"/>
                <a:cs typeface="Times New Roman" pitchFamily="18" charset="0"/>
              </a:rPr>
              <a:t>       </a:t>
            </a:r>
            <a:r>
              <a:rPr lang="en-US" sz="4800" b="1" dirty="0">
                <a:solidFill>
                  <a:srgbClr val="C00000"/>
                </a:solidFill>
                <a:latin typeface="Times New Roman" pitchFamily="18" charset="0"/>
                <a:cs typeface="Times New Roman" pitchFamily="18" charset="0"/>
              </a:rPr>
              <a:t>(Cao </a:t>
            </a:r>
            <a:r>
              <a:rPr lang="en-US" sz="4800" b="1" dirty="0" err="1">
                <a:solidFill>
                  <a:srgbClr val="C00000"/>
                </a:solidFill>
                <a:latin typeface="Times New Roman" pitchFamily="18" charset="0"/>
                <a:cs typeface="Times New Roman" pitchFamily="18" charset="0"/>
              </a:rPr>
              <a:t>Bá</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Quát</a:t>
            </a:r>
            <a:r>
              <a:rPr lang="en-US" sz="48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0290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arn(inVertical)">
                                      <p:cBhvr>
                                        <p:cTn id="7" dur="500"/>
                                        <p:tgtEl>
                                          <p:spTgt spid="491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8387" y="0"/>
            <a:ext cx="8839196" cy="129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9616" y="11734800"/>
            <a:ext cx="18287998" cy="19812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1828800"/>
            <a:r>
              <a:rPr lang="en-US" sz="4800" b="1" dirty="0" err="1">
                <a:solidFill>
                  <a:srgbClr val="002060"/>
                </a:solidFill>
                <a:latin typeface="Times New Roman" pitchFamily="18" charset="0"/>
                <a:cs typeface="Times New Roman" pitchFamily="18" charset="0"/>
              </a:rPr>
              <a:t>Nguyễn</a:t>
            </a:r>
            <a:r>
              <a:rPr lang="en-US" sz="4800" b="1" dirty="0">
                <a:solidFill>
                  <a:srgbClr val="002060"/>
                </a:solidFill>
                <a:latin typeface="Times New Roman" pitchFamily="18" charset="0"/>
                <a:cs typeface="Times New Roman" pitchFamily="18" charset="0"/>
              </a:rPr>
              <a:t> Du </a:t>
            </a:r>
            <a:r>
              <a:rPr lang="en-US" sz="4800" b="1" dirty="0" err="1">
                <a:solidFill>
                  <a:srgbClr val="002060"/>
                </a:solidFill>
                <a:latin typeface="Times New Roman" pitchFamily="18" charset="0"/>
                <a:cs typeface="Times New Roman" pitchFamily="18" charset="0"/>
              </a:rPr>
              <a:t>viết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Kiều</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đất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nước</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hóa</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thành</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văn</a:t>
            </a:r>
            <a:r>
              <a:rPr lang="en-US" sz="4800" b="1" dirty="0">
                <a:solidFill>
                  <a:srgbClr val="002060"/>
                </a:solidFill>
                <a:latin typeface="Times New Roman" pitchFamily="18" charset="0"/>
                <a:cs typeface="Times New Roman" pitchFamily="18" charset="0"/>
              </a:rPr>
              <a:t> </a:t>
            </a:r>
          </a:p>
          <a:p>
            <a:pPr algn="ctr" defTabSz="1828800"/>
            <a:r>
              <a:rPr lang="en-US" sz="4800" b="1" i="1" dirty="0">
                <a:solidFill>
                  <a:srgbClr val="FF0000"/>
                </a:solidFill>
                <a:latin typeface="Times New Roman" pitchFamily="18" charset="0"/>
                <a:cs typeface="Times New Roman" pitchFamily="18" charset="0"/>
              </a:rPr>
              <a:t>(</a:t>
            </a:r>
            <a:r>
              <a:rPr lang="en-US" sz="4800" b="1" i="1" dirty="0" err="1">
                <a:solidFill>
                  <a:srgbClr val="FF0000"/>
                </a:solidFill>
                <a:latin typeface="Times New Roman" pitchFamily="18" charset="0"/>
                <a:cs typeface="Times New Roman" pitchFamily="18" charset="0"/>
              </a:rPr>
              <a:t>Chế</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Lan</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Viên</a:t>
            </a:r>
            <a:r>
              <a:rPr lang="en-US" sz="4800" b="1" i="1" dirty="0">
                <a:solidFill>
                  <a:srgbClr val="FF0000"/>
                </a:solidFill>
                <a:latin typeface="Times New Roman" pitchFamily="18" charset="0"/>
                <a:cs typeface="Times New Roman" pitchFamily="18" charset="0"/>
              </a:rPr>
              <a:t>)</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523" y="38123"/>
            <a:ext cx="9472864" cy="1169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8933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49587" y="11036051"/>
            <a:ext cx="18288000" cy="260252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1828800"/>
            <a:endParaRPr lang="en-US" sz="4600" b="1" i="1" dirty="0">
              <a:solidFill>
                <a:prstClr val="white"/>
              </a:solidFill>
              <a:latin typeface="Times New Roman" pitchFamily="18" charset="0"/>
              <a:cs typeface="Times New Roman" pitchFamily="18" charset="0"/>
            </a:endParaRPr>
          </a:p>
          <a:p>
            <a:pPr algn="ctr" defTabSz="1828800"/>
            <a:r>
              <a:rPr lang="en-US" sz="4800" b="1" dirty="0" err="1">
                <a:solidFill>
                  <a:srgbClr val="002060"/>
                </a:solidFill>
                <a:latin typeface="Times New Roman" pitchFamily="18" charset="0"/>
                <a:cs typeface="Times New Roman" pitchFamily="18" charset="0"/>
              </a:rPr>
              <a:t>Lời</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văn</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tả</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ra</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hình</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như</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có</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máu</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chảy</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trên</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đầu</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ngọn</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bút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nước</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mắt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thấm</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trên</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tờ</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giấy</a:t>
            </a:r>
            <a:endParaRPr lang="en-US" sz="4800" b="1" dirty="0">
              <a:solidFill>
                <a:srgbClr val="002060"/>
              </a:solidFill>
              <a:latin typeface="Times New Roman" pitchFamily="18" charset="0"/>
              <a:cs typeface="Times New Roman" pitchFamily="18" charset="0"/>
            </a:endParaRPr>
          </a:p>
          <a:p>
            <a:pPr algn="ctr" defTabSz="1828800"/>
            <a:r>
              <a:rPr lang="en-US" sz="4600" b="1" i="1" dirty="0">
                <a:solidFill>
                  <a:prstClr val="white"/>
                </a:solidFill>
                <a:latin typeface="Times New Roman" pitchFamily="18" charset="0"/>
                <a:cs typeface="Times New Roman" pitchFamily="18" charset="0"/>
              </a:rPr>
              <a:t>					</a:t>
            </a:r>
            <a:r>
              <a:rPr lang="en-US" sz="4600" b="1" i="1" dirty="0">
                <a:solidFill>
                  <a:srgbClr val="FF0000"/>
                </a:solidFill>
                <a:latin typeface="Times New Roman" pitchFamily="18" charset="0"/>
                <a:cs typeface="Times New Roman" pitchFamily="18" charset="0"/>
              </a:rPr>
              <a:t>(</a:t>
            </a:r>
            <a:r>
              <a:rPr lang="en-US" sz="4600" b="1" i="1" dirty="0" err="1">
                <a:solidFill>
                  <a:srgbClr val="FF0000"/>
                </a:solidFill>
                <a:latin typeface="Times New Roman" pitchFamily="18" charset="0"/>
                <a:cs typeface="Times New Roman" pitchFamily="18" charset="0"/>
              </a:rPr>
              <a:t>Mộng</a:t>
            </a:r>
            <a:r>
              <a:rPr lang="en-US" sz="4600" b="1" i="1" dirty="0">
                <a:solidFill>
                  <a:srgbClr val="FF0000"/>
                </a:solidFill>
                <a:latin typeface="Times New Roman" pitchFamily="18" charset="0"/>
                <a:cs typeface="Times New Roman" pitchFamily="18" charset="0"/>
              </a:rPr>
              <a:t> </a:t>
            </a:r>
            <a:r>
              <a:rPr lang="en-US" sz="4600" b="1" i="1" dirty="0" err="1">
                <a:solidFill>
                  <a:srgbClr val="FF0000"/>
                </a:solidFill>
                <a:latin typeface="Times New Roman" pitchFamily="18" charset="0"/>
                <a:cs typeface="Times New Roman" pitchFamily="18" charset="0"/>
              </a:rPr>
              <a:t>Liên</a:t>
            </a:r>
            <a:r>
              <a:rPr lang="en-US" sz="4600" b="1" i="1" dirty="0">
                <a:solidFill>
                  <a:srgbClr val="FF0000"/>
                </a:solidFill>
                <a:latin typeface="Times New Roman" pitchFamily="18" charset="0"/>
                <a:cs typeface="Times New Roman" pitchFamily="18" charset="0"/>
              </a:rPr>
              <a:t> </a:t>
            </a:r>
            <a:r>
              <a:rPr lang="en-US" sz="4600" b="1" i="1" dirty="0" err="1">
                <a:solidFill>
                  <a:srgbClr val="FF0000"/>
                </a:solidFill>
                <a:latin typeface="Times New Roman" pitchFamily="18" charset="0"/>
                <a:cs typeface="Times New Roman" pitchFamily="18" charset="0"/>
              </a:rPr>
              <a:t>Đường</a:t>
            </a:r>
            <a:r>
              <a:rPr lang="en-US" sz="4600" b="1" i="1" dirty="0">
                <a:solidFill>
                  <a:srgbClr val="FF0000"/>
                </a:solidFill>
                <a:latin typeface="Times New Roman" pitchFamily="18" charset="0"/>
                <a:cs typeface="Times New Roman" pitchFamily="18" charset="0"/>
              </a:rPr>
              <a:t> </a:t>
            </a:r>
            <a:r>
              <a:rPr lang="en-US" sz="4600" b="1" i="1" dirty="0" err="1">
                <a:solidFill>
                  <a:srgbClr val="FF0000"/>
                </a:solidFill>
                <a:latin typeface="Times New Roman" pitchFamily="18" charset="0"/>
                <a:cs typeface="Times New Roman" pitchFamily="18" charset="0"/>
              </a:rPr>
              <a:t>chủ</a:t>
            </a:r>
            <a:r>
              <a:rPr lang="en-US" sz="4600" b="1" i="1" dirty="0">
                <a:solidFill>
                  <a:srgbClr val="FF0000"/>
                </a:solidFill>
                <a:latin typeface="Times New Roman" pitchFamily="18" charset="0"/>
                <a:cs typeface="Times New Roman" pitchFamily="18" charset="0"/>
              </a:rPr>
              <a:t> </a:t>
            </a:r>
            <a:r>
              <a:rPr lang="en-US" sz="4600" b="1" i="1" dirty="0" err="1">
                <a:solidFill>
                  <a:srgbClr val="FF0000"/>
                </a:solidFill>
                <a:latin typeface="Times New Roman" pitchFamily="18" charset="0"/>
                <a:cs typeface="Times New Roman" pitchFamily="18" charset="0"/>
              </a:rPr>
              <a:t>nhân</a:t>
            </a:r>
            <a:r>
              <a:rPr lang="en-US" sz="4600" b="1" i="1" dirty="0">
                <a:solidFill>
                  <a:srgbClr val="FF0000"/>
                </a:solidFill>
                <a:latin typeface="Times New Roman" pitchFamily="18" charset="0"/>
                <a:cs typeface="Times New Roman" pitchFamily="18" charset="0"/>
              </a:rPr>
              <a:t>)</a:t>
            </a:r>
          </a:p>
          <a:p>
            <a:pPr algn="ctr" defTabSz="1828800"/>
            <a:endParaRPr lang="en-US" sz="3600" dirty="0">
              <a:solidFill>
                <a:prstClr val="white"/>
              </a:solidFill>
              <a:latin typeface="Calibri"/>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1587" y="6"/>
            <a:ext cx="9906000" cy="1103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591" y="6"/>
            <a:ext cx="8386996" cy="1103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7695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1" r="68689"/>
          <a:stretch/>
        </p:blipFill>
        <p:spPr bwMode="auto">
          <a:xfrm>
            <a:off x="3049614" y="0"/>
            <a:ext cx="6098494" cy="1036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5564187" y="10820400"/>
            <a:ext cx="12954000" cy="1981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828800"/>
            <a:r>
              <a:rPr lang="en-US" sz="4600" b="1" dirty="0" err="1">
                <a:solidFill>
                  <a:prstClr val="black"/>
                </a:solidFill>
                <a:latin typeface="Times New Roman" pitchFamily="18" charset="0"/>
                <a:cs typeface="Times New Roman" pitchFamily="18" charset="0"/>
              </a:rPr>
              <a:t>Đi</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vào</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đời</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sống</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sinh</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hoạt</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nhân</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dân</a:t>
            </a:r>
            <a:r>
              <a:rPr lang="en-US" sz="4600" b="1" dirty="0">
                <a:solidFill>
                  <a:prstClr val="black"/>
                </a:solidFill>
                <a:latin typeface="Times New Roman" pitchFamily="18" charset="0"/>
                <a:cs typeface="Times New Roman" pitchFamily="18" charset="0"/>
              </a:rPr>
              <a:t>:</a:t>
            </a:r>
          </a:p>
          <a:p>
            <a:pPr algn="ctr" defTabSz="1828800"/>
            <a:r>
              <a:rPr lang="en-US" sz="4600" b="1" dirty="0" err="1">
                <a:solidFill>
                  <a:prstClr val="black"/>
                </a:solidFill>
                <a:latin typeface="Times New Roman" pitchFamily="18" charset="0"/>
                <a:cs typeface="Times New Roman" pitchFamily="18" charset="0"/>
              </a:rPr>
              <a:t>Thành</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ngữ</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nói</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Kiều</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lẩy</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Kiều</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tranh</a:t>
            </a:r>
            <a:r>
              <a:rPr lang="en-US" sz="4600" b="1" dirty="0">
                <a:solidFill>
                  <a:prstClr val="black"/>
                </a:solidFill>
                <a:latin typeface="Times New Roman" pitchFamily="18" charset="0"/>
                <a:cs typeface="Times New Roman" pitchFamily="18" charset="0"/>
              </a:rPr>
              <a:t> </a:t>
            </a:r>
            <a:r>
              <a:rPr lang="en-US" sz="4600" b="1" dirty="0" err="1">
                <a:solidFill>
                  <a:prstClr val="black"/>
                </a:solidFill>
                <a:latin typeface="Times New Roman" pitchFamily="18" charset="0"/>
                <a:cs typeface="Times New Roman" pitchFamily="18" charset="0"/>
              </a:rPr>
              <a:t>Kiều</a:t>
            </a:r>
            <a:r>
              <a:rPr lang="en-US" sz="4600" b="1" dirty="0">
                <a:solidFill>
                  <a:prstClr val="black"/>
                </a:solidFill>
                <a:latin typeface="Times New Roman" pitchFamily="18" charset="0"/>
                <a:cs typeface="Times New Roman" pitchFamily="18" charset="0"/>
              </a:rPr>
              <a:t>…</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53" r="34508"/>
          <a:stretch/>
        </p:blipFill>
        <p:spPr bwMode="auto">
          <a:xfrm>
            <a:off x="9148110" y="0"/>
            <a:ext cx="5786206" cy="1036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937" t="2666" r="1058" b="-78317"/>
          <a:stretch/>
        </p:blipFill>
        <p:spPr bwMode="auto">
          <a:xfrm>
            <a:off x="14934316" y="72886"/>
            <a:ext cx="6403298" cy="1850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60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p:cTn id="7" dur="500" fill="hold"/>
                                        <p:tgtEl>
                                          <p:spTgt spid="54274"/>
                                        </p:tgtEl>
                                        <p:attrNameLst>
                                          <p:attrName>ppt_w</p:attrName>
                                        </p:attrNameLst>
                                      </p:cBhvr>
                                      <p:tavLst>
                                        <p:tav tm="0">
                                          <p:val>
                                            <p:fltVal val="0"/>
                                          </p:val>
                                        </p:tav>
                                        <p:tav tm="100000">
                                          <p:val>
                                            <p:strVal val="#ppt_w"/>
                                          </p:val>
                                        </p:tav>
                                      </p:tavLst>
                                    </p:anim>
                                    <p:anim calcmode="lin" valueType="num">
                                      <p:cBhvr>
                                        <p:cTn id="8" dur="500" fill="hold"/>
                                        <p:tgtEl>
                                          <p:spTgt spid="54274"/>
                                        </p:tgtEl>
                                        <p:attrNameLst>
                                          <p:attrName>ppt_h</p:attrName>
                                        </p:attrNameLst>
                                      </p:cBhvr>
                                      <p:tavLst>
                                        <p:tav tm="0">
                                          <p:val>
                                            <p:fltVal val="0"/>
                                          </p:val>
                                        </p:tav>
                                        <p:tav tm="100000">
                                          <p:val>
                                            <p:strVal val="#ppt_h"/>
                                          </p:val>
                                        </p:tav>
                                      </p:tavLst>
                                    </p:anim>
                                    <p:animEffect transition="in" filter="fade">
                                      <p:cBhvr>
                                        <p:cTn id="9" dur="500"/>
                                        <p:tgtEl>
                                          <p:spTgt spid="5427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9586" y="-1"/>
            <a:ext cx="4630250" cy="635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8437" y="13"/>
            <a:ext cx="4408740" cy="635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7868" y="125203"/>
            <a:ext cx="4308474" cy="623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7314" y="7167633"/>
            <a:ext cx="5864362" cy="6499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8689" y="7250259"/>
            <a:ext cx="4384884" cy="6499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8012" y="7278813"/>
            <a:ext cx="4419602" cy="644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408389" y="1524025"/>
            <a:ext cx="4624400" cy="2256142"/>
          </a:xfrm>
          <a:prstGeom prst="rect">
            <a:avLst/>
          </a:prstGeom>
          <a:solidFill>
            <a:schemeClr val="tx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828800"/>
            <a:r>
              <a:rPr lang="en-US" sz="4400" b="1">
                <a:solidFill>
                  <a:prstClr val="white"/>
                </a:solidFill>
                <a:latin typeface="Times New Roman" pitchFamily="18" charset="0"/>
                <a:cs typeface="Times New Roman" pitchFamily="18" charset="0"/>
              </a:rPr>
              <a:t>Một số bản in </a:t>
            </a:r>
          </a:p>
          <a:p>
            <a:pPr algn="ctr" defTabSz="1828800"/>
            <a:r>
              <a:rPr lang="en-US" sz="4400" b="1" i="1">
                <a:solidFill>
                  <a:prstClr val="white"/>
                </a:solidFill>
                <a:latin typeface="Times New Roman" pitchFamily="18" charset="0"/>
                <a:cs typeface="Times New Roman" pitchFamily="18" charset="0"/>
              </a:rPr>
              <a:t>Truyện Kiều</a:t>
            </a:r>
          </a:p>
        </p:txBody>
      </p:sp>
    </p:spTree>
    <p:extLst>
      <p:ext uri="{BB962C8B-B14F-4D97-AF65-F5344CB8AC3E}">
        <p14:creationId xmlns:p14="http://schemas.microsoft.com/office/powerpoint/2010/main" val="22712838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7" y="0"/>
            <a:ext cx="18288000" cy="106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40387" y="11125200"/>
            <a:ext cx="137160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828800"/>
            <a:r>
              <a:rPr lang="en-US" sz="4600" b="1" i="1">
                <a:solidFill>
                  <a:prstClr val="black"/>
                </a:solidFill>
                <a:latin typeface="Times New Roman" pitchFamily="18" charset="0"/>
                <a:cs typeface="Times New Roman" pitchFamily="18" charset="0"/>
              </a:rPr>
              <a:t>Những bản dịch Truyện Kiều ra tiếng nước ngoài</a:t>
            </a:r>
          </a:p>
        </p:txBody>
      </p:sp>
    </p:spTree>
    <p:extLst>
      <p:ext uri="{BB962C8B-B14F-4D97-AF65-F5344CB8AC3E}">
        <p14:creationId xmlns:p14="http://schemas.microsoft.com/office/powerpoint/2010/main" val="267840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barn(inVertical)">
                                      <p:cBhvr>
                                        <p:cTn id="7" dur="5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B8108335-D476-4016-B2F0-3555C4C2BFB1}"/>
              </a:ext>
            </a:extLst>
          </p:cNvPr>
          <p:cNvSpPr txBox="1"/>
          <p:nvPr/>
        </p:nvSpPr>
        <p:spPr>
          <a:xfrm>
            <a:off x="1632391" y="3377112"/>
            <a:ext cx="11278969" cy="769441"/>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Giới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thiệu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chung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Nôm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9" name="TextBox 28">
            <a:extLst>
              <a:ext uri="{FF2B5EF4-FFF2-40B4-BE49-F238E27FC236}">
                <a16:creationId xmlns:a16="http://schemas.microsoft.com/office/drawing/2014/main" id="{5A2D5CD0-2A7E-4360-838C-56020E96B2E6}"/>
              </a:ext>
            </a:extLst>
          </p:cNvPr>
          <p:cNvSpPr txBox="1"/>
          <p:nvPr/>
        </p:nvSpPr>
        <p:spPr>
          <a:xfrm>
            <a:off x="1632391" y="1063305"/>
            <a:ext cx="20697824" cy="830997"/>
          </a:xfrm>
          <a:prstGeom prst="rect">
            <a:avLst/>
          </a:prstGeom>
          <a:noFill/>
        </p:spPr>
        <p:txBody>
          <a:bodyPr wrap="square" rtlCol="0">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IV.</a:t>
            </a:r>
            <a:r>
              <a:rPr kumimoji="0" lang="en-US" sz="4800" b="1" i="1" u="none" strike="noStrike" kern="1200" cap="none" spc="0" normalizeH="0" baseline="0" noProof="0" dirty="0" smtClean="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SỰ NGHIỆP </a:t>
            </a:r>
            <a:r>
              <a:rPr lang="en-US" sz="4800" b="1" dirty="0" smtClean="0">
                <a:solidFill>
                  <a:srgbClr val="1F497D">
                    <a:lumMod val="50000"/>
                  </a:srgbClr>
                </a:solidFill>
                <a:latin typeface="Times New Roman" panose="02020603050405020304" pitchFamily="18" charset="0"/>
                <a:ea typeface="Tahoma" panose="020B0604030504040204" pitchFamily="34" charset="0"/>
                <a:cs typeface="Times New Roman" panose="02020603050405020304" pitchFamily="18" charset="0"/>
              </a:rPr>
              <a:t>SÁNG TÁC:</a:t>
            </a:r>
            <a:endParaRPr kumimoji="0" lang="en-US" sz="4800" b="1" i="1" u="none" strike="noStrike" kern="1200" cap="none" spc="0" normalizeH="0" baseline="0" noProof="0" dirty="0">
              <a:ln>
                <a:noFill/>
              </a:ln>
              <a:solidFill>
                <a:srgbClr val="1F497D">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angle 29">
            <a:extLst>
              <a:ext uri="{FF2B5EF4-FFF2-40B4-BE49-F238E27FC236}">
                <a16:creationId xmlns:a16="http://schemas.microsoft.com/office/drawing/2014/main" id="{6AE88F1E-8EE0-4686-BCA3-9F96851B3AC3}"/>
              </a:ext>
            </a:extLst>
          </p:cNvPr>
          <p:cNvSpPr/>
          <p:nvPr/>
        </p:nvSpPr>
        <p:spPr>
          <a:xfrm>
            <a:off x="1632391" y="1881654"/>
            <a:ext cx="10994624" cy="1446550"/>
          </a:xfrm>
          <a:prstGeom prst="rect">
            <a:avLst/>
          </a:prstGeom>
        </p:spPr>
        <p:txBody>
          <a:bodyPr wrap="square">
            <a:spAutoFit/>
          </a:bodyPr>
          <a:lstStyle/>
          <a:p>
            <a:pPr marL="742950" marR="0" lvl="0" indent="-742950" algn="l" defTabSz="217678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Hán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742950" marR="0" lvl="0" indent="-742950" algn="l" defTabSz="2176780" rtl="0" eaLnBrk="1" fontAlgn="auto" latinLnBrk="0" hangingPunct="1">
              <a:lnSpc>
                <a:spcPct val="100000"/>
              </a:lnSpc>
              <a:spcBef>
                <a:spcPts val="0"/>
              </a:spcBef>
              <a:spcAft>
                <a:spcPts val="0"/>
              </a:spcAft>
              <a:buClrTx/>
              <a:buSzTx/>
              <a:buFontTx/>
              <a:buAutoNum type="arabicPeriod"/>
              <a:tabLst/>
              <a:defRPr/>
            </a:pP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chữ</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Nôm</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B8108335-D476-4016-B2F0-3555C4C2BFB1}"/>
              </a:ext>
            </a:extLst>
          </p:cNvPr>
          <p:cNvSpPr txBox="1"/>
          <p:nvPr/>
        </p:nvSpPr>
        <p:spPr>
          <a:xfrm>
            <a:off x="1632391" y="4185589"/>
            <a:ext cx="11278969" cy="769441"/>
          </a:xfrm>
          <a:prstGeom prst="rect">
            <a:avLst/>
          </a:prstGeom>
          <a:noFill/>
        </p:spPr>
        <p:txBody>
          <a:bodyPr wrap="square">
            <a:spAutoFit/>
          </a:bodyPr>
          <a:lstStyle/>
          <a:p>
            <a:pPr marL="0" marR="0" lvl="0" indent="0" algn="l" defTabSz="217678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Kiều</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ounded Rectangle 2"/>
          <p:cNvSpPr/>
          <p:nvPr/>
        </p:nvSpPr>
        <p:spPr>
          <a:xfrm>
            <a:off x="0" y="5201816"/>
            <a:ext cx="24387175" cy="851418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Giá</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trị</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tư</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tưởng</a:t>
            </a:r>
            <a:r>
              <a:rPr lang="en-US" sz="4200" b="1" dirty="0">
                <a:solidFill>
                  <a:schemeClr val="tx1"/>
                </a:solidFill>
                <a:latin typeface="Times New Roman" panose="02020603050405020304" pitchFamily="18" charset="0"/>
                <a:cs typeface="Times New Roman" panose="02020603050405020304" pitchFamily="18" charset="0"/>
              </a:rPr>
              <a:t>:</a:t>
            </a:r>
          </a:p>
          <a:p>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Truyện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Kiều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chứa</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đựng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tư</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tưởng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nhân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đạo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lớn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lao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sâu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sắc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độc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đáo</a:t>
            </a:r>
            <a:r>
              <a:rPr lang="en-US" sz="4200" dirty="0">
                <a:solidFill>
                  <a:schemeClr val="tx1"/>
                </a:solidFill>
                <a:latin typeface="Times New Roman" panose="02020603050405020304" pitchFamily="18" charset="0"/>
                <a:cs typeface="Times New Roman" panose="02020603050405020304" pitchFamily="18" charset="0"/>
              </a:rPr>
              <a:t>:</a:t>
            </a:r>
          </a:p>
          <a:p>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Tôn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vinh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vẻ</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đẹp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của</a:t>
            </a:r>
            <a:r>
              <a:rPr lang="en-US" sz="4200" dirty="0">
                <a:solidFill>
                  <a:schemeClr val="tx1"/>
                </a:solidFill>
                <a:latin typeface="Times New Roman" panose="02020603050405020304" pitchFamily="18" charset="0"/>
                <a:cs typeface="Times New Roman" panose="02020603050405020304" pitchFamily="18" charset="0"/>
              </a:rPr>
              <a:t> con </a:t>
            </a:r>
            <a:r>
              <a:rPr lang="en-US" sz="4200" dirty="0" err="1">
                <a:solidFill>
                  <a:schemeClr val="tx1"/>
                </a:solidFill>
                <a:latin typeface="Times New Roman" panose="02020603050405020304" pitchFamily="18" charset="0"/>
                <a:cs typeface="Times New Roman" panose="02020603050405020304" pitchFamily="18" charset="0"/>
              </a:rPr>
              <a:t>người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đặc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biệt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là</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người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phụ</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nữ</a:t>
            </a:r>
            <a:r>
              <a:rPr lang="en-US" sz="4200" dirty="0">
                <a:solidFill>
                  <a:schemeClr val="tx1"/>
                </a:solidFill>
                <a:latin typeface="Times New Roman" panose="02020603050405020304" pitchFamily="18" charset="0"/>
                <a:cs typeface="Times New Roman" panose="02020603050405020304" pitchFamily="18" charset="0"/>
              </a:rPr>
              <a:t>.</a:t>
            </a:r>
          </a:p>
          <a:p>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Trân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trọng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đồng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cảm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với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khát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vọng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tình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yêu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khát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vọng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sống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tự</a:t>
            </a:r>
            <a:r>
              <a:rPr lang="en-US" sz="4200" dirty="0">
                <a:solidFill>
                  <a:schemeClr val="tx1"/>
                </a:solidFill>
                <a:latin typeface="Times New Roman" panose="02020603050405020304" pitchFamily="18" charset="0"/>
                <a:cs typeface="Times New Roman" panose="02020603050405020304" pitchFamily="18" charset="0"/>
              </a:rPr>
              <a:t> do </a:t>
            </a:r>
            <a:r>
              <a:rPr lang="en-US" sz="4200" dirty="0" err="1">
                <a:solidFill>
                  <a:schemeClr val="tx1"/>
                </a:solidFill>
                <a:latin typeface="Times New Roman" panose="02020603050405020304" pitchFamily="18" charset="0"/>
                <a:cs typeface="Times New Roman" panose="02020603050405020304" pitchFamily="18" charset="0"/>
              </a:rPr>
              <a:t>của</a:t>
            </a:r>
            <a:r>
              <a:rPr lang="en-US" sz="4200" dirty="0">
                <a:solidFill>
                  <a:schemeClr val="tx1"/>
                </a:solidFill>
                <a:latin typeface="Times New Roman" panose="02020603050405020304" pitchFamily="18" charset="0"/>
                <a:cs typeface="Times New Roman" panose="02020603050405020304" pitchFamily="18" charset="0"/>
              </a:rPr>
              <a:t> con </a:t>
            </a:r>
            <a:r>
              <a:rPr lang="en-US" sz="4200" dirty="0" err="1">
                <a:solidFill>
                  <a:schemeClr val="tx1"/>
                </a:solidFill>
                <a:latin typeface="Times New Roman" panose="02020603050405020304" pitchFamily="18" charset="0"/>
                <a:cs typeface="Times New Roman" panose="02020603050405020304" pitchFamily="18" charset="0"/>
              </a:rPr>
              <a:t>người</a:t>
            </a:r>
            <a:r>
              <a:rPr lang="en-US" sz="4200" dirty="0" smtClean="0">
                <a:solidFill>
                  <a:schemeClr val="tx1"/>
                </a:solidFill>
                <a:latin typeface="Times New Roman" panose="02020603050405020304" pitchFamily="18" charset="0"/>
                <a:cs typeface="Times New Roman" panose="02020603050405020304" pitchFamily="18" charset="0"/>
              </a:rPr>
              <a:t>.</a:t>
            </a:r>
          </a:p>
          <a:p>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Giá</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trị</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nghệ</a:t>
            </a:r>
            <a:r>
              <a:rPr lang="en-US" sz="4200" b="1" dirty="0">
                <a:solidFill>
                  <a:schemeClr val="tx1"/>
                </a:solidFill>
                <a:latin typeface="Times New Roman" panose="02020603050405020304" pitchFamily="18" charset="0"/>
                <a:cs typeface="Times New Roman" panose="02020603050405020304" pitchFamily="18" charset="0"/>
              </a:rPr>
              <a:t> </a:t>
            </a:r>
            <a:r>
              <a:rPr lang="en-US" sz="4200" b="1" dirty="0" err="1">
                <a:solidFill>
                  <a:schemeClr val="tx1"/>
                </a:solidFill>
                <a:latin typeface="Times New Roman" panose="02020603050405020304" pitchFamily="18" charset="0"/>
                <a:cs typeface="Times New Roman" panose="02020603050405020304" pitchFamily="18" charset="0"/>
              </a:rPr>
              <a:t>thuật</a:t>
            </a:r>
            <a:r>
              <a:rPr lang="en-US" sz="4200" b="1" dirty="0">
                <a:solidFill>
                  <a:schemeClr val="tx1"/>
                </a:solidFill>
                <a:latin typeface="Times New Roman" panose="02020603050405020304" pitchFamily="18" charset="0"/>
                <a:cs typeface="Times New Roman" panose="02020603050405020304" pitchFamily="18" charset="0"/>
              </a:rPr>
              <a:t>: </a:t>
            </a:r>
            <a:endParaRPr lang="en-US" sz="4200" dirty="0">
              <a:solidFill>
                <a:schemeClr val="tx1"/>
              </a:solidFill>
              <a:latin typeface="Times New Roman" panose="02020603050405020304" pitchFamily="18" charset="0"/>
              <a:cs typeface="Times New Roman" panose="02020603050405020304" pitchFamily="18" charset="0"/>
            </a:endParaRPr>
          </a:p>
          <a:p>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Cách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tổ</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chức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cốt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truyện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theo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mô</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chung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của</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truyện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thơ</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nôm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gồm</a:t>
            </a:r>
            <a:r>
              <a:rPr lang="en-US" sz="4200" dirty="0">
                <a:solidFill>
                  <a:schemeClr val="tx1"/>
                </a:solidFill>
                <a:latin typeface="Times New Roman" panose="02020603050405020304" pitchFamily="18" charset="0"/>
                <a:cs typeface="Times New Roman" panose="02020603050405020304" pitchFamily="18" charset="0"/>
              </a:rPr>
              <a:t> 3 </a:t>
            </a:r>
            <a:r>
              <a:rPr lang="en-US" sz="4200" dirty="0" err="1">
                <a:solidFill>
                  <a:schemeClr val="tx1"/>
                </a:solidFill>
                <a:latin typeface="Times New Roman" panose="02020603050405020304" pitchFamily="18" charset="0"/>
                <a:cs typeface="Times New Roman" panose="02020603050405020304" pitchFamily="18" charset="0"/>
              </a:rPr>
              <a:t>phần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Gặp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gỡ</a:t>
            </a:r>
            <a:r>
              <a:rPr lang="en-US" sz="4200" dirty="0">
                <a:solidFill>
                  <a:schemeClr val="tx1"/>
                </a:solidFill>
                <a:latin typeface="Times New Roman" panose="02020603050405020304" pitchFamily="18" charset="0"/>
                <a:cs typeface="Times New Roman" panose="02020603050405020304" pitchFamily="18" charset="0"/>
              </a:rPr>
              <a:t> - Chia li – </a:t>
            </a:r>
            <a:r>
              <a:rPr lang="en-US" sz="4200" dirty="0" err="1">
                <a:solidFill>
                  <a:schemeClr val="tx1"/>
                </a:solidFill>
                <a:latin typeface="Times New Roman" panose="02020603050405020304" pitchFamily="18" charset="0"/>
                <a:cs typeface="Times New Roman" panose="02020603050405020304" pitchFamily="18" charset="0"/>
              </a:rPr>
              <a:t>Đoàn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tụ</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tuy</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nhiên</a:t>
            </a:r>
            <a:r>
              <a:rPr lang="en-US" sz="4200" dirty="0">
                <a:solidFill>
                  <a:schemeClr val="tx1"/>
                </a:solidFill>
                <a:latin typeface="Times New Roman" panose="02020603050405020304" pitchFamily="18" charset="0"/>
                <a:cs typeface="Times New Roman" panose="02020603050405020304" pitchFamily="18" charset="0"/>
              </a:rPr>
              <a:t> ở </a:t>
            </a:r>
            <a:r>
              <a:rPr lang="en-US" sz="4200" dirty="0" err="1">
                <a:solidFill>
                  <a:schemeClr val="tx1"/>
                </a:solidFill>
                <a:latin typeface="Times New Roman" panose="02020603050405020304" pitchFamily="18" charset="0"/>
                <a:cs typeface="Times New Roman" panose="02020603050405020304" pitchFamily="18" charset="0"/>
              </a:rPr>
              <a:t>mỗi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phần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đều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có</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sáng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tạo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độc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đáo</a:t>
            </a:r>
            <a:r>
              <a:rPr lang="en-US" sz="4200" dirty="0">
                <a:solidFill>
                  <a:schemeClr val="tx1"/>
                </a:solidFill>
                <a:latin typeface="Times New Roman" panose="02020603050405020304" pitchFamily="18" charset="0"/>
                <a:cs typeface="Times New Roman" panose="02020603050405020304" pitchFamily="18" charset="0"/>
              </a:rPr>
              <a:t>.</a:t>
            </a:r>
          </a:p>
          <a:p>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Nghệ</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thuật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xây</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dựng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nhân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vật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chân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thực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sinh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động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với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diện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mạo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mới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tính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cách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mới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từ</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ngoại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hình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lời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nói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cử</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chỉ</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hành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động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đến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diễn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biến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nội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tâm</a:t>
            </a:r>
            <a:r>
              <a:rPr lang="en-US" sz="4200" dirty="0">
                <a:solidFill>
                  <a:schemeClr val="tx1"/>
                </a:solidFill>
                <a:latin typeface="Times New Roman" panose="02020603050405020304" pitchFamily="18" charset="0"/>
                <a:cs typeface="Times New Roman" panose="02020603050405020304" pitchFamily="18" charset="0"/>
              </a:rPr>
              <a:t>.</a:t>
            </a:r>
          </a:p>
          <a:p>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Ngôn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ngữ</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phát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huy</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vẻ</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đẹp</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phong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phú</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kì</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điệu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của</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tiếng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Việt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sử</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dụng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một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cách</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sáng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tạo</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các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yếu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tố</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ngôn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ngữ</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vay</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mượn</a:t>
            </a:r>
            <a:r>
              <a:rPr lang="en-US" sz="4200" dirty="0">
                <a:solidFill>
                  <a:schemeClr val="tx1"/>
                </a:solidFill>
                <a:latin typeface="Times New Roman" panose="02020603050405020304" pitchFamily="18" charset="0"/>
                <a:cs typeface="Times New Roman" panose="02020603050405020304" pitchFamily="18" charset="0"/>
              </a:rPr>
              <a:t>.</a:t>
            </a:r>
          </a:p>
          <a:p>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Thể</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thơ</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lục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bát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truyền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thống</a:t>
            </a:r>
            <a:r>
              <a:rPr lang="en-US" sz="4200" dirty="0">
                <a:solidFill>
                  <a:schemeClr val="tx1"/>
                </a:solidFill>
                <a:latin typeface="Times New Roman" panose="02020603050405020304" pitchFamily="18" charset="0"/>
                <a:cs typeface="Times New Roman" panose="02020603050405020304" pitchFamily="18" charset="0"/>
              </a:rPr>
              <a:t>.</a:t>
            </a:r>
          </a:p>
          <a:p>
            <a:endParaRPr lang="en-US" sz="4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01167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9" grpId="0"/>
      <p:bldP spid="9" grpId="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CCFF"/>
            </a:gs>
          </a:gsLst>
          <a:path path="shape">
            <a:fillToRect l="50000" t="50000" r="50000" b="50000"/>
          </a:path>
        </a:gradFill>
        <a:effectLst/>
      </p:bgPr>
    </p:bg>
    <p:spTree>
      <p:nvGrpSpPr>
        <p:cNvPr id="1" name=""/>
        <p:cNvGrpSpPr/>
        <p:nvPr/>
      </p:nvGrpSpPr>
      <p:grpSpPr>
        <a:xfrm>
          <a:off x="0" y="0"/>
          <a:ext cx="0" cy="0"/>
          <a:chOff x="0" y="0"/>
          <a:chExt cx="0" cy="0"/>
        </a:xfrm>
      </p:grpSpPr>
      <p:sp>
        <p:nvSpPr>
          <p:cNvPr id="30724" name="Text Box 4"/>
          <p:cNvSpPr txBox="1">
            <a:spLocks noChangeArrowheads="1"/>
          </p:cNvSpPr>
          <p:nvPr/>
        </p:nvSpPr>
        <p:spPr bwMode="auto">
          <a:xfrm>
            <a:off x="1680419" y="6553200"/>
            <a:ext cx="3959968" cy="830997"/>
          </a:xfrm>
          <a:prstGeom prst="rect">
            <a:avLst/>
          </a:prstGeom>
          <a:noFill/>
          <a:ln w="38100" cmpd="dbl">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1828800" fontAlgn="base">
              <a:spcBef>
                <a:spcPct val="50000"/>
              </a:spcBef>
              <a:spcAft>
                <a:spcPct val="0"/>
              </a:spcAft>
            </a:pPr>
            <a:r>
              <a:rPr lang="en-US" altLang="en-US" sz="4800" b="1" dirty="0" err="1">
                <a:solidFill>
                  <a:srgbClr val="000000"/>
                </a:solidFill>
              </a:rPr>
              <a:t>Nguyễn</a:t>
            </a:r>
            <a:r>
              <a:rPr lang="en-US" altLang="en-US" sz="4800" b="1" dirty="0">
                <a:solidFill>
                  <a:srgbClr val="000000"/>
                </a:solidFill>
              </a:rPr>
              <a:t> Du</a:t>
            </a:r>
          </a:p>
        </p:txBody>
      </p:sp>
      <p:sp>
        <p:nvSpPr>
          <p:cNvPr id="30726" name="Line 6"/>
          <p:cNvSpPr>
            <a:spLocks noChangeShapeType="1"/>
          </p:cNvSpPr>
          <p:nvPr/>
        </p:nvSpPr>
        <p:spPr bwMode="auto">
          <a:xfrm flipV="1">
            <a:off x="5792787" y="6553200"/>
            <a:ext cx="914400" cy="457200"/>
          </a:xfrm>
          <a:prstGeom prst="line">
            <a:avLst/>
          </a:prstGeom>
          <a:noFill/>
          <a:ln w="381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828800" fontAlgn="base">
              <a:spcBef>
                <a:spcPct val="0"/>
              </a:spcBef>
              <a:spcAft>
                <a:spcPct val="0"/>
              </a:spcAft>
            </a:pPr>
            <a:endParaRPr lang="en-US" sz="4800">
              <a:solidFill>
                <a:srgbClr val="000000"/>
              </a:solidFill>
              <a:latin typeface="Arial" panose="020B0604020202020204" pitchFamily="34" charset="0"/>
              <a:cs typeface="Arial" panose="020B0604020202020204" pitchFamily="34" charset="0"/>
            </a:endParaRPr>
          </a:p>
        </p:txBody>
      </p:sp>
      <p:sp>
        <p:nvSpPr>
          <p:cNvPr id="30727" name="Text Box 7"/>
          <p:cNvSpPr txBox="1">
            <a:spLocks noChangeArrowheads="1"/>
          </p:cNvSpPr>
          <p:nvPr/>
        </p:nvSpPr>
        <p:spPr bwMode="auto">
          <a:xfrm>
            <a:off x="6859587" y="5791200"/>
            <a:ext cx="14478000" cy="1569660"/>
          </a:xfrm>
          <a:prstGeom prst="rect">
            <a:avLst/>
          </a:prstGeom>
          <a:noFill/>
          <a:ln w="38100" cmpd="dbl">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1828800" fontAlgn="base">
              <a:spcBef>
                <a:spcPct val="50000"/>
              </a:spcBef>
              <a:spcAft>
                <a:spcPct val="0"/>
              </a:spcAft>
            </a:pPr>
            <a:r>
              <a:rPr lang="en-US" altLang="en-US" sz="4800">
                <a:solidFill>
                  <a:srgbClr val="000000"/>
                </a:solidFill>
              </a:rPr>
              <a:t>Là nhà thơ nhân đạo tiêu biểu của VHTĐ Việt Nam  giai đoạn nửa cuối TK XVIII, nửa đầu TK XIX.</a:t>
            </a:r>
          </a:p>
        </p:txBody>
      </p:sp>
      <p:sp>
        <p:nvSpPr>
          <p:cNvPr id="30728" name="Line 8"/>
          <p:cNvSpPr>
            <a:spLocks noChangeShapeType="1"/>
          </p:cNvSpPr>
          <p:nvPr/>
        </p:nvSpPr>
        <p:spPr bwMode="auto">
          <a:xfrm>
            <a:off x="5792787" y="7010400"/>
            <a:ext cx="1371600" cy="1828800"/>
          </a:xfrm>
          <a:prstGeom prst="line">
            <a:avLst/>
          </a:prstGeom>
          <a:noFill/>
          <a:ln w="381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828800" fontAlgn="base">
              <a:spcBef>
                <a:spcPct val="0"/>
              </a:spcBef>
              <a:spcAft>
                <a:spcPct val="0"/>
              </a:spcAft>
            </a:pPr>
            <a:endParaRPr lang="en-US" sz="4800">
              <a:solidFill>
                <a:srgbClr val="000000"/>
              </a:solidFill>
              <a:latin typeface="Arial" panose="020B0604020202020204" pitchFamily="34" charset="0"/>
              <a:cs typeface="Arial" panose="020B0604020202020204" pitchFamily="34" charset="0"/>
            </a:endParaRPr>
          </a:p>
        </p:txBody>
      </p:sp>
      <p:sp>
        <p:nvSpPr>
          <p:cNvPr id="30729" name="Text Box 9"/>
          <p:cNvSpPr txBox="1">
            <a:spLocks noChangeArrowheads="1"/>
          </p:cNvSpPr>
          <p:nvPr/>
        </p:nvSpPr>
        <p:spPr bwMode="auto">
          <a:xfrm>
            <a:off x="7164387" y="8229600"/>
            <a:ext cx="14173200" cy="1569660"/>
          </a:xfrm>
          <a:prstGeom prst="rect">
            <a:avLst/>
          </a:prstGeom>
          <a:noFill/>
          <a:ln w="38100" cmpd="dbl">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1828800" fontAlgn="base">
              <a:spcBef>
                <a:spcPct val="0"/>
              </a:spcBef>
              <a:spcAft>
                <a:spcPct val="0"/>
              </a:spcAft>
            </a:pPr>
            <a:r>
              <a:rPr lang="en-US" altLang="en-US" sz="4800">
                <a:solidFill>
                  <a:srgbClr val="000000"/>
                </a:solidFill>
              </a:rPr>
              <a:t>Là thiên tài về văn chương nghệ thuật với những đóng góp to lớn cho nền văn học nước nhà.</a:t>
            </a:r>
          </a:p>
        </p:txBody>
      </p:sp>
      <p:sp>
        <p:nvSpPr>
          <p:cNvPr id="30730" name="Line 10"/>
          <p:cNvSpPr>
            <a:spLocks noChangeShapeType="1"/>
          </p:cNvSpPr>
          <p:nvPr/>
        </p:nvSpPr>
        <p:spPr bwMode="auto">
          <a:xfrm>
            <a:off x="5792787" y="7010400"/>
            <a:ext cx="1524000" cy="3962400"/>
          </a:xfrm>
          <a:prstGeom prst="line">
            <a:avLst/>
          </a:prstGeom>
          <a:noFill/>
          <a:ln w="381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828800" fontAlgn="base">
              <a:spcBef>
                <a:spcPct val="0"/>
              </a:spcBef>
              <a:spcAft>
                <a:spcPct val="0"/>
              </a:spcAft>
            </a:pPr>
            <a:endParaRPr lang="en-US" sz="4800">
              <a:solidFill>
                <a:srgbClr val="000000"/>
              </a:solidFill>
              <a:latin typeface="Arial" panose="020B0604020202020204" pitchFamily="34" charset="0"/>
              <a:cs typeface="Arial" panose="020B0604020202020204" pitchFamily="34" charset="0"/>
            </a:endParaRPr>
          </a:p>
        </p:txBody>
      </p:sp>
      <p:sp>
        <p:nvSpPr>
          <p:cNvPr id="30731" name="Text Box 11"/>
          <p:cNvSpPr txBox="1">
            <a:spLocks noChangeArrowheads="1"/>
          </p:cNvSpPr>
          <p:nvPr/>
        </p:nvSpPr>
        <p:spPr bwMode="auto">
          <a:xfrm>
            <a:off x="7316787" y="10668000"/>
            <a:ext cx="11887200" cy="830997"/>
          </a:xfrm>
          <a:prstGeom prst="rect">
            <a:avLst/>
          </a:prstGeom>
          <a:noFill/>
          <a:ln w="38100" cmpd="dbl">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defTabSz="1828800" fontAlgn="base">
              <a:spcBef>
                <a:spcPct val="0"/>
              </a:spcBef>
              <a:spcAft>
                <a:spcPct val="0"/>
              </a:spcAft>
            </a:pPr>
            <a:r>
              <a:rPr lang="en-US" altLang="en-US" sz="4800">
                <a:solidFill>
                  <a:srgbClr val="000000"/>
                </a:solidFill>
              </a:rPr>
              <a:t>Là danh nhân văn hoá thế giới.</a:t>
            </a:r>
          </a:p>
        </p:txBody>
      </p:sp>
      <p:sp>
        <p:nvSpPr>
          <p:cNvPr id="2" name="Rounded Rectangle 1"/>
          <p:cNvSpPr/>
          <p:nvPr/>
        </p:nvSpPr>
        <p:spPr>
          <a:xfrm>
            <a:off x="0" y="2814916"/>
            <a:ext cx="8305155" cy="201622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smtClean="0">
                <a:solidFill>
                  <a:schemeClr val="tx1"/>
                </a:solidFill>
                <a:latin typeface="Times New Roman" panose="02020603050405020304" pitchFamily="18" charset="0"/>
                <a:cs typeface="Times New Roman" panose="02020603050405020304" pitchFamily="18" charset="0"/>
              </a:rPr>
              <a:t>Kết</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luận</a:t>
            </a:r>
            <a:r>
              <a:rPr lang="en-US" dirty="0" smtClean="0"/>
              <a:t>: </a:t>
            </a:r>
            <a:endParaRPr lang="en-US" dirty="0"/>
          </a:p>
        </p:txBody>
      </p:sp>
    </p:spTree>
    <p:extLst>
      <p:ext uri="{BB962C8B-B14F-4D97-AF65-F5344CB8AC3E}">
        <p14:creationId xmlns:p14="http://schemas.microsoft.com/office/powerpoint/2010/main" val="2131279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0724"/>
                                        </p:tgtEl>
                                        <p:attrNameLst>
                                          <p:attrName>style.visibility</p:attrName>
                                        </p:attrNameLst>
                                      </p:cBhvr>
                                      <p:to>
                                        <p:strVal val="visible"/>
                                      </p:to>
                                    </p:set>
                                    <p:animEffect transition="in" filter="checkerboard(across)">
                                      <p:cBhvr>
                                        <p:cTn id="25" dur="500"/>
                                        <p:tgtEl>
                                          <p:spTgt spid="30724"/>
                                        </p:tgtEl>
                                      </p:cBhvr>
                                    </p:animEffect>
                                  </p:childTnLst>
                                </p:cTn>
                              </p:par>
                              <p:par>
                                <p:cTn id="26" presetID="5" presetClass="entr" presetSubtype="10" fill="hold" nodeType="withEffect">
                                  <p:stCondLst>
                                    <p:cond delay="0"/>
                                  </p:stCondLst>
                                  <p:childTnLst>
                                    <p:set>
                                      <p:cBhvr>
                                        <p:cTn id="27" dur="1" fill="hold">
                                          <p:stCondLst>
                                            <p:cond delay="0"/>
                                          </p:stCondLst>
                                        </p:cTn>
                                        <p:tgtEl>
                                          <p:spTgt spid="30726"/>
                                        </p:tgtEl>
                                        <p:attrNameLst>
                                          <p:attrName>style.visibility</p:attrName>
                                        </p:attrNameLst>
                                      </p:cBhvr>
                                      <p:to>
                                        <p:strVal val="visible"/>
                                      </p:to>
                                    </p:set>
                                    <p:animEffect transition="in" filter="checkerboard(across)">
                                      <p:cBhvr>
                                        <p:cTn id="28" dur="500"/>
                                        <p:tgtEl>
                                          <p:spTgt spid="30726"/>
                                        </p:tgtEl>
                                      </p:cBhvr>
                                    </p:animEffect>
                                  </p:childTnLst>
                                </p:cTn>
                              </p:par>
                              <p:par>
                                <p:cTn id="29" presetID="5" presetClass="entr" presetSubtype="10" fill="hold" nodeType="withEffect">
                                  <p:stCondLst>
                                    <p:cond delay="0"/>
                                  </p:stCondLst>
                                  <p:childTnLst>
                                    <p:set>
                                      <p:cBhvr>
                                        <p:cTn id="30" dur="1" fill="hold">
                                          <p:stCondLst>
                                            <p:cond delay="0"/>
                                          </p:stCondLst>
                                        </p:cTn>
                                        <p:tgtEl>
                                          <p:spTgt spid="30728"/>
                                        </p:tgtEl>
                                        <p:attrNameLst>
                                          <p:attrName>style.visibility</p:attrName>
                                        </p:attrNameLst>
                                      </p:cBhvr>
                                      <p:to>
                                        <p:strVal val="visible"/>
                                      </p:to>
                                    </p:set>
                                    <p:animEffect transition="in" filter="checkerboard(across)">
                                      <p:cBhvr>
                                        <p:cTn id="31" dur="500"/>
                                        <p:tgtEl>
                                          <p:spTgt spid="30728"/>
                                        </p:tgtEl>
                                      </p:cBhvr>
                                    </p:animEffect>
                                  </p:childTnLst>
                                </p:cTn>
                              </p:par>
                              <p:par>
                                <p:cTn id="32" presetID="5" presetClass="entr" presetSubtype="10" fill="hold" nodeType="withEffect">
                                  <p:stCondLst>
                                    <p:cond delay="0"/>
                                  </p:stCondLst>
                                  <p:childTnLst>
                                    <p:set>
                                      <p:cBhvr>
                                        <p:cTn id="33" dur="1" fill="hold">
                                          <p:stCondLst>
                                            <p:cond delay="0"/>
                                          </p:stCondLst>
                                        </p:cTn>
                                        <p:tgtEl>
                                          <p:spTgt spid="30730"/>
                                        </p:tgtEl>
                                        <p:attrNameLst>
                                          <p:attrName>style.visibility</p:attrName>
                                        </p:attrNameLst>
                                      </p:cBhvr>
                                      <p:to>
                                        <p:strVal val="visible"/>
                                      </p:to>
                                    </p:set>
                                    <p:animEffect transition="in" filter="checkerboard(across)">
                                      <p:cBhvr>
                                        <p:cTn id="34" dur="500"/>
                                        <p:tgtEl>
                                          <p:spTgt spid="3073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0727"/>
                                        </p:tgtEl>
                                        <p:attrNameLst>
                                          <p:attrName>style.visibility</p:attrName>
                                        </p:attrNameLst>
                                      </p:cBhvr>
                                      <p:to>
                                        <p:strVal val="visible"/>
                                      </p:to>
                                    </p:set>
                                    <p:animEffect transition="in" filter="checkerboard(across)">
                                      <p:cBhvr>
                                        <p:cTn id="37" dur="500"/>
                                        <p:tgtEl>
                                          <p:spTgt spid="30727"/>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0729"/>
                                        </p:tgtEl>
                                        <p:attrNameLst>
                                          <p:attrName>style.visibility</p:attrName>
                                        </p:attrNameLst>
                                      </p:cBhvr>
                                      <p:to>
                                        <p:strVal val="visible"/>
                                      </p:to>
                                    </p:set>
                                    <p:animEffect transition="in" filter="checkerboard(across)">
                                      <p:cBhvr>
                                        <p:cTn id="40" dur="500"/>
                                        <p:tgtEl>
                                          <p:spTgt spid="30729"/>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0731"/>
                                        </p:tgtEl>
                                        <p:attrNameLst>
                                          <p:attrName>style.visibility</p:attrName>
                                        </p:attrNameLst>
                                      </p:cBhvr>
                                      <p:to>
                                        <p:strVal val="visible"/>
                                      </p:to>
                                    </p:set>
                                    <p:animEffect transition="in" filter="checkerboard(across)">
                                      <p:cBhvr>
                                        <p:cTn id="43" dur="500"/>
                                        <p:tgtEl>
                                          <p:spTgt spid="30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P spid="30727" grpId="0" animBg="1"/>
      <p:bldP spid="30729" grpId="0" animBg="1"/>
      <p:bldP spid="30731"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5588172" y="3217843"/>
            <a:ext cx="4035562" cy="7970230"/>
            <a:chOff x="4858159" y="1363057"/>
            <a:chExt cx="2447515" cy="3985115"/>
          </a:xfrm>
        </p:grpSpPr>
        <p:cxnSp>
          <p:nvCxnSpPr>
            <p:cNvPr id="15" name="直接连接符 14"/>
            <p:cNvCxnSpPr/>
            <p:nvPr/>
          </p:nvCxnSpPr>
          <p:spPr>
            <a:xfrm>
              <a:off x="4858159" y="1363057"/>
              <a:ext cx="1757362" cy="0"/>
            </a:xfrm>
            <a:prstGeom prst="line">
              <a:avLst/>
            </a:prstGeom>
            <a:noFill/>
            <a:ln w="6350" cap="flat" cmpd="sng" algn="ctr">
              <a:solidFill>
                <a:schemeClr val="bg1"/>
              </a:solidFill>
              <a:prstDash val="dash"/>
              <a:miter lim="800000"/>
            </a:ln>
            <a:effectLst/>
          </p:spPr>
        </p:cxnSp>
        <p:cxnSp>
          <p:nvCxnSpPr>
            <p:cNvPr id="16" name="直接连接符 15"/>
            <p:cNvCxnSpPr/>
            <p:nvPr/>
          </p:nvCxnSpPr>
          <p:spPr>
            <a:xfrm>
              <a:off x="5548312" y="2732088"/>
              <a:ext cx="1757362" cy="0"/>
            </a:xfrm>
            <a:prstGeom prst="line">
              <a:avLst/>
            </a:prstGeom>
            <a:noFill/>
            <a:ln w="6350" cap="flat" cmpd="sng" algn="ctr">
              <a:solidFill>
                <a:schemeClr val="bg1"/>
              </a:solidFill>
              <a:prstDash val="dash"/>
              <a:miter lim="800000"/>
            </a:ln>
            <a:effectLst/>
          </p:spPr>
        </p:cxnSp>
        <p:cxnSp>
          <p:nvCxnSpPr>
            <p:cNvPr id="17" name="直接连接符 16"/>
            <p:cNvCxnSpPr/>
            <p:nvPr/>
          </p:nvCxnSpPr>
          <p:spPr>
            <a:xfrm>
              <a:off x="5548312" y="4125913"/>
              <a:ext cx="1757362" cy="0"/>
            </a:xfrm>
            <a:prstGeom prst="line">
              <a:avLst/>
            </a:prstGeom>
            <a:noFill/>
            <a:ln w="6350" cap="flat" cmpd="sng" algn="ctr">
              <a:solidFill>
                <a:schemeClr val="bg1"/>
              </a:solidFill>
              <a:prstDash val="dash"/>
              <a:miter lim="800000"/>
            </a:ln>
            <a:effectLst/>
          </p:spPr>
        </p:cxnSp>
        <p:cxnSp>
          <p:nvCxnSpPr>
            <p:cNvPr id="18" name="直接连接符 17"/>
            <p:cNvCxnSpPr/>
            <p:nvPr/>
          </p:nvCxnSpPr>
          <p:spPr>
            <a:xfrm>
              <a:off x="4878207" y="5348172"/>
              <a:ext cx="1757362" cy="0"/>
            </a:xfrm>
            <a:prstGeom prst="line">
              <a:avLst/>
            </a:prstGeom>
            <a:noFill/>
            <a:ln w="6350" cap="flat" cmpd="sng" algn="ctr">
              <a:solidFill>
                <a:schemeClr val="bg1"/>
              </a:solidFill>
              <a:prstDash val="dash"/>
              <a:miter lim="800000"/>
            </a:ln>
            <a:effectLst/>
          </p:spPr>
        </p:cxnSp>
      </p:grpSp>
      <p:grpSp>
        <p:nvGrpSpPr>
          <p:cNvPr id="19" name="组合 18"/>
          <p:cNvGrpSpPr/>
          <p:nvPr/>
        </p:nvGrpSpPr>
        <p:grpSpPr>
          <a:xfrm>
            <a:off x="3963875" y="2339531"/>
            <a:ext cx="1657352" cy="1657348"/>
            <a:chOff x="4995862" y="923926"/>
            <a:chExt cx="828676" cy="828674"/>
          </a:xfrm>
        </p:grpSpPr>
        <p:sp>
          <p:nvSpPr>
            <p:cNvPr id="20" name="椭圆 19"/>
            <p:cNvSpPr/>
            <p:nvPr/>
          </p:nvSpPr>
          <p:spPr>
            <a:xfrm>
              <a:off x="4995862" y="923926"/>
              <a:ext cx="828676" cy="828674"/>
            </a:xfrm>
            <a:prstGeom prst="ellipse">
              <a:avLst/>
            </a:prstGeom>
            <a:gradFill>
              <a:gsLst>
                <a:gs pos="0">
                  <a:srgbClr val="FFFFFF"/>
                </a:gs>
                <a:gs pos="51000">
                  <a:srgbClr val="FFFFFF">
                    <a:lumMod val="95000"/>
                  </a:srgbClr>
                </a:gs>
                <a:gs pos="100000">
                  <a:srgbClr val="FFFFFF">
                    <a:lumMod val="75000"/>
                  </a:srgbClr>
                </a:gs>
              </a:gsLst>
              <a:lin ang="18900000" scaled="0"/>
            </a:gradFill>
            <a:ln w="38100" cap="flat" cmpd="sng" algn="ctr">
              <a:gradFill>
                <a:gsLst>
                  <a:gs pos="0">
                    <a:srgbClr val="FFFFFF">
                      <a:lumMod val="95000"/>
                    </a:srgbClr>
                  </a:gs>
                  <a:gs pos="100000">
                    <a:srgbClr val="FFFFFF">
                      <a:lumMod val="85000"/>
                    </a:srgbClr>
                  </a:gs>
                </a:gsLst>
                <a:lin ang="5400000" scaled="1"/>
              </a:gradFill>
              <a:prstDash val="solid"/>
              <a:miter lim="800000"/>
            </a:ln>
            <a:effectLst>
              <a:outerShdw blurRad="317500" dist="152400" dir="8100000" algn="tr" rotWithShape="0">
                <a:prstClr val="black">
                  <a:alpha val="53000"/>
                </a:prstClr>
              </a:outerShdw>
            </a:effectLst>
          </p:spPr>
          <p:txBody>
            <a:bodyPr rot="0" spcFirstLastPara="0" vertOverflow="overflow" horzOverflow="overflow" vert="horz" wrap="square" lIns="182880" tIns="91440" rIns="182880" bIns="91440" numCol="1" spcCol="0" rtlCol="0" fromWordArt="0" anchor="ctr" anchorCtr="0" forceAA="0" compatLnSpc="1">
              <a:noAutofit/>
            </a:bodyPr>
            <a:lstStyle/>
            <a:p>
              <a:pPr marL="0" marR="0" lvl="0" indent="0" algn="ctr" defTabSz="18288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0" cap="none" spc="0" normalizeH="0" baseline="0" noProof="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sp>
          <p:nvSpPr>
            <p:cNvPr id="23" name="文本框 22"/>
            <p:cNvSpPr txBox="1"/>
            <p:nvPr/>
          </p:nvSpPr>
          <p:spPr>
            <a:xfrm>
              <a:off x="5286289" y="1152030"/>
              <a:ext cx="247825" cy="415499"/>
            </a:xfrm>
            <a:prstGeom prst="rect">
              <a:avLst/>
            </a:prstGeom>
            <a:noFill/>
          </p:spPr>
          <p:txBody>
            <a:bodyPr wrap="none" rtlCol="0">
              <a:spAutoFit/>
              <a:scene3d>
                <a:camera prst="orthographicFront"/>
                <a:lightRig rig="threePt" dir="t"/>
              </a:scene3d>
              <a:sp3d contourW="12700"/>
            </a:bodyPr>
            <a:lstStyle>
              <a:defPPr>
                <a:defRPr lang="zh-CN"/>
              </a:defPPr>
              <a:lvl1pPr algn="ctr">
                <a:defRPr sz="3200">
                  <a:solidFill>
                    <a:schemeClr val="accent2"/>
                  </a:solidFill>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rPr>
                <a:t>I</a:t>
              </a:r>
              <a:endParaRPr kumimoji="0" lang="zh-CN" altLang="en-US" sz="4800" b="1" i="0" u="none" strike="noStrike" kern="0" cap="none" spc="0" normalizeH="0" baseline="0" noProof="0" dirty="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grpSp>
      <p:grpSp>
        <p:nvGrpSpPr>
          <p:cNvPr id="29" name="组合 28"/>
          <p:cNvGrpSpPr/>
          <p:nvPr/>
        </p:nvGrpSpPr>
        <p:grpSpPr>
          <a:xfrm>
            <a:off x="5068772" y="6488910"/>
            <a:ext cx="1657352" cy="1657348"/>
            <a:chOff x="5548312" y="3711576"/>
            <a:chExt cx="828676" cy="828674"/>
          </a:xfrm>
        </p:grpSpPr>
        <p:sp>
          <p:nvSpPr>
            <p:cNvPr id="30" name="椭圆 29"/>
            <p:cNvSpPr/>
            <p:nvPr/>
          </p:nvSpPr>
          <p:spPr>
            <a:xfrm>
              <a:off x="5548312" y="3711576"/>
              <a:ext cx="828676" cy="828674"/>
            </a:xfrm>
            <a:prstGeom prst="ellipse">
              <a:avLst/>
            </a:prstGeom>
            <a:gradFill>
              <a:gsLst>
                <a:gs pos="0">
                  <a:srgbClr val="FFFFFF"/>
                </a:gs>
                <a:gs pos="51000">
                  <a:srgbClr val="FFFFFF">
                    <a:lumMod val="95000"/>
                  </a:srgbClr>
                </a:gs>
                <a:gs pos="100000">
                  <a:srgbClr val="FFFFFF">
                    <a:lumMod val="75000"/>
                  </a:srgbClr>
                </a:gs>
              </a:gsLst>
              <a:lin ang="18900000" scaled="0"/>
            </a:gradFill>
            <a:ln w="38100" cap="flat" cmpd="sng" algn="ctr">
              <a:gradFill>
                <a:gsLst>
                  <a:gs pos="0">
                    <a:srgbClr val="FFFFFF">
                      <a:lumMod val="95000"/>
                    </a:srgbClr>
                  </a:gs>
                  <a:gs pos="100000">
                    <a:srgbClr val="FFFFFF">
                      <a:lumMod val="85000"/>
                    </a:srgbClr>
                  </a:gs>
                </a:gsLst>
                <a:lin ang="5400000" scaled="1"/>
              </a:gradFill>
              <a:prstDash val="solid"/>
              <a:miter lim="800000"/>
            </a:ln>
            <a:effectLst>
              <a:outerShdw blurRad="317500" dist="152400" dir="8100000" algn="tr" rotWithShape="0">
                <a:prstClr val="black">
                  <a:alpha val="53000"/>
                </a:prstClr>
              </a:outerShdw>
            </a:effectLst>
          </p:spPr>
          <p:txBody>
            <a:bodyPr rot="0" spcFirstLastPara="0" vertOverflow="overflow" horzOverflow="overflow" vert="horz" wrap="square" lIns="182880" tIns="91440" rIns="182880" bIns="91440" numCol="1" spcCol="0" rtlCol="0" fromWordArt="0" anchor="ctr" anchorCtr="0" forceAA="0" compatLnSpc="1">
              <a:noAutofit/>
            </a:bodyPr>
            <a:lstStyle/>
            <a:p>
              <a:pPr marL="0" marR="0" lvl="0" indent="0" algn="ctr" defTabSz="18288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0" cap="none" spc="0" normalizeH="0" baseline="0" noProof="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sp>
          <p:nvSpPr>
            <p:cNvPr id="33" name="文本框 32"/>
            <p:cNvSpPr txBox="1"/>
            <p:nvPr/>
          </p:nvSpPr>
          <p:spPr>
            <a:xfrm>
              <a:off x="5683249" y="3895081"/>
              <a:ext cx="558808" cy="415499"/>
            </a:xfrm>
            <a:prstGeom prst="rect">
              <a:avLst/>
            </a:prstGeom>
            <a:noFill/>
          </p:spPr>
          <p:txBody>
            <a:bodyPr wrap="none" rtlCol="0">
              <a:spAutoFit/>
              <a:scene3d>
                <a:camera prst="orthographicFront"/>
                <a:lightRig rig="threePt" dir="t"/>
              </a:scene3d>
              <a:sp3d contourW="12700"/>
            </a:bodyPr>
            <a:lstStyle>
              <a:defPPr>
                <a:defRPr lang="zh-CN"/>
              </a:defPPr>
              <a:lvl1pPr algn="ctr">
                <a:defRPr sz="3200">
                  <a:solidFill>
                    <a:schemeClr val="accent2"/>
                  </a:solidFill>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rPr>
                <a:t>III</a:t>
              </a:r>
              <a:endParaRPr kumimoji="0" lang="zh-CN" altLang="en-US" sz="4800" b="1" i="0" u="none" strike="noStrike" kern="0" cap="none" spc="0" normalizeH="0" baseline="0" noProof="0" dirty="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grpSp>
      <p:grpSp>
        <p:nvGrpSpPr>
          <p:cNvPr id="34" name="组合 33"/>
          <p:cNvGrpSpPr/>
          <p:nvPr/>
        </p:nvGrpSpPr>
        <p:grpSpPr>
          <a:xfrm>
            <a:off x="4792551" y="4333582"/>
            <a:ext cx="1657352" cy="1657348"/>
            <a:chOff x="5548312" y="2317751"/>
            <a:chExt cx="828676" cy="828674"/>
          </a:xfrm>
        </p:grpSpPr>
        <p:sp>
          <p:nvSpPr>
            <p:cNvPr id="35" name="椭圆 34"/>
            <p:cNvSpPr/>
            <p:nvPr/>
          </p:nvSpPr>
          <p:spPr>
            <a:xfrm>
              <a:off x="5548312" y="2317751"/>
              <a:ext cx="828676" cy="828674"/>
            </a:xfrm>
            <a:prstGeom prst="ellipse">
              <a:avLst/>
            </a:prstGeom>
            <a:gradFill>
              <a:gsLst>
                <a:gs pos="0">
                  <a:srgbClr val="FFFFFF"/>
                </a:gs>
                <a:gs pos="51000">
                  <a:srgbClr val="FFFFFF">
                    <a:lumMod val="95000"/>
                  </a:srgbClr>
                </a:gs>
                <a:gs pos="100000">
                  <a:srgbClr val="FFFFFF">
                    <a:lumMod val="75000"/>
                  </a:srgbClr>
                </a:gs>
              </a:gsLst>
              <a:lin ang="18900000" scaled="0"/>
            </a:gradFill>
            <a:ln w="38100" cap="flat" cmpd="sng" algn="ctr">
              <a:gradFill>
                <a:gsLst>
                  <a:gs pos="0">
                    <a:srgbClr val="FFFFFF">
                      <a:lumMod val="95000"/>
                    </a:srgbClr>
                  </a:gs>
                  <a:gs pos="100000">
                    <a:srgbClr val="FFFFFF">
                      <a:lumMod val="85000"/>
                    </a:srgbClr>
                  </a:gs>
                </a:gsLst>
                <a:lin ang="5400000" scaled="1"/>
              </a:gradFill>
              <a:prstDash val="solid"/>
              <a:miter lim="800000"/>
            </a:ln>
            <a:effectLst>
              <a:outerShdw blurRad="317500" dist="152400" dir="8100000" algn="tr" rotWithShape="0">
                <a:prstClr val="black">
                  <a:alpha val="53000"/>
                </a:prstClr>
              </a:outerShdw>
            </a:effectLst>
          </p:spPr>
          <p:txBody>
            <a:bodyPr rot="0" spcFirstLastPara="0" vertOverflow="overflow" horzOverflow="overflow" vert="horz" wrap="square" lIns="182880" tIns="91440" rIns="182880" bIns="91440" numCol="1" spcCol="0" rtlCol="0" fromWordArt="0" anchor="ctr" anchorCtr="0" forceAA="0" compatLnSpc="1">
              <a:noAutofit/>
            </a:bodyPr>
            <a:lstStyle/>
            <a:p>
              <a:pPr marL="0" marR="0" lvl="0" indent="0" algn="ctr" defTabSz="18288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0" cap="none" spc="0" normalizeH="0" baseline="0" noProof="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sp>
          <p:nvSpPr>
            <p:cNvPr id="38" name="文本框 37"/>
            <p:cNvSpPr txBox="1"/>
            <p:nvPr/>
          </p:nvSpPr>
          <p:spPr>
            <a:xfrm>
              <a:off x="5760996" y="2497436"/>
              <a:ext cx="403316" cy="415499"/>
            </a:xfrm>
            <a:prstGeom prst="rect">
              <a:avLst/>
            </a:prstGeom>
            <a:noFill/>
          </p:spPr>
          <p:txBody>
            <a:bodyPr wrap="none" rtlCol="0">
              <a:spAutoFit/>
              <a:scene3d>
                <a:camera prst="orthographicFront"/>
                <a:lightRig rig="threePt" dir="t"/>
              </a:scene3d>
              <a:sp3d contourW="12700"/>
            </a:bodyPr>
            <a:lstStyle>
              <a:defPPr>
                <a:defRPr lang="zh-CN"/>
              </a:defPPr>
              <a:lvl1pPr algn="ctr">
                <a:defRPr sz="3200">
                  <a:solidFill>
                    <a:schemeClr val="accent2"/>
                  </a:solidFill>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rPr>
                <a:t>II</a:t>
              </a:r>
              <a:endParaRPr kumimoji="0" lang="zh-CN" altLang="en-US" sz="4800" b="1" i="0" u="none" strike="noStrike" kern="0" cap="none" spc="0" normalizeH="0" baseline="0" noProof="0" dirty="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grpSp>
      <p:sp>
        <p:nvSpPr>
          <p:cNvPr id="5" name="标题 4"/>
          <p:cNvSpPr txBox="1"/>
          <p:nvPr/>
        </p:nvSpPr>
        <p:spPr>
          <a:xfrm>
            <a:off x="6456262" y="-1800"/>
            <a:ext cx="10945216" cy="1538062"/>
          </a:xfrm>
          <a:prstGeom prst="rect">
            <a:avLst/>
          </a:prstGeom>
          <a:solidFill>
            <a:schemeClr val="accent2">
              <a:lumMod val="60000"/>
              <a:lumOff val="40000"/>
            </a:schemeClr>
          </a:solidFill>
        </p:spPr>
        <p:txBody>
          <a:bodyPr vert="horz" lIns="182832" tIns="91416" rIns="182832" bIns="91416"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9600" b="1" i="0" u="none" strike="noStrike" kern="1200" cap="none" spc="0" normalizeH="0" baseline="0" noProof="0" dirty="0">
                <a:ln>
                  <a:noFill/>
                </a:ln>
                <a:solidFill>
                  <a:prstClr val="black"/>
                </a:solidFill>
                <a:effectLst/>
                <a:uLnTx/>
                <a:uFillTx/>
                <a:latin typeface="#9Slide03 Ample" panose="02000000000000000000" pitchFamily="2" charset="0"/>
                <a:ea typeface="宋体" panose="02010600030101010101" pitchFamily="2" charset="-122"/>
                <a:cs typeface="+mj-cs"/>
              </a:rPr>
              <a:t>NỘI DUNG BÀI HỌC</a:t>
            </a:r>
            <a:endParaRPr kumimoji="0" lang="zh-CN" altLang="en-US" sz="9600" b="1" i="0" u="none" strike="noStrike" kern="1200" cap="none" spc="0" normalizeH="0" baseline="0" noProof="0" dirty="0">
              <a:ln>
                <a:noFill/>
              </a:ln>
              <a:solidFill>
                <a:prstClr val="black"/>
              </a:solidFill>
              <a:effectLst/>
              <a:uLnTx/>
              <a:uFillTx/>
              <a:latin typeface="#9Slide03 Ample" panose="02000000000000000000" pitchFamily="2" charset="0"/>
              <a:ea typeface="宋体" panose="02010600030101010101" pitchFamily="2" charset="-122"/>
              <a:cs typeface="+mj-cs"/>
            </a:endParaRPr>
          </a:p>
        </p:txBody>
      </p:sp>
      <p:sp>
        <p:nvSpPr>
          <p:cNvPr id="40" name="TextBox 39">
            <a:extLst>
              <a:ext uri="{FF2B5EF4-FFF2-40B4-BE49-F238E27FC236}">
                <a16:creationId xmlns:a16="http://schemas.microsoft.com/office/drawing/2014/main" id="{4B934DBD-10C7-41E7-8A4B-C788AE7C8735}"/>
              </a:ext>
            </a:extLst>
          </p:cNvPr>
          <p:cNvSpPr txBox="1"/>
          <p:nvPr/>
        </p:nvSpPr>
        <p:spPr>
          <a:xfrm>
            <a:off x="6503973" y="2736202"/>
            <a:ext cx="15093636" cy="1063304"/>
          </a:xfrm>
          <a:prstGeom prst="rect">
            <a:avLst/>
          </a:prstGeom>
          <a:solidFill>
            <a:schemeClr val="accent3">
              <a:lumMod val="75000"/>
            </a:schemeClr>
          </a:solidFill>
        </p:spPr>
        <p:txBody>
          <a:bodyPr wrap="square">
            <a:spAutoFit/>
          </a:bodyPr>
          <a:lstStyle/>
          <a:p>
            <a:pPr marL="0" marR="0" lvl="0" indent="0" algn="just" defTabSz="2176780" rtl="0" eaLnBrk="1" fontAlgn="auto" latinLnBrk="0" hangingPunct="1">
              <a:lnSpc>
                <a:spcPct val="150000"/>
              </a:lnSpc>
              <a:spcBef>
                <a:spcPts val="0"/>
              </a:spcBef>
              <a:spcAft>
                <a:spcPts val="160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hiểu</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tri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8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806F5DF0-B786-4034-B87C-96CB28B05911}"/>
              </a:ext>
            </a:extLst>
          </p:cNvPr>
          <p:cNvSpPr txBox="1"/>
          <p:nvPr/>
        </p:nvSpPr>
        <p:spPr>
          <a:xfrm>
            <a:off x="7036977" y="4321725"/>
            <a:ext cx="14560632" cy="1063304"/>
          </a:xfrm>
          <a:prstGeom prst="rect">
            <a:avLst/>
          </a:prstGeom>
          <a:solidFill>
            <a:schemeClr val="accent3">
              <a:lumMod val="75000"/>
            </a:schemeClr>
          </a:solidFill>
        </p:spPr>
        <p:txBody>
          <a:bodyPr wrap="square">
            <a:spAutoFit/>
          </a:bodyPr>
          <a:lstStyle/>
          <a:p>
            <a:pPr marL="0" marR="0" lvl="0" indent="0" algn="just" defTabSz="2176780" rtl="0" eaLnBrk="1" fontAlgn="auto" latinLnBrk="0" hangingPunct="1">
              <a:lnSpc>
                <a:spcPct val="150000"/>
              </a:lnSpc>
              <a:spcBef>
                <a:spcPts val="0"/>
              </a:spcBef>
              <a:spcAft>
                <a:spcPts val="160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bản</a:t>
            </a:r>
            <a:endParaRPr kumimoji="0" lang="en-US" sz="8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8822B018-9B05-4950-ACD4-75C980193D7A}"/>
              </a:ext>
            </a:extLst>
          </p:cNvPr>
          <p:cNvSpPr txBox="1"/>
          <p:nvPr/>
        </p:nvSpPr>
        <p:spPr>
          <a:xfrm>
            <a:off x="7351701" y="6757945"/>
            <a:ext cx="14245908" cy="830997"/>
          </a:xfrm>
          <a:prstGeom prst="rect">
            <a:avLst/>
          </a:prstGeom>
          <a:solidFill>
            <a:schemeClr val="accent3">
              <a:lumMod val="75000"/>
            </a:schemeClr>
          </a:solidFill>
        </p:spPr>
        <p:txBody>
          <a:bodyPr wrap="square">
            <a:spAutoFit/>
          </a:bodyPr>
          <a:lstStyle/>
          <a:p>
            <a:pPr marL="0" marR="0" lvl="0" indent="0" algn="just"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Tiểu</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Nguyễn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Trãi</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354826E1-7920-4CB2-8191-C8A0752C1162}"/>
              </a:ext>
            </a:extLst>
          </p:cNvPr>
          <p:cNvSpPr txBox="1"/>
          <p:nvPr/>
        </p:nvSpPr>
        <p:spPr>
          <a:xfrm>
            <a:off x="7351701" y="8947489"/>
            <a:ext cx="14245908" cy="830997"/>
          </a:xfrm>
          <a:prstGeom prst="rect">
            <a:avLst/>
          </a:prstGeom>
          <a:solidFill>
            <a:schemeClr val="accent3">
              <a:lumMod val="75000"/>
            </a:schemeClr>
          </a:solidFill>
        </p:spPr>
        <p:txBody>
          <a:bodyPr wrap="square">
            <a:spAutoFit/>
          </a:bodyPr>
          <a:lstStyle/>
          <a:p>
            <a:pPr marL="0" marR="0" lvl="0" indent="0" algn="just" defTabSz="217678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Sự</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nghiệp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tác</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4" name="Picture 7">
            <a:extLst>
              <a:ext uri="{FF2B5EF4-FFF2-40B4-BE49-F238E27FC236}">
                <a16:creationId xmlns:a16="http://schemas.microsoft.com/office/drawing/2014/main" id="{04D5A5BE-F9CF-4664-B647-6E597A24FE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34187" y="4592057"/>
            <a:ext cx="4009008" cy="3673254"/>
          </a:xfrm>
          <a:prstGeom prst="rect">
            <a:avLst/>
          </a:prstGeom>
        </p:spPr>
      </p:pic>
      <p:grpSp>
        <p:nvGrpSpPr>
          <p:cNvPr id="31" name="组合 23">
            <a:extLst>
              <a:ext uri="{FF2B5EF4-FFF2-40B4-BE49-F238E27FC236}">
                <a16:creationId xmlns:a16="http://schemas.microsoft.com/office/drawing/2014/main" id="{1427B6F9-0C21-4000-9943-75A181D8E176}"/>
              </a:ext>
            </a:extLst>
          </p:cNvPr>
          <p:cNvGrpSpPr/>
          <p:nvPr/>
        </p:nvGrpSpPr>
        <p:grpSpPr>
          <a:xfrm>
            <a:off x="5101581" y="8534314"/>
            <a:ext cx="1657352" cy="1657348"/>
            <a:chOff x="4995862" y="5105401"/>
            <a:chExt cx="828676" cy="828674"/>
          </a:xfrm>
        </p:grpSpPr>
        <p:sp>
          <p:nvSpPr>
            <p:cNvPr id="32" name="椭圆 24">
              <a:extLst>
                <a:ext uri="{FF2B5EF4-FFF2-40B4-BE49-F238E27FC236}">
                  <a16:creationId xmlns:a16="http://schemas.microsoft.com/office/drawing/2014/main" id="{5E1D833A-A2E2-4FD0-B9D4-0717B543B63F}"/>
                </a:ext>
              </a:extLst>
            </p:cNvPr>
            <p:cNvSpPr/>
            <p:nvPr/>
          </p:nvSpPr>
          <p:spPr>
            <a:xfrm>
              <a:off x="4995862" y="5105401"/>
              <a:ext cx="828676" cy="828674"/>
            </a:xfrm>
            <a:prstGeom prst="ellipse">
              <a:avLst/>
            </a:prstGeom>
            <a:gradFill>
              <a:gsLst>
                <a:gs pos="0">
                  <a:srgbClr val="FFFFFF"/>
                </a:gs>
                <a:gs pos="51000">
                  <a:srgbClr val="FFFFFF">
                    <a:lumMod val="95000"/>
                  </a:srgbClr>
                </a:gs>
                <a:gs pos="100000">
                  <a:srgbClr val="FFFFFF">
                    <a:lumMod val="75000"/>
                  </a:srgbClr>
                </a:gs>
              </a:gsLst>
              <a:lin ang="18900000" scaled="0"/>
            </a:gradFill>
            <a:ln w="38100" cap="flat" cmpd="sng" algn="ctr">
              <a:gradFill>
                <a:gsLst>
                  <a:gs pos="0">
                    <a:srgbClr val="FFFFFF">
                      <a:lumMod val="95000"/>
                    </a:srgbClr>
                  </a:gs>
                  <a:gs pos="100000">
                    <a:srgbClr val="FFFFFF">
                      <a:lumMod val="85000"/>
                    </a:srgbClr>
                  </a:gs>
                </a:gsLst>
                <a:lin ang="5400000" scaled="1"/>
              </a:gradFill>
              <a:prstDash val="solid"/>
              <a:miter lim="800000"/>
            </a:ln>
            <a:effectLst>
              <a:outerShdw blurRad="317500" dist="152400" dir="8100000" algn="tr" rotWithShape="0">
                <a:prstClr val="black">
                  <a:alpha val="53000"/>
                </a:prstClr>
              </a:outerShdw>
            </a:effectLst>
          </p:spPr>
          <p:txBody>
            <a:bodyPr rot="0" spcFirstLastPara="0" vertOverflow="overflow" horzOverflow="overflow" vert="horz" wrap="square" lIns="182880" tIns="91440" rIns="182880" bIns="91440" numCol="1" spcCol="0" rtlCol="0" fromWordArt="0" anchor="ctr" anchorCtr="0" forceAA="0" compatLnSpc="1">
              <a:noAutofit/>
            </a:bodyPr>
            <a:lstStyle/>
            <a:p>
              <a:pPr marL="0" marR="0" lvl="0" indent="0" algn="ctr" defTabSz="18288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0" cap="none" spc="0" normalizeH="0" baseline="0" noProof="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sp>
          <p:nvSpPr>
            <p:cNvPr id="36" name="文本框 27">
              <a:extLst>
                <a:ext uri="{FF2B5EF4-FFF2-40B4-BE49-F238E27FC236}">
                  <a16:creationId xmlns:a16="http://schemas.microsoft.com/office/drawing/2014/main" id="{FD314628-6ACE-4FAE-A576-A0130FDA218B}"/>
                </a:ext>
              </a:extLst>
            </p:cNvPr>
            <p:cNvSpPr txBox="1"/>
            <p:nvPr/>
          </p:nvSpPr>
          <p:spPr>
            <a:xfrm>
              <a:off x="5208544" y="5282882"/>
              <a:ext cx="403316" cy="415499"/>
            </a:xfrm>
            <a:prstGeom prst="rect">
              <a:avLst/>
            </a:prstGeom>
            <a:noFill/>
          </p:spPr>
          <p:txBody>
            <a:bodyPr wrap="none" rtlCol="0">
              <a:spAutoFit/>
              <a:scene3d>
                <a:camera prst="orthographicFront"/>
                <a:lightRig rig="threePt" dir="t"/>
              </a:scene3d>
              <a:sp3d contourW="12700"/>
            </a:bodyPr>
            <a:lstStyle>
              <a:defPPr>
                <a:defRPr lang="zh-CN"/>
              </a:defPPr>
              <a:lvl1pPr algn="ctr">
                <a:defRPr sz="3200">
                  <a:solidFill>
                    <a:schemeClr val="accent2"/>
                  </a:solidFill>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rPr>
                <a:t>IV</a:t>
              </a:r>
              <a:endParaRPr kumimoji="0" lang="zh-CN" altLang="en-US" sz="4800" b="1" i="0" u="none" strike="noStrike" kern="0" cap="none" spc="0" normalizeH="0" baseline="0" noProof="0" dirty="0">
                <a:ln>
                  <a:noFill/>
                </a:ln>
                <a:solidFill>
                  <a:prstClr val="black">
                    <a:lumMod val="95000"/>
                    <a:lumOff val="5000"/>
                  </a:prstClr>
                </a:solidFill>
                <a:effectLst/>
                <a:uLnTx/>
                <a:uFillTx/>
                <a:latin typeface="宋体" panose="02010600030101010101" pitchFamily="2" charset="-122"/>
                <a:ea typeface="宋体" panose="02010600030101010101" pitchFamily="2" charset="-122"/>
                <a:cs typeface="+mn-cs"/>
              </a:endParaRPr>
            </a:p>
          </p:txBody>
        </p:sp>
      </p:grpSp>
      <p:sp>
        <p:nvSpPr>
          <p:cNvPr id="28" name="标题 4"/>
          <p:cNvSpPr txBox="1"/>
          <p:nvPr/>
        </p:nvSpPr>
        <p:spPr>
          <a:xfrm>
            <a:off x="3696643" y="9778486"/>
            <a:ext cx="20303181" cy="3937514"/>
          </a:xfrm>
          <a:prstGeom prst="rect">
            <a:avLst/>
          </a:prstGeom>
          <a:solidFill>
            <a:schemeClr val="accent2">
              <a:lumMod val="60000"/>
              <a:lumOff val="40000"/>
            </a:schemeClr>
          </a:solidFill>
        </p:spPr>
        <p:txBody>
          <a:bodyPr vert="horz" lIns="182832" tIns="91416" rIns="182832" bIns="91416"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9600" b="1" noProof="0" dirty="0" err="1" smtClean="0">
                <a:solidFill>
                  <a:prstClr val="black"/>
                </a:solidFill>
                <a:latin typeface="#9Slide03 Ample" panose="02000000000000000000" pitchFamily="2" charset="0"/>
                <a:ea typeface="宋体" panose="02010600030101010101" pitchFamily="2" charset="-122"/>
              </a:rPr>
              <a:t>Tổng</a:t>
            </a:r>
            <a:r>
              <a:rPr lang="en-US" altLang="zh-CN" sz="9600" b="1" noProof="0" dirty="0" smtClean="0">
                <a:solidFill>
                  <a:prstClr val="black"/>
                </a:solidFill>
                <a:latin typeface="#9Slide03 Ample" panose="02000000000000000000" pitchFamily="2" charset="0"/>
                <a:ea typeface="宋体" panose="02010600030101010101" pitchFamily="2" charset="-122"/>
              </a:rPr>
              <a:t> </a:t>
            </a:r>
            <a:r>
              <a:rPr lang="en-US" altLang="zh-CN" sz="9600" b="1" noProof="0" dirty="0" err="1" smtClean="0">
                <a:solidFill>
                  <a:prstClr val="black"/>
                </a:solidFill>
                <a:latin typeface="#9Slide03 Ample" panose="02000000000000000000" pitchFamily="2" charset="0"/>
                <a:ea typeface="宋体" panose="02010600030101010101" pitchFamily="2" charset="-122"/>
              </a:rPr>
              <a:t>kết</a:t>
            </a:r>
            <a:r>
              <a:rPr lang="en-US" altLang="zh-CN" sz="9600" b="1" noProof="0" dirty="0" smtClean="0">
                <a:solidFill>
                  <a:prstClr val="black"/>
                </a:solidFill>
                <a:latin typeface="#9Slide03 Ample" panose="02000000000000000000" pitchFamily="2" charset="0"/>
                <a:ea typeface="宋体" panose="02010600030101010101" pitchFamily="2" charset="-122"/>
              </a:rPr>
              <a:t>:</a:t>
            </a:r>
            <a:endParaRPr lang="en-US" dirty="0"/>
          </a:p>
          <a:p>
            <a:r>
              <a:rPr lang="nl-NL" dirty="0"/>
              <a:t>Với những đóng góp to lớn cho nền văn học dân tộc và tư tưởng nhân đạo sâu sắc, cao cả, Nguyễn Du được suy tôn là Đại thi hào của dân tộc Việt Nam, được tổ chức UNESCO vinh danh là Danh nhân văn hóa của nhân loại. </a:t>
            </a:r>
            <a:endParaRPr kumimoji="0" lang="zh-CN" altLang="en-US" sz="9600" b="1" i="0" u="none" strike="noStrike" kern="1200" cap="none" spc="0" normalizeH="0" baseline="0" noProof="0" dirty="0">
              <a:ln>
                <a:noFill/>
              </a:ln>
              <a:solidFill>
                <a:prstClr val="black"/>
              </a:solidFill>
              <a:effectLst/>
              <a:uLnTx/>
              <a:uFillTx/>
              <a:latin typeface="#9Slide03 Ample" panose="02000000000000000000" pitchFamily="2" charset="0"/>
              <a:ea typeface="宋体" panose="02010600030101010101" pitchFamily="2" charset="-122"/>
              <a:cs typeface="+mj-cs"/>
            </a:endParaRPr>
          </a:p>
        </p:txBody>
      </p:sp>
    </p:spTree>
    <p:extLst>
      <p:ext uri="{BB962C8B-B14F-4D97-AF65-F5344CB8AC3E}">
        <p14:creationId xmlns:p14="http://schemas.microsoft.com/office/powerpoint/2010/main" val="1568105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22" presetClass="entr" presetSubtype="4"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barn(inVertical)">
                                      <p:cBhvr>
                                        <p:cTn id="36" dur="500"/>
                                        <p:tgtEl>
                                          <p:spTgt spid="42"/>
                                        </p:tgtEl>
                                      </p:cBhvr>
                                    </p:animEffect>
                                  </p:childTnLst>
                                </p:cTn>
                              </p:par>
                              <p:par>
                                <p:cTn id="37" presetID="16" presetClass="entr" presetSubtype="2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down)">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animBg="1"/>
      <p:bldP spid="41" grpId="0" animBg="1"/>
      <p:bldP spid="42" grpId="0" animBg="1"/>
      <p:bldP spid="43" grpId="0" animBg="1"/>
      <p:bldP spid="2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4789" y="393581"/>
            <a:ext cx="5609484" cy="954107"/>
          </a:xfrm>
          <a:prstGeom prst="rect">
            <a:avLst/>
          </a:prstGeom>
          <a:noFill/>
        </p:spPr>
        <p:txBody>
          <a:bodyPr wrap="none" rtlCol="0">
            <a:spAutoFit/>
          </a:bodyPr>
          <a:lstStyle/>
          <a:p>
            <a:pPr defTabSz="1828800">
              <a:defRPr/>
            </a:pPr>
            <a:r>
              <a:rPr lang="en-US" sz="5600" b="1" dirty="0">
                <a:solidFill>
                  <a:prstClr val="black"/>
                </a:solidFill>
                <a:latin typeface="Times New Roman" pitchFamily="18" charset="0"/>
                <a:cs typeface="Times New Roman" pitchFamily="18" charset="0"/>
              </a:rPr>
              <a:t>IV. LUYỆN TẬP:</a:t>
            </a:r>
          </a:p>
        </p:txBody>
      </p:sp>
      <p:sp>
        <p:nvSpPr>
          <p:cNvPr id="2" name="Rectangle 1"/>
          <p:cNvSpPr/>
          <p:nvPr/>
        </p:nvSpPr>
        <p:spPr>
          <a:xfrm>
            <a:off x="228800" y="2537520"/>
            <a:ext cx="12192000" cy="311432"/>
          </a:xfrm>
          <a:prstGeom prst="rect">
            <a:avLst/>
          </a:prstGeom>
        </p:spPr>
        <p:txBody>
          <a:bodyPr>
            <a:spAutoFit/>
          </a:bodyPr>
          <a:lstStyle/>
          <a:p>
            <a:pPr algn="just">
              <a:lnSpc>
                <a:spcPct val="120000"/>
              </a:lnSpc>
              <a:spcAft>
                <a:spcPts val="0"/>
              </a:spcAft>
            </a:pPr>
            <a:r>
              <a:rPr lang="en-US" sz="1300" dirty="0" smtClean="0">
                <a:latin typeface="Times New Roman" panose="02020603050405020304" pitchFamily="18" charset="0"/>
                <a:ea typeface="MS Mincho"/>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92387" y="2105472"/>
            <a:ext cx="22754528" cy="1569660"/>
          </a:xfrm>
          <a:prstGeom prst="rect">
            <a:avLst/>
          </a:prstGeom>
        </p:spPr>
        <p:txBody>
          <a:bodyPr wrap="square">
            <a:spAutoFit/>
          </a:bodyPr>
          <a:lstStyle/>
          <a:p>
            <a:pPr algn="just">
              <a:lnSpc>
                <a:spcPct val="120000"/>
              </a:lnSpc>
              <a:spcAft>
                <a:spcPts val="0"/>
              </a:spcAft>
            </a:pPr>
            <a:r>
              <a:rPr lang="en-US" sz="4000"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Trình</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bày</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khái</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quát</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về</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tiểu</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sử</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sự</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nghiệp</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sáng</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tác</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của</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Nguyễn</a:t>
            </a:r>
            <a:r>
              <a:rPr lang="en-US" sz="4000" b="1" dirty="0">
                <a:latin typeface="Times New Roman" panose="02020603050405020304" pitchFamily="18" charset="0"/>
                <a:ea typeface="MS Mincho"/>
                <a:cs typeface="Times New Roman" panose="02020603050405020304" pitchFamily="18" charset="0"/>
              </a:rPr>
              <a:t> Du </a:t>
            </a:r>
            <a:r>
              <a:rPr lang="en-US" sz="4000" b="1" dirty="0" err="1">
                <a:latin typeface="Times New Roman" panose="02020603050405020304" pitchFamily="18" charset="0"/>
                <a:ea typeface="MS Mincho"/>
                <a:cs typeface="Times New Roman" panose="02020603050405020304" pitchFamily="18" charset="0"/>
              </a:rPr>
              <a:t>bằng</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sơ</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đồ</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tư</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duy</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Kể</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tên</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những</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tác</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phẩm</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văn</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học</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nghệ</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thuật</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nói</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về</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cuộc</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đời</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và</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sự</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nghiệp</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sáng</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tác</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của</a:t>
            </a:r>
            <a:r>
              <a:rPr lang="en-US" sz="4000" b="1" dirty="0">
                <a:latin typeface="Times New Roman" panose="02020603050405020304" pitchFamily="18" charset="0"/>
                <a:ea typeface="MS Mincho"/>
                <a:cs typeface="Times New Roman" panose="02020603050405020304" pitchFamily="18" charset="0"/>
              </a:rPr>
              <a:t> </a:t>
            </a:r>
            <a:r>
              <a:rPr lang="en-US" sz="4000" b="1" dirty="0" err="1">
                <a:latin typeface="Times New Roman" panose="02020603050405020304" pitchFamily="18" charset="0"/>
                <a:ea typeface="MS Mincho"/>
                <a:cs typeface="Times New Roman" panose="02020603050405020304" pitchFamily="18" charset="0"/>
              </a:rPr>
              <a:t>Nguyễn</a:t>
            </a:r>
            <a:r>
              <a:rPr lang="en-US" sz="4000" b="1" dirty="0">
                <a:latin typeface="Times New Roman" panose="02020603050405020304" pitchFamily="18" charset="0"/>
                <a:ea typeface="MS Mincho"/>
                <a:cs typeface="Times New Roman" panose="02020603050405020304" pitchFamily="18" charset="0"/>
              </a:rPr>
              <a:t> Du</a:t>
            </a:r>
            <a:endParaRPr lang="en-US" b="1" dirty="0"/>
          </a:p>
        </p:txBody>
      </p:sp>
    </p:spTree>
    <p:extLst>
      <p:ext uri="{BB962C8B-B14F-4D97-AF65-F5344CB8AC3E}">
        <p14:creationId xmlns:p14="http://schemas.microsoft.com/office/powerpoint/2010/main" val="62538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srcRect l="3038" r="756" b="1119"/>
          <a:stretch>
            <a:fillRect/>
          </a:stretch>
        </p:blipFill>
        <p:spPr>
          <a:xfrm>
            <a:off x="9313267" y="1038968"/>
            <a:ext cx="15073908" cy="12272585"/>
          </a:xfrm>
          <a:prstGeom prst="rect">
            <a:avLst/>
          </a:prstGeom>
        </p:spPr>
      </p:pic>
      <p:sp>
        <p:nvSpPr>
          <p:cNvPr id="15" name="Rectangle 14"/>
          <p:cNvSpPr/>
          <p:nvPr/>
        </p:nvSpPr>
        <p:spPr>
          <a:xfrm>
            <a:off x="1635477" y="2819400"/>
            <a:ext cx="593432" cy="861774"/>
          </a:xfrm>
          <a:prstGeom prst="rect">
            <a:avLst/>
          </a:prstGeom>
          <a:noFill/>
        </p:spPr>
        <p:txBody>
          <a:bodyPr wrap="none">
            <a:spAutoFit/>
          </a:bodyPr>
          <a:lstStyle/>
          <a:p>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sp>
        <p:nvSpPr>
          <p:cNvPr id="21" name="Rectangle 20"/>
          <p:cNvSpPr/>
          <p:nvPr/>
        </p:nvSpPr>
        <p:spPr>
          <a:xfrm>
            <a:off x="1635477" y="2819400"/>
            <a:ext cx="593432" cy="861774"/>
          </a:xfrm>
          <a:prstGeom prst="rect">
            <a:avLst/>
          </a:prstGeom>
          <a:noFill/>
        </p:spPr>
        <p:txBody>
          <a:bodyPr wrap="none">
            <a:spAutoFit/>
          </a:bodyPr>
          <a:lstStyle/>
          <a:p>
            <a:r>
              <a:rPr lang="en-US" sz="5000" b="1">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sp>
        <p:nvSpPr>
          <p:cNvPr id="10" name="Rectangle 9">
            <a:extLst>
              <a:ext uri="{FF2B5EF4-FFF2-40B4-BE49-F238E27FC236}">
                <a16:creationId xmlns:a16="http://schemas.microsoft.com/office/drawing/2014/main" id="{C2315365-E902-4593-BDCC-CF4A104D0A3D}"/>
              </a:ext>
            </a:extLst>
          </p:cNvPr>
          <p:cNvSpPr/>
          <p:nvPr/>
        </p:nvSpPr>
        <p:spPr>
          <a:xfrm>
            <a:off x="744315" y="1704822"/>
            <a:ext cx="18074008" cy="3090930"/>
          </a:xfrm>
          <a:prstGeom prst="rect">
            <a:avLst/>
          </a:prstGeom>
          <a:noFill/>
          <a:ln w="66675" cmpd="dbl">
            <a:solidFill>
              <a:schemeClr val="accent1">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3200" dirty="0">
                <a:ln w="0"/>
                <a:solidFill>
                  <a:schemeClr val="tx2"/>
                </a:solidFill>
                <a:effectLst>
                  <a:outerShdw blurRad="38100" dist="25400" dir="5400000" algn="ctr" rotWithShape="0">
                    <a:srgbClr val="6E747A">
                      <a:alpha val="43000"/>
                    </a:srgbClr>
                  </a:outerShdw>
                  <a:reflection blurRad="6350" stA="55000" endA="300" endPos="45500" dir="5400000" sy="-100000" algn="bl" rotWithShape="0"/>
                </a:effectLst>
                <a:latin typeface="UVN Banh Mi" pitchFamily="2" charset="0"/>
                <a:cs typeface="Times New Roman" panose="02020603050405020304" pitchFamily="18" charset="0"/>
              </a:rPr>
              <a:t>HÌNH THÀNH KIẾN THỨC</a:t>
            </a:r>
          </a:p>
        </p:txBody>
      </p:sp>
    </p:spTree>
    <p:extLst>
      <p:ext uri="{BB962C8B-B14F-4D97-AF65-F5344CB8AC3E}">
        <p14:creationId xmlns:p14="http://schemas.microsoft.com/office/powerpoint/2010/main" val="406696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200" fill="hold">
                                          <p:stCondLst>
                                            <p:cond delay="0"/>
                                          </p:stCondLst>
                                        </p:cTn>
                                        <p:tgtEl>
                                          <p:spTgt spid="10"/>
                                        </p:tgtEl>
                                        <p:attrNameLst>
                                          <p:attrName>r</p:attrName>
                                        </p:attrNameLst>
                                      </p:cBhvr>
                                    </p:animRot>
                                    <p:animRot by="-240000">
                                      <p:cBhvr>
                                        <p:cTn id="7" dur="400" fill="hold">
                                          <p:stCondLst>
                                            <p:cond delay="400"/>
                                          </p:stCondLst>
                                        </p:cTn>
                                        <p:tgtEl>
                                          <p:spTgt spid="10"/>
                                        </p:tgtEl>
                                        <p:attrNameLst>
                                          <p:attrName>r</p:attrName>
                                        </p:attrNameLst>
                                      </p:cBhvr>
                                    </p:animRot>
                                    <p:animRot by="240000">
                                      <p:cBhvr>
                                        <p:cTn id="8" dur="400" fill="hold">
                                          <p:stCondLst>
                                            <p:cond delay="800"/>
                                          </p:stCondLst>
                                        </p:cTn>
                                        <p:tgtEl>
                                          <p:spTgt spid="10"/>
                                        </p:tgtEl>
                                        <p:attrNameLst>
                                          <p:attrName>r</p:attrName>
                                        </p:attrNameLst>
                                      </p:cBhvr>
                                    </p:animRot>
                                    <p:animRot by="-240000">
                                      <p:cBhvr>
                                        <p:cTn id="9" dur="400" fill="hold">
                                          <p:stCondLst>
                                            <p:cond delay="1200"/>
                                          </p:stCondLst>
                                        </p:cTn>
                                        <p:tgtEl>
                                          <p:spTgt spid="10"/>
                                        </p:tgtEl>
                                        <p:attrNameLst>
                                          <p:attrName>r</p:attrName>
                                        </p:attrNameLst>
                                      </p:cBhvr>
                                    </p:animRot>
                                    <p:animRot by="120000">
                                      <p:cBhvr>
                                        <p:cTn id="10"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9" name="rg_hi" descr="ANd9GcQ-84oAv2XAmMDow-lXpk3JNLoDRjEUVz3L5j0-PjT_MvKIkhor2w">
            <a:hlinkClick r:id="rId4"/>
          </p:cNvPr>
          <p:cNvPicPr>
            <a:picLocks noGrp="1" noChangeAspect="1" noChangeArrowheads="1"/>
          </p:cNvPicPr>
          <p:nvPr>
            <p:ph type="title"/>
          </p:nvPr>
        </p:nvPicPr>
        <p:blipFill>
          <a:blip r:embed="rId5">
            <a:lum bright="70000" contrast="-70000"/>
            <a:extLst>
              <a:ext uri="{28A0092B-C50C-407E-A947-70E740481C1C}">
                <a14:useLocalDpi xmlns:a14="http://schemas.microsoft.com/office/drawing/2010/main" val="0"/>
              </a:ext>
            </a:extLst>
          </a:blip>
          <a:srcRect/>
          <a:stretch>
            <a:fillRect/>
          </a:stretch>
        </p:blipFill>
        <p:spPr>
          <a:xfrm>
            <a:off x="2474155" y="0"/>
            <a:ext cx="18793072" cy="1371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9382" name="Text Box 6"/>
          <p:cNvSpPr txBox="1">
            <a:spLocks noChangeArrowheads="1"/>
          </p:cNvSpPr>
          <p:nvPr/>
        </p:nvSpPr>
        <p:spPr bwMode="auto">
          <a:xfrm>
            <a:off x="10393364" y="2752727"/>
            <a:ext cx="2954655" cy="646331"/>
          </a:xfrm>
          <a:prstGeom prst="rect">
            <a:avLst/>
          </a:prstGeom>
          <a:noFill/>
          <a:ln>
            <a:noFill/>
          </a:ln>
          <a:effectLst/>
          <a:extLst>
            <a:ext uri="{909E8E84-426E-40DD-AFC4-6F175D3DCCD1}">
              <a14:hiddenFill xmlns:a14="http://schemas.microsoft.com/office/drawing/2010/main">
                <a:solidFill>
                  <a:srgbClr val="99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828800" fontAlgn="base">
              <a:spcBef>
                <a:spcPct val="0"/>
              </a:spcBef>
              <a:spcAft>
                <a:spcPct val="0"/>
              </a:spcAft>
            </a:pPr>
            <a:r>
              <a:rPr lang="en-US" altLang="en-US" sz="3600" b="1">
                <a:solidFill>
                  <a:srgbClr val="FFFFFF"/>
                </a:solidFill>
                <a:latin typeface="Arial" panose="020B0604020202020204" pitchFamily="34" charset="0"/>
                <a:cs typeface="Arial" panose="020B0604020202020204" pitchFamily="34" charset="0"/>
              </a:rPr>
              <a:t>NGUYỄN DU</a:t>
            </a:r>
          </a:p>
        </p:txBody>
      </p:sp>
      <p:grpSp>
        <p:nvGrpSpPr>
          <p:cNvPr id="229402" name="Group 26"/>
          <p:cNvGrpSpPr>
            <a:grpSpLocks/>
          </p:cNvGrpSpPr>
          <p:nvPr/>
        </p:nvGrpSpPr>
        <p:grpSpPr bwMode="auto">
          <a:xfrm>
            <a:off x="8289936" y="667337"/>
            <a:ext cx="6264274" cy="1727200"/>
            <a:chOff x="1536" y="720"/>
            <a:chExt cx="2688" cy="543"/>
          </a:xfrm>
        </p:grpSpPr>
        <p:sp>
          <p:nvSpPr>
            <p:cNvPr id="229403" name="Freeform 27"/>
            <p:cNvSpPr>
              <a:spLocks/>
            </p:cNvSpPr>
            <p:nvPr/>
          </p:nvSpPr>
          <p:spPr bwMode="gray">
            <a:xfrm>
              <a:off x="1685" y="1125"/>
              <a:ext cx="2371" cy="138"/>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000000"/>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04" name="Rectangle 28"/>
            <p:cNvSpPr>
              <a:spLocks noChangeArrowheads="1"/>
            </p:cNvSpPr>
            <p:nvPr/>
          </p:nvSpPr>
          <p:spPr bwMode="gray">
            <a:xfrm>
              <a:off x="1536" y="720"/>
              <a:ext cx="2688" cy="495"/>
            </a:xfrm>
            <a:prstGeom prst="rect">
              <a:avLst/>
            </a:prstGeom>
            <a:gradFill rotWithShape="1">
              <a:gsLst>
                <a:gs pos="0">
                  <a:srgbClr val="F7D6A1">
                    <a:gamma/>
                    <a:tint val="39216"/>
                    <a:invGamma/>
                  </a:srgbClr>
                </a:gs>
                <a:gs pos="50000">
                  <a:srgbClr val="F7D6A1"/>
                </a:gs>
                <a:gs pos="100000">
                  <a:srgbClr val="F7D6A1">
                    <a:gamma/>
                    <a:tint val="39216"/>
                    <a:invGamma/>
                  </a:srgbClr>
                </a:gs>
              </a:gsLst>
              <a:lin ang="2700000" scaled="1"/>
            </a:gradFill>
            <a:ln w="317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1828800" eaLnBrk="0" fontAlgn="base" hangingPunct="0">
                <a:spcBef>
                  <a:spcPct val="0"/>
                </a:spcBef>
                <a:spcAft>
                  <a:spcPct val="0"/>
                </a:spcAft>
              </a:pPr>
              <a:endParaRPr lang="en-US" altLang="en-US" sz="36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321" name="Text Box 81"/>
            <p:cNvSpPr txBox="1">
              <a:spLocks noChangeArrowheads="1"/>
            </p:cNvSpPr>
            <p:nvPr/>
          </p:nvSpPr>
          <p:spPr bwMode="auto">
            <a:xfrm>
              <a:off x="2255" y="768"/>
              <a:ext cx="1199"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800" fontAlgn="base">
                <a:spcBef>
                  <a:spcPct val="50000"/>
                </a:spcBef>
                <a:spcAft>
                  <a:spcPct val="0"/>
                </a:spcAft>
              </a:pPr>
              <a:r>
                <a:rPr lang="en-US" altLang="en-US" sz="3600" b="1" dirty="0" err="1">
                  <a:solidFill>
                    <a:srgbClr val="000000"/>
                  </a:solidFill>
                </a:rPr>
                <a:t>Tác</a:t>
              </a:r>
              <a:r>
                <a:rPr lang="en-US" altLang="en-US" sz="3600" b="1" dirty="0">
                  <a:solidFill>
                    <a:srgbClr val="000000"/>
                  </a:solidFill>
                </a:rPr>
                <a:t> </a:t>
              </a:r>
              <a:r>
                <a:rPr lang="en-US" altLang="en-US" sz="3600" b="1" dirty="0" err="1">
                  <a:solidFill>
                    <a:srgbClr val="000000"/>
                  </a:solidFill>
                </a:rPr>
                <a:t>giả</a:t>
              </a:r>
              <a:r>
                <a:rPr lang="en-US" altLang="en-US" sz="3600" b="1" dirty="0">
                  <a:solidFill>
                    <a:srgbClr val="000000"/>
                  </a:solidFill>
                </a:rPr>
                <a:t> </a:t>
              </a:r>
              <a:r>
                <a:rPr lang="en-US" altLang="en-US" sz="3600" b="1" dirty="0" err="1">
                  <a:solidFill>
                    <a:srgbClr val="000000"/>
                  </a:solidFill>
                </a:rPr>
                <a:t>Nguyễn</a:t>
              </a:r>
              <a:r>
                <a:rPr lang="en-US" altLang="en-US" sz="3600" b="1" dirty="0">
                  <a:solidFill>
                    <a:srgbClr val="000000"/>
                  </a:solidFill>
                </a:rPr>
                <a:t> Du</a:t>
              </a:r>
            </a:p>
          </p:txBody>
        </p:sp>
      </p:grpSp>
      <p:grpSp>
        <p:nvGrpSpPr>
          <p:cNvPr id="229406" name="Group 30"/>
          <p:cNvGrpSpPr>
            <a:grpSpLocks/>
          </p:cNvGrpSpPr>
          <p:nvPr/>
        </p:nvGrpSpPr>
        <p:grpSpPr bwMode="auto">
          <a:xfrm>
            <a:off x="6420671" y="3248777"/>
            <a:ext cx="2879724" cy="1225550"/>
            <a:chOff x="977" y="2991"/>
            <a:chExt cx="679" cy="1215"/>
          </a:xfrm>
        </p:grpSpPr>
        <p:sp>
          <p:nvSpPr>
            <p:cNvPr id="229407" name="Freeform 31"/>
            <p:cNvSpPr>
              <a:spLocks/>
            </p:cNvSpPr>
            <p:nvPr/>
          </p:nvSpPr>
          <p:spPr bwMode="gray">
            <a:xfrm>
              <a:off x="1038" y="4115"/>
              <a:ext cx="557" cy="91"/>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000000"/>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08" name="Rectangle 32"/>
            <p:cNvSpPr>
              <a:spLocks noChangeArrowheads="1"/>
            </p:cNvSpPr>
            <p:nvPr/>
          </p:nvSpPr>
          <p:spPr bwMode="gray">
            <a:xfrm>
              <a:off x="977" y="2991"/>
              <a:ext cx="679" cy="1179"/>
            </a:xfrm>
            <a:prstGeom prst="rect">
              <a:avLst/>
            </a:prstGeom>
            <a:gradFill rotWithShape="1">
              <a:gsLst>
                <a:gs pos="0">
                  <a:srgbClr val="C5C383">
                    <a:gamma/>
                    <a:tint val="36471"/>
                    <a:invGamma/>
                  </a:srgbClr>
                </a:gs>
                <a:gs pos="50000">
                  <a:srgbClr val="C5C383"/>
                </a:gs>
                <a:gs pos="100000">
                  <a:srgbClr val="C5C383">
                    <a:gamma/>
                    <a:tint val="36471"/>
                    <a:invGamma/>
                  </a:srgbClr>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1828800" fontAlgn="base">
                <a:spcBef>
                  <a:spcPct val="0"/>
                </a:spcBef>
                <a:spcAft>
                  <a:spcPct val="0"/>
                </a:spcAft>
              </a:pPr>
              <a:r>
                <a:rPr lang="en-US" altLang="en-US" sz="3600">
                  <a:solidFill>
                    <a:srgbClr val="000000"/>
                  </a:solidFill>
                  <a:latin typeface="Arial" panose="020B0604020202020204" pitchFamily="34" charset="0"/>
                  <a:cs typeface="Arial" panose="020B0604020202020204" pitchFamily="34" charset="0"/>
                </a:rPr>
                <a:t>Cuộc đời</a:t>
              </a:r>
            </a:p>
          </p:txBody>
        </p:sp>
      </p:grpSp>
      <p:grpSp>
        <p:nvGrpSpPr>
          <p:cNvPr id="229409" name="Group 33"/>
          <p:cNvGrpSpPr>
            <a:grpSpLocks/>
          </p:cNvGrpSpPr>
          <p:nvPr/>
        </p:nvGrpSpPr>
        <p:grpSpPr bwMode="auto">
          <a:xfrm>
            <a:off x="13975213" y="3288520"/>
            <a:ext cx="3168650" cy="1225550"/>
            <a:chOff x="3381" y="2991"/>
            <a:chExt cx="679" cy="1215"/>
          </a:xfrm>
        </p:grpSpPr>
        <p:sp>
          <p:nvSpPr>
            <p:cNvPr id="229410" name="Freeform 34"/>
            <p:cNvSpPr>
              <a:spLocks/>
            </p:cNvSpPr>
            <p:nvPr/>
          </p:nvSpPr>
          <p:spPr bwMode="gray">
            <a:xfrm>
              <a:off x="3442" y="4115"/>
              <a:ext cx="557" cy="91"/>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000000"/>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11" name="Rectangle 35"/>
            <p:cNvSpPr>
              <a:spLocks noChangeArrowheads="1"/>
            </p:cNvSpPr>
            <p:nvPr/>
          </p:nvSpPr>
          <p:spPr bwMode="gray">
            <a:xfrm>
              <a:off x="3381" y="2991"/>
              <a:ext cx="679" cy="1179"/>
            </a:xfrm>
            <a:prstGeom prst="rect">
              <a:avLst/>
            </a:prstGeom>
            <a:gradFill rotWithShape="1">
              <a:gsLst>
                <a:gs pos="0">
                  <a:srgbClr val="99D549">
                    <a:gamma/>
                    <a:tint val="36471"/>
                    <a:invGamma/>
                  </a:srgbClr>
                </a:gs>
                <a:gs pos="50000">
                  <a:srgbClr val="99D549"/>
                </a:gs>
                <a:gs pos="100000">
                  <a:srgbClr val="99D549">
                    <a:gamma/>
                    <a:tint val="36471"/>
                    <a:invGamma/>
                  </a:srgbClr>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1828800" fontAlgn="base">
                <a:spcBef>
                  <a:spcPct val="0"/>
                </a:spcBef>
                <a:spcAft>
                  <a:spcPct val="0"/>
                </a:spcAft>
              </a:pPr>
              <a:r>
                <a:rPr lang="en-US" altLang="en-US" sz="3600">
                  <a:solidFill>
                    <a:srgbClr val="000000"/>
                  </a:solidFill>
                  <a:latin typeface="Arial" panose="020B0604020202020204" pitchFamily="34" charset="0"/>
                  <a:cs typeface="Arial" panose="020B0604020202020204" pitchFamily="34" charset="0"/>
                </a:rPr>
                <a:t>Sự nghiệp</a:t>
              </a:r>
            </a:p>
          </p:txBody>
        </p:sp>
      </p:grpSp>
      <p:grpSp>
        <p:nvGrpSpPr>
          <p:cNvPr id="229412" name="Group 36"/>
          <p:cNvGrpSpPr>
            <a:grpSpLocks/>
          </p:cNvGrpSpPr>
          <p:nvPr/>
        </p:nvGrpSpPr>
        <p:grpSpPr bwMode="auto">
          <a:xfrm>
            <a:off x="4472159" y="5348924"/>
            <a:ext cx="1625600" cy="2692400"/>
            <a:chOff x="206" y="2991"/>
            <a:chExt cx="679" cy="1215"/>
          </a:xfrm>
        </p:grpSpPr>
        <p:sp>
          <p:nvSpPr>
            <p:cNvPr id="229413" name="Freeform 37"/>
            <p:cNvSpPr>
              <a:spLocks/>
            </p:cNvSpPr>
            <p:nvPr/>
          </p:nvSpPr>
          <p:spPr bwMode="gray">
            <a:xfrm>
              <a:off x="267" y="4115"/>
              <a:ext cx="557" cy="91"/>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000000"/>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14" name="Rectangle 38"/>
            <p:cNvSpPr>
              <a:spLocks noChangeArrowheads="1"/>
            </p:cNvSpPr>
            <p:nvPr/>
          </p:nvSpPr>
          <p:spPr bwMode="gray">
            <a:xfrm>
              <a:off x="206" y="2991"/>
              <a:ext cx="679" cy="1179"/>
            </a:xfrm>
            <a:prstGeom prst="rect">
              <a:avLst/>
            </a:prstGeom>
            <a:gradFill rotWithShape="1">
              <a:gsLst>
                <a:gs pos="0">
                  <a:srgbClr val="C5C383">
                    <a:gamma/>
                    <a:tint val="36471"/>
                    <a:invGamma/>
                  </a:srgbClr>
                </a:gs>
                <a:gs pos="50000">
                  <a:srgbClr val="C5C383"/>
                </a:gs>
                <a:gs pos="100000">
                  <a:srgbClr val="C5C383">
                    <a:gamma/>
                    <a:tint val="36471"/>
                    <a:invGamma/>
                  </a:srgbClr>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1828800" eaLnBrk="0" fontAlgn="base" hangingPunct="0">
                <a:spcBef>
                  <a:spcPct val="0"/>
                </a:spcBef>
                <a:spcAft>
                  <a:spcPct val="0"/>
                </a:spcAft>
              </a:pPr>
              <a:r>
                <a:rPr lang="en-US" altLang="en-US" sz="3600">
                  <a:solidFill>
                    <a:srgbClr val="000000"/>
                  </a:solidFill>
                  <a:latin typeface="Arial" panose="020B0604020202020204" pitchFamily="34" charset="0"/>
                  <a:cs typeface="Arial" panose="020B0604020202020204" pitchFamily="34" charset="0"/>
                </a:rPr>
                <a:t>Thời</a:t>
              </a:r>
            </a:p>
            <a:p>
              <a:pPr algn="ctr" defTabSz="1828800" eaLnBrk="0" fontAlgn="base" hangingPunct="0">
                <a:spcBef>
                  <a:spcPct val="0"/>
                </a:spcBef>
                <a:spcAft>
                  <a:spcPct val="0"/>
                </a:spcAft>
              </a:pPr>
              <a:r>
                <a:rPr lang="en-US" altLang="en-US" sz="3600">
                  <a:solidFill>
                    <a:srgbClr val="000000"/>
                  </a:solidFill>
                  <a:latin typeface="Arial" panose="020B0604020202020204" pitchFamily="34" charset="0"/>
                  <a:cs typeface="Arial" panose="020B0604020202020204" pitchFamily="34" charset="0"/>
                </a:rPr>
                <a:t>đại</a:t>
              </a:r>
            </a:p>
          </p:txBody>
        </p:sp>
      </p:grpSp>
      <p:sp>
        <p:nvSpPr>
          <p:cNvPr id="229418" name="Rectangle 42"/>
          <p:cNvSpPr>
            <a:spLocks noChangeArrowheads="1"/>
          </p:cNvSpPr>
          <p:nvPr/>
        </p:nvSpPr>
        <p:spPr bwMode="gray">
          <a:xfrm>
            <a:off x="6799627" y="5282965"/>
            <a:ext cx="1828800" cy="2663826"/>
          </a:xfrm>
          <a:prstGeom prst="rect">
            <a:avLst/>
          </a:prstGeom>
          <a:gradFill rotWithShape="1">
            <a:gsLst>
              <a:gs pos="0">
                <a:srgbClr val="99D549">
                  <a:gamma/>
                  <a:tint val="36471"/>
                  <a:invGamma/>
                </a:srgbClr>
              </a:gs>
              <a:gs pos="50000">
                <a:srgbClr val="99D549"/>
              </a:gs>
              <a:gs pos="100000">
                <a:srgbClr val="99D549">
                  <a:gamma/>
                  <a:tint val="36471"/>
                  <a:invGamma/>
                </a:srgbClr>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1828800" fontAlgn="base">
              <a:spcBef>
                <a:spcPct val="0"/>
              </a:spcBef>
              <a:spcAft>
                <a:spcPct val="0"/>
              </a:spcAft>
            </a:pPr>
            <a:r>
              <a:rPr lang="en-US" altLang="en-US" sz="3600" dirty="0" err="1">
                <a:solidFill>
                  <a:srgbClr val="000000"/>
                </a:solidFill>
                <a:latin typeface="Arial" panose="020B0604020202020204" pitchFamily="34" charset="0"/>
                <a:cs typeface="Arial" panose="020B0604020202020204" pitchFamily="34" charset="0"/>
              </a:rPr>
              <a:t>Quê</a:t>
            </a:r>
            <a:endParaRPr lang="en-US" altLang="en-US" sz="3600" dirty="0">
              <a:solidFill>
                <a:srgbClr val="000000"/>
              </a:solidFill>
              <a:latin typeface="Arial" panose="020B0604020202020204" pitchFamily="34" charset="0"/>
              <a:cs typeface="Arial" panose="020B0604020202020204" pitchFamily="34" charset="0"/>
            </a:endParaRPr>
          </a:p>
          <a:p>
            <a:pPr algn="ctr" defTabSz="1828800" fontAlgn="base">
              <a:spcBef>
                <a:spcPct val="0"/>
              </a:spcBef>
              <a:spcAft>
                <a:spcPct val="0"/>
              </a:spcAft>
            </a:pPr>
            <a:r>
              <a:rPr lang="en-US" altLang="en-US" sz="3600" dirty="0" err="1">
                <a:solidFill>
                  <a:srgbClr val="000000"/>
                </a:solidFill>
                <a:latin typeface="Arial" panose="020B0604020202020204" pitchFamily="34" charset="0"/>
                <a:cs typeface="Arial" panose="020B0604020202020204" pitchFamily="34" charset="0"/>
              </a:rPr>
              <a:t>hương</a:t>
            </a:r>
            <a:r>
              <a:rPr lang="en-US" altLang="en-US" sz="3600" dirty="0">
                <a:solidFill>
                  <a:srgbClr val="000000"/>
                </a:solidFill>
                <a:latin typeface="Arial" panose="020B0604020202020204" pitchFamily="34" charset="0"/>
                <a:cs typeface="Arial" panose="020B0604020202020204" pitchFamily="34" charset="0"/>
              </a:rPr>
              <a:t>,</a:t>
            </a:r>
          </a:p>
          <a:p>
            <a:pPr algn="ctr" defTabSz="1828800" fontAlgn="base">
              <a:spcBef>
                <a:spcPct val="0"/>
              </a:spcBef>
              <a:spcAft>
                <a:spcPct val="0"/>
              </a:spcAft>
            </a:pPr>
            <a:r>
              <a:rPr lang="en-US" altLang="en-US" sz="3600" dirty="0" err="1">
                <a:solidFill>
                  <a:srgbClr val="000000"/>
                </a:solidFill>
                <a:latin typeface="Arial" panose="020B0604020202020204" pitchFamily="34" charset="0"/>
                <a:cs typeface="Arial" panose="020B0604020202020204" pitchFamily="34" charset="0"/>
              </a:rPr>
              <a:t>gia</a:t>
            </a:r>
            <a:r>
              <a:rPr lang="en-US" altLang="en-US" sz="3600" dirty="0">
                <a:solidFill>
                  <a:srgbClr val="000000"/>
                </a:solidFill>
                <a:latin typeface="Arial" panose="020B0604020202020204" pitchFamily="34" charset="0"/>
                <a:cs typeface="Arial" panose="020B0604020202020204" pitchFamily="34" charset="0"/>
              </a:rPr>
              <a:t> </a:t>
            </a:r>
            <a:r>
              <a:rPr lang="en-US" altLang="en-US" sz="3600" dirty="0" err="1">
                <a:solidFill>
                  <a:srgbClr val="000000"/>
                </a:solidFill>
                <a:latin typeface="Arial" panose="020B0604020202020204" pitchFamily="34" charset="0"/>
                <a:cs typeface="Arial" panose="020B0604020202020204" pitchFamily="34" charset="0"/>
              </a:rPr>
              <a:t>đình</a:t>
            </a:r>
            <a:endParaRPr lang="en-US" altLang="en-US" sz="3600" dirty="0">
              <a:solidFill>
                <a:srgbClr val="000000"/>
              </a:solidFill>
              <a:latin typeface="Arial" panose="020B0604020202020204" pitchFamily="34" charset="0"/>
              <a:cs typeface="Arial" panose="020B0604020202020204" pitchFamily="34" charset="0"/>
            </a:endParaRPr>
          </a:p>
        </p:txBody>
      </p:sp>
      <p:grpSp>
        <p:nvGrpSpPr>
          <p:cNvPr id="229420" name="Group 44"/>
          <p:cNvGrpSpPr>
            <a:grpSpLocks/>
          </p:cNvGrpSpPr>
          <p:nvPr/>
        </p:nvGrpSpPr>
        <p:grpSpPr bwMode="auto">
          <a:xfrm>
            <a:off x="9374040" y="5131708"/>
            <a:ext cx="1625600" cy="2692400"/>
            <a:chOff x="206" y="2991"/>
            <a:chExt cx="679" cy="1215"/>
          </a:xfrm>
        </p:grpSpPr>
        <p:sp>
          <p:nvSpPr>
            <p:cNvPr id="229421" name="Freeform 45"/>
            <p:cNvSpPr>
              <a:spLocks/>
            </p:cNvSpPr>
            <p:nvPr/>
          </p:nvSpPr>
          <p:spPr bwMode="gray">
            <a:xfrm>
              <a:off x="267" y="4115"/>
              <a:ext cx="557" cy="91"/>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000000"/>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22" name="Rectangle 46"/>
            <p:cNvSpPr>
              <a:spLocks noChangeArrowheads="1"/>
            </p:cNvSpPr>
            <p:nvPr/>
          </p:nvSpPr>
          <p:spPr bwMode="gray">
            <a:xfrm>
              <a:off x="206" y="2991"/>
              <a:ext cx="679" cy="1179"/>
            </a:xfrm>
            <a:prstGeom prst="rect">
              <a:avLst/>
            </a:prstGeom>
            <a:gradFill rotWithShape="1">
              <a:gsLst>
                <a:gs pos="0">
                  <a:srgbClr val="C5C383">
                    <a:gamma/>
                    <a:tint val="36471"/>
                    <a:invGamma/>
                  </a:srgbClr>
                </a:gs>
                <a:gs pos="50000">
                  <a:srgbClr val="C5C383"/>
                </a:gs>
                <a:gs pos="100000">
                  <a:srgbClr val="C5C383">
                    <a:gamma/>
                    <a:tint val="36471"/>
                    <a:invGamma/>
                  </a:srgbClr>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1828800" eaLnBrk="0" fontAlgn="base" hangingPunct="0">
                <a:spcBef>
                  <a:spcPct val="0"/>
                </a:spcBef>
                <a:spcAft>
                  <a:spcPct val="0"/>
                </a:spcAft>
              </a:pPr>
              <a:r>
                <a:rPr lang="en-US" altLang="en-US" sz="3600">
                  <a:solidFill>
                    <a:srgbClr val="000000"/>
                  </a:solidFill>
                  <a:latin typeface="Arial" panose="020B0604020202020204" pitchFamily="34" charset="0"/>
                  <a:cs typeface="Arial" panose="020B0604020202020204" pitchFamily="34" charset="0"/>
                </a:rPr>
                <a:t>Bản </a:t>
              </a:r>
            </a:p>
            <a:p>
              <a:pPr algn="ctr" defTabSz="1828800" eaLnBrk="0" fontAlgn="base" hangingPunct="0">
                <a:spcBef>
                  <a:spcPct val="0"/>
                </a:spcBef>
                <a:spcAft>
                  <a:spcPct val="0"/>
                </a:spcAft>
              </a:pPr>
              <a:r>
                <a:rPr lang="en-US" altLang="en-US" sz="3600">
                  <a:solidFill>
                    <a:srgbClr val="000000"/>
                  </a:solidFill>
                  <a:latin typeface="Arial" panose="020B0604020202020204" pitchFamily="34" charset="0"/>
                  <a:cs typeface="Arial" panose="020B0604020202020204" pitchFamily="34" charset="0"/>
                </a:rPr>
                <a:t>thân</a:t>
              </a:r>
            </a:p>
          </p:txBody>
        </p:sp>
      </p:grpSp>
      <p:sp>
        <p:nvSpPr>
          <p:cNvPr id="229424" name="Freeform 48"/>
          <p:cNvSpPr>
            <a:spLocks/>
          </p:cNvSpPr>
          <p:nvPr/>
        </p:nvSpPr>
        <p:spPr bwMode="auto">
          <a:xfrm rot="2198382">
            <a:off x="9248797" y="1952427"/>
            <a:ext cx="996950" cy="1527174"/>
          </a:xfrm>
          <a:custGeom>
            <a:avLst/>
            <a:gdLst>
              <a:gd name="T0" fmla="*/ 0 w 1029"/>
              <a:gd name="T1" fmla="*/ 1972 h 2270"/>
              <a:gd name="T2" fmla="*/ 679 w 1029"/>
              <a:gd name="T3" fmla="*/ 1972 h 2270"/>
              <a:gd name="T4" fmla="*/ 472 w 1029"/>
              <a:gd name="T5" fmla="*/ 1804 h 2270"/>
              <a:gd name="T6" fmla="*/ 458 w 1029"/>
              <a:gd name="T7" fmla="*/ 1502 h 2270"/>
              <a:gd name="T8" fmla="*/ 464 w 1029"/>
              <a:gd name="T9" fmla="*/ 1233 h 2270"/>
              <a:gd name="T10" fmla="*/ 488 w 1029"/>
              <a:gd name="T11" fmla="*/ 999 h 2270"/>
              <a:gd name="T12" fmla="*/ 524 w 1029"/>
              <a:gd name="T13" fmla="*/ 794 h 2270"/>
              <a:gd name="T14" fmla="*/ 573 w 1029"/>
              <a:gd name="T15" fmla="*/ 619 h 2270"/>
              <a:gd name="T16" fmla="*/ 629 w 1029"/>
              <a:gd name="T17" fmla="*/ 471 h 2270"/>
              <a:gd name="T18" fmla="*/ 691 w 1029"/>
              <a:gd name="T19" fmla="*/ 346 h 2270"/>
              <a:gd name="T20" fmla="*/ 754 w 1029"/>
              <a:gd name="T21" fmla="*/ 246 h 2270"/>
              <a:gd name="T22" fmla="*/ 818 w 1029"/>
              <a:gd name="T23" fmla="*/ 165 h 2270"/>
              <a:gd name="T24" fmla="*/ 878 w 1029"/>
              <a:gd name="T25" fmla="*/ 103 h 2270"/>
              <a:gd name="T26" fmla="*/ 932 w 1029"/>
              <a:gd name="T27" fmla="*/ 59 h 2270"/>
              <a:gd name="T28" fmla="*/ 977 w 1029"/>
              <a:gd name="T29" fmla="*/ 28 h 2270"/>
              <a:gd name="T30" fmla="*/ 1009 w 1029"/>
              <a:gd name="T31" fmla="*/ 10 h 2270"/>
              <a:gd name="T32" fmla="*/ 1027 w 1029"/>
              <a:gd name="T33" fmla="*/ 2 h 2270"/>
              <a:gd name="T34" fmla="*/ 1027 w 1029"/>
              <a:gd name="T35" fmla="*/ 2 h 2270"/>
              <a:gd name="T36" fmla="*/ 1007 w 1029"/>
              <a:gd name="T37" fmla="*/ 8 h 2270"/>
              <a:gd name="T38" fmla="*/ 971 w 1029"/>
              <a:gd name="T39" fmla="*/ 22 h 2270"/>
              <a:gd name="T40" fmla="*/ 922 w 1029"/>
              <a:gd name="T41" fmla="*/ 45 h 2270"/>
              <a:gd name="T42" fmla="*/ 860 w 1029"/>
              <a:gd name="T43" fmla="*/ 83 h 2270"/>
              <a:gd name="T44" fmla="*/ 788 w 1029"/>
              <a:gd name="T45" fmla="*/ 137 h 2270"/>
              <a:gd name="T46" fmla="*/ 711 w 1029"/>
              <a:gd name="T47" fmla="*/ 205 h 2270"/>
              <a:gd name="T48" fmla="*/ 631 w 1029"/>
              <a:gd name="T49" fmla="*/ 294 h 2270"/>
              <a:gd name="T50" fmla="*/ 549 w 1029"/>
              <a:gd name="T51" fmla="*/ 406 h 2270"/>
              <a:gd name="T52" fmla="*/ 470 w 1029"/>
              <a:gd name="T53" fmla="*/ 539 h 2270"/>
              <a:gd name="T54" fmla="*/ 396 w 1029"/>
              <a:gd name="T55" fmla="*/ 700 h 2270"/>
              <a:gd name="T56" fmla="*/ 329 w 1029"/>
              <a:gd name="T57" fmla="*/ 889 h 2270"/>
              <a:gd name="T58" fmla="*/ 271 w 1029"/>
              <a:gd name="T59" fmla="*/ 1108 h 2270"/>
              <a:gd name="T60" fmla="*/ 225 w 1029"/>
              <a:gd name="T61" fmla="*/ 1359 h 2270"/>
              <a:gd name="T62" fmla="*/ 195 w 1029"/>
              <a:gd name="T63" fmla="*/ 1647 h 2270"/>
              <a:gd name="T64" fmla="*/ 183 w 1029"/>
              <a:gd name="T65" fmla="*/ 1972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9" h="2270">
                <a:moveTo>
                  <a:pt x="183" y="1972"/>
                </a:moveTo>
                <a:lnTo>
                  <a:pt x="0" y="1972"/>
                </a:lnTo>
                <a:lnTo>
                  <a:pt x="347" y="2270"/>
                </a:lnTo>
                <a:lnTo>
                  <a:pt x="679" y="1972"/>
                </a:lnTo>
                <a:lnTo>
                  <a:pt x="488" y="1972"/>
                </a:lnTo>
                <a:lnTo>
                  <a:pt x="472" y="1804"/>
                </a:lnTo>
                <a:lnTo>
                  <a:pt x="462" y="1649"/>
                </a:lnTo>
                <a:lnTo>
                  <a:pt x="458" y="1502"/>
                </a:lnTo>
                <a:lnTo>
                  <a:pt x="458" y="1363"/>
                </a:lnTo>
                <a:lnTo>
                  <a:pt x="464" y="1233"/>
                </a:lnTo>
                <a:lnTo>
                  <a:pt x="474" y="1112"/>
                </a:lnTo>
                <a:lnTo>
                  <a:pt x="488" y="999"/>
                </a:lnTo>
                <a:lnTo>
                  <a:pt x="504" y="893"/>
                </a:lnTo>
                <a:lnTo>
                  <a:pt x="524" y="794"/>
                </a:lnTo>
                <a:lnTo>
                  <a:pt x="547" y="702"/>
                </a:lnTo>
                <a:lnTo>
                  <a:pt x="573" y="619"/>
                </a:lnTo>
                <a:lnTo>
                  <a:pt x="599" y="541"/>
                </a:lnTo>
                <a:lnTo>
                  <a:pt x="629" y="471"/>
                </a:lnTo>
                <a:lnTo>
                  <a:pt x="659" y="406"/>
                </a:lnTo>
                <a:lnTo>
                  <a:pt x="691" y="346"/>
                </a:lnTo>
                <a:lnTo>
                  <a:pt x="723" y="294"/>
                </a:lnTo>
                <a:lnTo>
                  <a:pt x="754" y="246"/>
                </a:lnTo>
                <a:lnTo>
                  <a:pt x="786" y="203"/>
                </a:lnTo>
                <a:lnTo>
                  <a:pt x="818" y="165"/>
                </a:lnTo>
                <a:lnTo>
                  <a:pt x="848" y="133"/>
                </a:lnTo>
                <a:lnTo>
                  <a:pt x="878" y="103"/>
                </a:lnTo>
                <a:lnTo>
                  <a:pt x="906" y="79"/>
                </a:lnTo>
                <a:lnTo>
                  <a:pt x="932" y="59"/>
                </a:lnTo>
                <a:lnTo>
                  <a:pt x="955" y="41"/>
                </a:lnTo>
                <a:lnTo>
                  <a:pt x="977" y="28"/>
                </a:lnTo>
                <a:lnTo>
                  <a:pt x="995" y="18"/>
                </a:lnTo>
                <a:lnTo>
                  <a:pt x="1009" y="10"/>
                </a:lnTo>
                <a:lnTo>
                  <a:pt x="1021" y="4"/>
                </a:lnTo>
                <a:lnTo>
                  <a:pt x="1027" y="2"/>
                </a:lnTo>
                <a:lnTo>
                  <a:pt x="1029" y="0"/>
                </a:lnTo>
                <a:lnTo>
                  <a:pt x="1027" y="2"/>
                </a:lnTo>
                <a:lnTo>
                  <a:pt x="1019" y="4"/>
                </a:lnTo>
                <a:lnTo>
                  <a:pt x="1007" y="8"/>
                </a:lnTo>
                <a:lnTo>
                  <a:pt x="991" y="14"/>
                </a:lnTo>
                <a:lnTo>
                  <a:pt x="971" y="22"/>
                </a:lnTo>
                <a:lnTo>
                  <a:pt x="947" y="32"/>
                </a:lnTo>
                <a:lnTo>
                  <a:pt x="922" y="45"/>
                </a:lnTo>
                <a:lnTo>
                  <a:pt x="892" y="63"/>
                </a:lnTo>
                <a:lnTo>
                  <a:pt x="860" y="83"/>
                </a:lnTo>
                <a:lnTo>
                  <a:pt x="824" y="107"/>
                </a:lnTo>
                <a:lnTo>
                  <a:pt x="788" y="137"/>
                </a:lnTo>
                <a:lnTo>
                  <a:pt x="750" y="169"/>
                </a:lnTo>
                <a:lnTo>
                  <a:pt x="711" y="205"/>
                </a:lnTo>
                <a:lnTo>
                  <a:pt x="671" y="246"/>
                </a:lnTo>
                <a:lnTo>
                  <a:pt x="631" y="294"/>
                </a:lnTo>
                <a:lnTo>
                  <a:pt x="591" y="346"/>
                </a:lnTo>
                <a:lnTo>
                  <a:pt x="549" y="406"/>
                </a:lnTo>
                <a:lnTo>
                  <a:pt x="510" y="469"/>
                </a:lnTo>
                <a:lnTo>
                  <a:pt x="470" y="539"/>
                </a:lnTo>
                <a:lnTo>
                  <a:pt x="432" y="617"/>
                </a:lnTo>
                <a:lnTo>
                  <a:pt x="396" y="700"/>
                </a:lnTo>
                <a:lnTo>
                  <a:pt x="360" y="790"/>
                </a:lnTo>
                <a:lnTo>
                  <a:pt x="329" y="889"/>
                </a:lnTo>
                <a:lnTo>
                  <a:pt x="299" y="995"/>
                </a:lnTo>
                <a:lnTo>
                  <a:pt x="271" y="1108"/>
                </a:lnTo>
                <a:lnTo>
                  <a:pt x="247" y="1229"/>
                </a:lnTo>
                <a:lnTo>
                  <a:pt x="225" y="1359"/>
                </a:lnTo>
                <a:lnTo>
                  <a:pt x="209" y="1498"/>
                </a:lnTo>
                <a:lnTo>
                  <a:pt x="195" y="1647"/>
                </a:lnTo>
                <a:lnTo>
                  <a:pt x="187" y="1804"/>
                </a:lnTo>
                <a:lnTo>
                  <a:pt x="183" y="1972"/>
                </a:lnTo>
              </a:path>
            </a:pathLst>
          </a:custGeom>
          <a:solidFill>
            <a:schemeClr val="hlink"/>
          </a:solidFill>
          <a:ln w="6350">
            <a:solidFill>
              <a:srgbClr val="99CCFF"/>
            </a:solidFill>
            <a:prstDash val="solid"/>
            <a:round/>
            <a:headEnd/>
            <a:tailEnd/>
          </a:ln>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26" name="Freeform 50"/>
          <p:cNvSpPr>
            <a:spLocks/>
          </p:cNvSpPr>
          <p:nvPr/>
        </p:nvSpPr>
        <p:spPr bwMode="gray">
          <a:xfrm rot="669327" flipH="1">
            <a:off x="12631235" y="2305612"/>
            <a:ext cx="1619250" cy="914400"/>
          </a:xfrm>
          <a:custGeom>
            <a:avLst/>
            <a:gdLst>
              <a:gd name="T0" fmla="*/ 0 w 2875"/>
              <a:gd name="T1" fmla="*/ 995 h 1293"/>
              <a:gd name="T2" fmla="*/ 678 w 2875"/>
              <a:gd name="T3" fmla="*/ 995 h 1293"/>
              <a:gd name="T4" fmla="*/ 571 w 2875"/>
              <a:gd name="T5" fmla="*/ 866 h 1293"/>
              <a:gd name="T6" fmla="*/ 746 w 2875"/>
              <a:gd name="T7" fmla="*/ 643 h 1293"/>
              <a:gd name="T8" fmla="*/ 929 w 2875"/>
              <a:gd name="T9" fmla="*/ 464 h 1293"/>
              <a:gd name="T10" fmla="*/ 1118 w 2875"/>
              <a:gd name="T11" fmla="*/ 322 h 1293"/>
              <a:gd name="T12" fmla="*/ 1311 w 2875"/>
              <a:gd name="T13" fmla="*/ 217 h 1293"/>
              <a:gd name="T14" fmla="*/ 1506 w 2875"/>
              <a:gd name="T15" fmla="*/ 141 h 1293"/>
              <a:gd name="T16" fmla="*/ 1697 w 2875"/>
              <a:gd name="T17" fmla="*/ 94 h 1293"/>
              <a:gd name="T18" fmla="*/ 1882 w 2875"/>
              <a:gd name="T19" fmla="*/ 70 h 1293"/>
              <a:gd name="T20" fmla="*/ 2061 w 2875"/>
              <a:gd name="T21" fmla="*/ 66 h 1293"/>
              <a:gd name="T22" fmla="*/ 2229 w 2875"/>
              <a:gd name="T23" fmla="*/ 76 h 1293"/>
              <a:gd name="T24" fmla="*/ 2384 w 2875"/>
              <a:gd name="T25" fmla="*/ 97 h 1293"/>
              <a:gd name="T26" fmla="*/ 2523 w 2875"/>
              <a:gd name="T27" fmla="*/ 125 h 1293"/>
              <a:gd name="T28" fmla="*/ 2642 w 2875"/>
              <a:gd name="T29" fmla="*/ 159 h 1293"/>
              <a:gd name="T30" fmla="*/ 2740 w 2875"/>
              <a:gd name="T31" fmla="*/ 191 h 1293"/>
              <a:gd name="T32" fmla="*/ 2812 w 2875"/>
              <a:gd name="T33" fmla="*/ 219 h 1293"/>
              <a:gd name="T34" fmla="*/ 2859 w 2875"/>
              <a:gd name="T35" fmla="*/ 239 h 1293"/>
              <a:gd name="T36" fmla="*/ 2875 w 2875"/>
              <a:gd name="T37" fmla="*/ 247 h 1293"/>
              <a:gd name="T38" fmla="*/ 2859 w 2875"/>
              <a:gd name="T39" fmla="*/ 237 h 1293"/>
              <a:gd name="T40" fmla="*/ 2814 w 2875"/>
              <a:gd name="T41" fmla="*/ 215 h 1293"/>
              <a:gd name="T42" fmla="*/ 2740 w 2875"/>
              <a:gd name="T43" fmla="*/ 181 h 1293"/>
              <a:gd name="T44" fmla="*/ 2642 w 2875"/>
              <a:gd name="T45" fmla="*/ 141 h 1293"/>
              <a:gd name="T46" fmla="*/ 2521 w 2875"/>
              <a:gd name="T47" fmla="*/ 99 h 1293"/>
              <a:gd name="T48" fmla="*/ 2380 w 2875"/>
              <a:gd name="T49" fmla="*/ 62 h 1293"/>
              <a:gd name="T50" fmla="*/ 2223 w 2875"/>
              <a:gd name="T51" fmla="*/ 30 h 1293"/>
              <a:gd name="T52" fmla="*/ 2047 w 2875"/>
              <a:gd name="T53" fmla="*/ 8 h 1293"/>
              <a:gd name="T54" fmla="*/ 1860 w 2875"/>
              <a:gd name="T55" fmla="*/ 0 h 1293"/>
              <a:gd name="T56" fmla="*/ 1663 w 2875"/>
              <a:gd name="T57" fmla="*/ 14 h 1293"/>
              <a:gd name="T58" fmla="*/ 1456 w 2875"/>
              <a:gd name="T59" fmla="*/ 50 h 1293"/>
              <a:gd name="T60" fmla="*/ 1246 w 2875"/>
              <a:gd name="T61" fmla="*/ 113 h 1293"/>
              <a:gd name="T62" fmla="*/ 1031 w 2875"/>
              <a:gd name="T63" fmla="*/ 209 h 1293"/>
              <a:gd name="T64" fmla="*/ 814 w 2875"/>
              <a:gd name="T65" fmla="*/ 340 h 1293"/>
              <a:gd name="T66" fmla="*/ 599 w 2875"/>
              <a:gd name="T67" fmla="*/ 513 h 1293"/>
              <a:gd name="T68" fmla="*/ 388 w 2875"/>
              <a:gd name="T69" fmla="*/ 728 h 1293"/>
              <a:gd name="T70" fmla="*/ 185 w 2875"/>
              <a:gd name="T71" fmla="*/ 995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5" h="1293">
                <a:moveTo>
                  <a:pt x="185" y="995"/>
                </a:moveTo>
                <a:lnTo>
                  <a:pt x="0" y="995"/>
                </a:lnTo>
                <a:lnTo>
                  <a:pt x="193" y="1293"/>
                </a:lnTo>
                <a:lnTo>
                  <a:pt x="678" y="995"/>
                </a:lnTo>
                <a:lnTo>
                  <a:pt x="487" y="995"/>
                </a:lnTo>
                <a:lnTo>
                  <a:pt x="571" y="866"/>
                </a:lnTo>
                <a:lnTo>
                  <a:pt x="657" y="748"/>
                </a:lnTo>
                <a:lnTo>
                  <a:pt x="746" y="643"/>
                </a:lnTo>
                <a:lnTo>
                  <a:pt x="836" y="547"/>
                </a:lnTo>
                <a:lnTo>
                  <a:pt x="929" y="464"/>
                </a:lnTo>
                <a:lnTo>
                  <a:pt x="1023" y="388"/>
                </a:lnTo>
                <a:lnTo>
                  <a:pt x="1118" y="322"/>
                </a:lnTo>
                <a:lnTo>
                  <a:pt x="1216" y="265"/>
                </a:lnTo>
                <a:lnTo>
                  <a:pt x="1311" y="217"/>
                </a:lnTo>
                <a:lnTo>
                  <a:pt x="1409" y="175"/>
                </a:lnTo>
                <a:lnTo>
                  <a:pt x="1506" y="141"/>
                </a:lnTo>
                <a:lnTo>
                  <a:pt x="1602" y="115"/>
                </a:lnTo>
                <a:lnTo>
                  <a:pt x="1697" y="94"/>
                </a:lnTo>
                <a:lnTo>
                  <a:pt x="1791" y="80"/>
                </a:lnTo>
                <a:lnTo>
                  <a:pt x="1882" y="70"/>
                </a:lnTo>
                <a:lnTo>
                  <a:pt x="1974" y="66"/>
                </a:lnTo>
                <a:lnTo>
                  <a:pt x="2061" y="66"/>
                </a:lnTo>
                <a:lnTo>
                  <a:pt x="2147" y="68"/>
                </a:lnTo>
                <a:lnTo>
                  <a:pt x="2229" y="76"/>
                </a:lnTo>
                <a:lnTo>
                  <a:pt x="2308" y="86"/>
                </a:lnTo>
                <a:lnTo>
                  <a:pt x="2384" y="97"/>
                </a:lnTo>
                <a:lnTo>
                  <a:pt x="2455" y="111"/>
                </a:lnTo>
                <a:lnTo>
                  <a:pt x="2523" y="125"/>
                </a:lnTo>
                <a:lnTo>
                  <a:pt x="2585" y="141"/>
                </a:lnTo>
                <a:lnTo>
                  <a:pt x="2642" y="159"/>
                </a:lnTo>
                <a:lnTo>
                  <a:pt x="2694" y="175"/>
                </a:lnTo>
                <a:lnTo>
                  <a:pt x="2740" y="191"/>
                </a:lnTo>
                <a:lnTo>
                  <a:pt x="2780" y="205"/>
                </a:lnTo>
                <a:lnTo>
                  <a:pt x="2812" y="219"/>
                </a:lnTo>
                <a:lnTo>
                  <a:pt x="2839" y="231"/>
                </a:lnTo>
                <a:lnTo>
                  <a:pt x="2859" y="239"/>
                </a:lnTo>
                <a:lnTo>
                  <a:pt x="2871" y="245"/>
                </a:lnTo>
                <a:lnTo>
                  <a:pt x="2875" y="247"/>
                </a:lnTo>
                <a:lnTo>
                  <a:pt x="2871" y="243"/>
                </a:lnTo>
                <a:lnTo>
                  <a:pt x="2859" y="237"/>
                </a:lnTo>
                <a:lnTo>
                  <a:pt x="2839" y="227"/>
                </a:lnTo>
                <a:lnTo>
                  <a:pt x="2814" y="215"/>
                </a:lnTo>
                <a:lnTo>
                  <a:pt x="2780" y="199"/>
                </a:lnTo>
                <a:lnTo>
                  <a:pt x="2740" y="181"/>
                </a:lnTo>
                <a:lnTo>
                  <a:pt x="2694" y="161"/>
                </a:lnTo>
                <a:lnTo>
                  <a:pt x="2642" y="141"/>
                </a:lnTo>
                <a:lnTo>
                  <a:pt x="2585" y="121"/>
                </a:lnTo>
                <a:lnTo>
                  <a:pt x="2521" y="99"/>
                </a:lnTo>
                <a:lnTo>
                  <a:pt x="2453" y="80"/>
                </a:lnTo>
                <a:lnTo>
                  <a:pt x="2380" y="62"/>
                </a:lnTo>
                <a:lnTo>
                  <a:pt x="2304" y="44"/>
                </a:lnTo>
                <a:lnTo>
                  <a:pt x="2223" y="30"/>
                </a:lnTo>
                <a:lnTo>
                  <a:pt x="2137" y="16"/>
                </a:lnTo>
                <a:lnTo>
                  <a:pt x="2047" y="8"/>
                </a:lnTo>
                <a:lnTo>
                  <a:pt x="1956" y="2"/>
                </a:lnTo>
                <a:lnTo>
                  <a:pt x="1860" y="0"/>
                </a:lnTo>
                <a:lnTo>
                  <a:pt x="1763" y="4"/>
                </a:lnTo>
                <a:lnTo>
                  <a:pt x="1663" y="14"/>
                </a:lnTo>
                <a:lnTo>
                  <a:pt x="1562" y="28"/>
                </a:lnTo>
                <a:lnTo>
                  <a:pt x="1456" y="50"/>
                </a:lnTo>
                <a:lnTo>
                  <a:pt x="1353" y="78"/>
                </a:lnTo>
                <a:lnTo>
                  <a:pt x="1246" y="113"/>
                </a:lnTo>
                <a:lnTo>
                  <a:pt x="1138" y="157"/>
                </a:lnTo>
                <a:lnTo>
                  <a:pt x="1031" y="209"/>
                </a:lnTo>
                <a:lnTo>
                  <a:pt x="923" y="271"/>
                </a:lnTo>
                <a:lnTo>
                  <a:pt x="814" y="340"/>
                </a:lnTo>
                <a:lnTo>
                  <a:pt x="706" y="422"/>
                </a:lnTo>
                <a:lnTo>
                  <a:pt x="599" y="513"/>
                </a:lnTo>
                <a:lnTo>
                  <a:pt x="493" y="615"/>
                </a:lnTo>
                <a:lnTo>
                  <a:pt x="388" y="728"/>
                </a:lnTo>
                <a:lnTo>
                  <a:pt x="287" y="856"/>
                </a:lnTo>
                <a:lnTo>
                  <a:pt x="185" y="995"/>
                </a:lnTo>
              </a:path>
            </a:pathLst>
          </a:custGeom>
          <a:solidFill>
            <a:schemeClr val="hlink"/>
          </a:solidFill>
          <a:ln w="6350">
            <a:solidFill>
              <a:schemeClr val="hlink"/>
            </a:solidFill>
            <a:prstDash val="solid"/>
            <a:round/>
            <a:headEnd/>
            <a:tailEnd/>
          </a:ln>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27" name="Freeform 51"/>
          <p:cNvSpPr>
            <a:spLocks/>
          </p:cNvSpPr>
          <p:nvPr/>
        </p:nvSpPr>
        <p:spPr bwMode="gray">
          <a:xfrm rot="669327" flipH="1">
            <a:off x="8854309" y="4590224"/>
            <a:ext cx="1619250" cy="412750"/>
          </a:xfrm>
          <a:custGeom>
            <a:avLst/>
            <a:gdLst>
              <a:gd name="T0" fmla="*/ 0 w 2875"/>
              <a:gd name="T1" fmla="*/ 995 h 1293"/>
              <a:gd name="T2" fmla="*/ 678 w 2875"/>
              <a:gd name="T3" fmla="*/ 995 h 1293"/>
              <a:gd name="T4" fmla="*/ 571 w 2875"/>
              <a:gd name="T5" fmla="*/ 866 h 1293"/>
              <a:gd name="T6" fmla="*/ 746 w 2875"/>
              <a:gd name="T7" fmla="*/ 643 h 1293"/>
              <a:gd name="T8" fmla="*/ 929 w 2875"/>
              <a:gd name="T9" fmla="*/ 464 h 1293"/>
              <a:gd name="T10" fmla="*/ 1118 w 2875"/>
              <a:gd name="T11" fmla="*/ 322 h 1293"/>
              <a:gd name="T12" fmla="*/ 1311 w 2875"/>
              <a:gd name="T13" fmla="*/ 217 h 1293"/>
              <a:gd name="T14" fmla="*/ 1506 w 2875"/>
              <a:gd name="T15" fmla="*/ 141 h 1293"/>
              <a:gd name="T16" fmla="*/ 1697 w 2875"/>
              <a:gd name="T17" fmla="*/ 94 h 1293"/>
              <a:gd name="T18" fmla="*/ 1882 w 2875"/>
              <a:gd name="T19" fmla="*/ 70 h 1293"/>
              <a:gd name="T20" fmla="*/ 2061 w 2875"/>
              <a:gd name="T21" fmla="*/ 66 h 1293"/>
              <a:gd name="T22" fmla="*/ 2229 w 2875"/>
              <a:gd name="T23" fmla="*/ 76 h 1293"/>
              <a:gd name="T24" fmla="*/ 2384 w 2875"/>
              <a:gd name="T25" fmla="*/ 97 h 1293"/>
              <a:gd name="T26" fmla="*/ 2523 w 2875"/>
              <a:gd name="T27" fmla="*/ 125 h 1293"/>
              <a:gd name="T28" fmla="*/ 2642 w 2875"/>
              <a:gd name="T29" fmla="*/ 159 h 1293"/>
              <a:gd name="T30" fmla="*/ 2740 w 2875"/>
              <a:gd name="T31" fmla="*/ 191 h 1293"/>
              <a:gd name="T32" fmla="*/ 2812 w 2875"/>
              <a:gd name="T33" fmla="*/ 219 h 1293"/>
              <a:gd name="T34" fmla="*/ 2859 w 2875"/>
              <a:gd name="T35" fmla="*/ 239 h 1293"/>
              <a:gd name="T36" fmla="*/ 2875 w 2875"/>
              <a:gd name="T37" fmla="*/ 247 h 1293"/>
              <a:gd name="T38" fmla="*/ 2859 w 2875"/>
              <a:gd name="T39" fmla="*/ 237 h 1293"/>
              <a:gd name="T40" fmla="*/ 2814 w 2875"/>
              <a:gd name="T41" fmla="*/ 215 h 1293"/>
              <a:gd name="T42" fmla="*/ 2740 w 2875"/>
              <a:gd name="T43" fmla="*/ 181 h 1293"/>
              <a:gd name="T44" fmla="*/ 2642 w 2875"/>
              <a:gd name="T45" fmla="*/ 141 h 1293"/>
              <a:gd name="T46" fmla="*/ 2521 w 2875"/>
              <a:gd name="T47" fmla="*/ 99 h 1293"/>
              <a:gd name="T48" fmla="*/ 2380 w 2875"/>
              <a:gd name="T49" fmla="*/ 62 h 1293"/>
              <a:gd name="T50" fmla="*/ 2223 w 2875"/>
              <a:gd name="T51" fmla="*/ 30 h 1293"/>
              <a:gd name="T52" fmla="*/ 2047 w 2875"/>
              <a:gd name="T53" fmla="*/ 8 h 1293"/>
              <a:gd name="T54" fmla="*/ 1860 w 2875"/>
              <a:gd name="T55" fmla="*/ 0 h 1293"/>
              <a:gd name="T56" fmla="*/ 1663 w 2875"/>
              <a:gd name="T57" fmla="*/ 14 h 1293"/>
              <a:gd name="T58" fmla="*/ 1456 w 2875"/>
              <a:gd name="T59" fmla="*/ 50 h 1293"/>
              <a:gd name="T60" fmla="*/ 1246 w 2875"/>
              <a:gd name="T61" fmla="*/ 113 h 1293"/>
              <a:gd name="T62" fmla="*/ 1031 w 2875"/>
              <a:gd name="T63" fmla="*/ 209 h 1293"/>
              <a:gd name="T64" fmla="*/ 814 w 2875"/>
              <a:gd name="T65" fmla="*/ 340 h 1293"/>
              <a:gd name="T66" fmla="*/ 599 w 2875"/>
              <a:gd name="T67" fmla="*/ 513 h 1293"/>
              <a:gd name="T68" fmla="*/ 388 w 2875"/>
              <a:gd name="T69" fmla="*/ 728 h 1293"/>
              <a:gd name="T70" fmla="*/ 185 w 2875"/>
              <a:gd name="T71" fmla="*/ 995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5" h="1293">
                <a:moveTo>
                  <a:pt x="185" y="995"/>
                </a:moveTo>
                <a:lnTo>
                  <a:pt x="0" y="995"/>
                </a:lnTo>
                <a:lnTo>
                  <a:pt x="193" y="1293"/>
                </a:lnTo>
                <a:lnTo>
                  <a:pt x="678" y="995"/>
                </a:lnTo>
                <a:lnTo>
                  <a:pt x="487" y="995"/>
                </a:lnTo>
                <a:lnTo>
                  <a:pt x="571" y="866"/>
                </a:lnTo>
                <a:lnTo>
                  <a:pt x="657" y="748"/>
                </a:lnTo>
                <a:lnTo>
                  <a:pt x="746" y="643"/>
                </a:lnTo>
                <a:lnTo>
                  <a:pt x="836" y="547"/>
                </a:lnTo>
                <a:lnTo>
                  <a:pt x="929" y="464"/>
                </a:lnTo>
                <a:lnTo>
                  <a:pt x="1023" y="388"/>
                </a:lnTo>
                <a:lnTo>
                  <a:pt x="1118" y="322"/>
                </a:lnTo>
                <a:lnTo>
                  <a:pt x="1216" y="265"/>
                </a:lnTo>
                <a:lnTo>
                  <a:pt x="1311" y="217"/>
                </a:lnTo>
                <a:lnTo>
                  <a:pt x="1409" y="175"/>
                </a:lnTo>
                <a:lnTo>
                  <a:pt x="1506" y="141"/>
                </a:lnTo>
                <a:lnTo>
                  <a:pt x="1602" y="115"/>
                </a:lnTo>
                <a:lnTo>
                  <a:pt x="1697" y="94"/>
                </a:lnTo>
                <a:lnTo>
                  <a:pt x="1791" y="80"/>
                </a:lnTo>
                <a:lnTo>
                  <a:pt x="1882" y="70"/>
                </a:lnTo>
                <a:lnTo>
                  <a:pt x="1974" y="66"/>
                </a:lnTo>
                <a:lnTo>
                  <a:pt x="2061" y="66"/>
                </a:lnTo>
                <a:lnTo>
                  <a:pt x="2147" y="68"/>
                </a:lnTo>
                <a:lnTo>
                  <a:pt x="2229" y="76"/>
                </a:lnTo>
                <a:lnTo>
                  <a:pt x="2308" y="86"/>
                </a:lnTo>
                <a:lnTo>
                  <a:pt x="2384" y="97"/>
                </a:lnTo>
                <a:lnTo>
                  <a:pt x="2455" y="111"/>
                </a:lnTo>
                <a:lnTo>
                  <a:pt x="2523" y="125"/>
                </a:lnTo>
                <a:lnTo>
                  <a:pt x="2585" y="141"/>
                </a:lnTo>
                <a:lnTo>
                  <a:pt x="2642" y="159"/>
                </a:lnTo>
                <a:lnTo>
                  <a:pt x="2694" y="175"/>
                </a:lnTo>
                <a:lnTo>
                  <a:pt x="2740" y="191"/>
                </a:lnTo>
                <a:lnTo>
                  <a:pt x="2780" y="205"/>
                </a:lnTo>
                <a:lnTo>
                  <a:pt x="2812" y="219"/>
                </a:lnTo>
                <a:lnTo>
                  <a:pt x="2839" y="231"/>
                </a:lnTo>
                <a:lnTo>
                  <a:pt x="2859" y="239"/>
                </a:lnTo>
                <a:lnTo>
                  <a:pt x="2871" y="245"/>
                </a:lnTo>
                <a:lnTo>
                  <a:pt x="2875" y="247"/>
                </a:lnTo>
                <a:lnTo>
                  <a:pt x="2871" y="243"/>
                </a:lnTo>
                <a:lnTo>
                  <a:pt x="2859" y="237"/>
                </a:lnTo>
                <a:lnTo>
                  <a:pt x="2839" y="227"/>
                </a:lnTo>
                <a:lnTo>
                  <a:pt x="2814" y="215"/>
                </a:lnTo>
                <a:lnTo>
                  <a:pt x="2780" y="199"/>
                </a:lnTo>
                <a:lnTo>
                  <a:pt x="2740" y="181"/>
                </a:lnTo>
                <a:lnTo>
                  <a:pt x="2694" y="161"/>
                </a:lnTo>
                <a:lnTo>
                  <a:pt x="2642" y="141"/>
                </a:lnTo>
                <a:lnTo>
                  <a:pt x="2585" y="121"/>
                </a:lnTo>
                <a:lnTo>
                  <a:pt x="2521" y="99"/>
                </a:lnTo>
                <a:lnTo>
                  <a:pt x="2453" y="80"/>
                </a:lnTo>
                <a:lnTo>
                  <a:pt x="2380" y="62"/>
                </a:lnTo>
                <a:lnTo>
                  <a:pt x="2304" y="44"/>
                </a:lnTo>
                <a:lnTo>
                  <a:pt x="2223" y="30"/>
                </a:lnTo>
                <a:lnTo>
                  <a:pt x="2137" y="16"/>
                </a:lnTo>
                <a:lnTo>
                  <a:pt x="2047" y="8"/>
                </a:lnTo>
                <a:lnTo>
                  <a:pt x="1956" y="2"/>
                </a:lnTo>
                <a:lnTo>
                  <a:pt x="1860" y="0"/>
                </a:lnTo>
                <a:lnTo>
                  <a:pt x="1763" y="4"/>
                </a:lnTo>
                <a:lnTo>
                  <a:pt x="1663" y="14"/>
                </a:lnTo>
                <a:lnTo>
                  <a:pt x="1562" y="28"/>
                </a:lnTo>
                <a:lnTo>
                  <a:pt x="1456" y="50"/>
                </a:lnTo>
                <a:lnTo>
                  <a:pt x="1353" y="78"/>
                </a:lnTo>
                <a:lnTo>
                  <a:pt x="1246" y="113"/>
                </a:lnTo>
                <a:lnTo>
                  <a:pt x="1138" y="157"/>
                </a:lnTo>
                <a:lnTo>
                  <a:pt x="1031" y="209"/>
                </a:lnTo>
                <a:lnTo>
                  <a:pt x="923" y="271"/>
                </a:lnTo>
                <a:lnTo>
                  <a:pt x="814" y="340"/>
                </a:lnTo>
                <a:lnTo>
                  <a:pt x="706" y="422"/>
                </a:lnTo>
                <a:lnTo>
                  <a:pt x="599" y="513"/>
                </a:lnTo>
                <a:lnTo>
                  <a:pt x="493" y="615"/>
                </a:lnTo>
                <a:lnTo>
                  <a:pt x="388" y="728"/>
                </a:lnTo>
                <a:lnTo>
                  <a:pt x="287" y="856"/>
                </a:lnTo>
                <a:lnTo>
                  <a:pt x="185" y="995"/>
                </a:lnTo>
              </a:path>
            </a:pathLst>
          </a:custGeom>
          <a:solidFill>
            <a:schemeClr val="hlink"/>
          </a:solidFill>
          <a:ln w="6350">
            <a:solidFill>
              <a:schemeClr val="hlink"/>
            </a:solidFill>
            <a:prstDash val="solid"/>
            <a:round/>
            <a:headEnd/>
            <a:tailEnd/>
          </a:ln>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28" name="Freeform 52"/>
          <p:cNvSpPr>
            <a:spLocks/>
          </p:cNvSpPr>
          <p:nvPr/>
        </p:nvSpPr>
        <p:spPr bwMode="auto">
          <a:xfrm rot="3014355">
            <a:off x="5818047" y="4035363"/>
            <a:ext cx="650876" cy="1590676"/>
          </a:xfrm>
          <a:custGeom>
            <a:avLst/>
            <a:gdLst>
              <a:gd name="T0" fmla="*/ 0 w 1029"/>
              <a:gd name="T1" fmla="*/ 1972 h 2270"/>
              <a:gd name="T2" fmla="*/ 679 w 1029"/>
              <a:gd name="T3" fmla="*/ 1972 h 2270"/>
              <a:gd name="T4" fmla="*/ 472 w 1029"/>
              <a:gd name="T5" fmla="*/ 1804 h 2270"/>
              <a:gd name="T6" fmla="*/ 458 w 1029"/>
              <a:gd name="T7" fmla="*/ 1502 h 2270"/>
              <a:gd name="T8" fmla="*/ 464 w 1029"/>
              <a:gd name="T9" fmla="*/ 1233 h 2270"/>
              <a:gd name="T10" fmla="*/ 488 w 1029"/>
              <a:gd name="T11" fmla="*/ 999 h 2270"/>
              <a:gd name="T12" fmla="*/ 524 w 1029"/>
              <a:gd name="T13" fmla="*/ 794 h 2270"/>
              <a:gd name="T14" fmla="*/ 573 w 1029"/>
              <a:gd name="T15" fmla="*/ 619 h 2270"/>
              <a:gd name="T16" fmla="*/ 629 w 1029"/>
              <a:gd name="T17" fmla="*/ 471 h 2270"/>
              <a:gd name="T18" fmla="*/ 691 w 1029"/>
              <a:gd name="T19" fmla="*/ 346 h 2270"/>
              <a:gd name="T20" fmla="*/ 754 w 1029"/>
              <a:gd name="T21" fmla="*/ 246 h 2270"/>
              <a:gd name="T22" fmla="*/ 818 w 1029"/>
              <a:gd name="T23" fmla="*/ 165 h 2270"/>
              <a:gd name="T24" fmla="*/ 878 w 1029"/>
              <a:gd name="T25" fmla="*/ 103 h 2270"/>
              <a:gd name="T26" fmla="*/ 932 w 1029"/>
              <a:gd name="T27" fmla="*/ 59 h 2270"/>
              <a:gd name="T28" fmla="*/ 977 w 1029"/>
              <a:gd name="T29" fmla="*/ 28 h 2270"/>
              <a:gd name="T30" fmla="*/ 1009 w 1029"/>
              <a:gd name="T31" fmla="*/ 10 h 2270"/>
              <a:gd name="T32" fmla="*/ 1027 w 1029"/>
              <a:gd name="T33" fmla="*/ 2 h 2270"/>
              <a:gd name="T34" fmla="*/ 1027 w 1029"/>
              <a:gd name="T35" fmla="*/ 2 h 2270"/>
              <a:gd name="T36" fmla="*/ 1007 w 1029"/>
              <a:gd name="T37" fmla="*/ 8 h 2270"/>
              <a:gd name="T38" fmla="*/ 971 w 1029"/>
              <a:gd name="T39" fmla="*/ 22 h 2270"/>
              <a:gd name="T40" fmla="*/ 922 w 1029"/>
              <a:gd name="T41" fmla="*/ 45 h 2270"/>
              <a:gd name="T42" fmla="*/ 860 w 1029"/>
              <a:gd name="T43" fmla="*/ 83 h 2270"/>
              <a:gd name="T44" fmla="*/ 788 w 1029"/>
              <a:gd name="T45" fmla="*/ 137 h 2270"/>
              <a:gd name="T46" fmla="*/ 711 w 1029"/>
              <a:gd name="T47" fmla="*/ 205 h 2270"/>
              <a:gd name="T48" fmla="*/ 631 w 1029"/>
              <a:gd name="T49" fmla="*/ 294 h 2270"/>
              <a:gd name="T50" fmla="*/ 549 w 1029"/>
              <a:gd name="T51" fmla="*/ 406 h 2270"/>
              <a:gd name="T52" fmla="*/ 470 w 1029"/>
              <a:gd name="T53" fmla="*/ 539 h 2270"/>
              <a:gd name="T54" fmla="*/ 396 w 1029"/>
              <a:gd name="T55" fmla="*/ 700 h 2270"/>
              <a:gd name="T56" fmla="*/ 329 w 1029"/>
              <a:gd name="T57" fmla="*/ 889 h 2270"/>
              <a:gd name="T58" fmla="*/ 271 w 1029"/>
              <a:gd name="T59" fmla="*/ 1108 h 2270"/>
              <a:gd name="T60" fmla="*/ 225 w 1029"/>
              <a:gd name="T61" fmla="*/ 1359 h 2270"/>
              <a:gd name="T62" fmla="*/ 195 w 1029"/>
              <a:gd name="T63" fmla="*/ 1647 h 2270"/>
              <a:gd name="T64" fmla="*/ 183 w 1029"/>
              <a:gd name="T65" fmla="*/ 1972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9" h="2270">
                <a:moveTo>
                  <a:pt x="183" y="1972"/>
                </a:moveTo>
                <a:lnTo>
                  <a:pt x="0" y="1972"/>
                </a:lnTo>
                <a:lnTo>
                  <a:pt x="347" y="2270"/>
                </a:lnTo>
                <a:lnTo>
                  <a:pt x="679" y="1972"/>
                </a:lnTo>
                <a:lnTo>
                  <a:pt x="488" y="1972"/>
                </a:lnTo>
                <a:lnTo>
                  <a:pt x="472" y="1804"/>
                </a:lnTo>
                <a:lnTo>
                  <a:pt x="462" y="1649"/>
                </a:lnTo>
                <a:lnTo>
                  <a:pt x="458" y="1502"/>
                </a:lnTo>
                <a:lnTo>
                  <a:pt x="458" y="1363"/>
                </a:lnTo>
                <a:lnTo>
                  <a:pt x="464" y="1233"/>
                </a:lnTo>
                <a:lnTo>
                  <a:pt x="474" y="1112"/>
                </a:lnTo>
                <a:lnTo>
                  <a:pt x="488" y="999"/>
                </a:lnTo>
                <a:lnTo>
                  <a:pt x="504" y="893"/>
                </a:lnTo>
                <a:lnTo>
                  <a:pt x="524" y="794"/>
                </a:lnTo>
                <a:lnTo>
                  <a:pt x="547" y="702"/>
                </a:lnTo>
                <a:lnTo>
                  <a:pt x="573" y="619"/>
                </a:lnTo>
                <a:lnTo>
                  <a:pt x="599" y="541"/>
                </a:lnTo>
                <a:lnTo>
                  <a:pt x="629" y="471"/>
                </a:lnTo>
                <a:lnTo>
                  <a:pt x="659" y="406"/>
                </a:lnTo>
                <a:lnTo>
                  <a:pt x="691" y="346"/>
                </a:lnTo>
                <a:lnTo>
                  <a:pt x="723" y="294"/>
                </a:lnTo>
                <a:lnTo>
                  <a:pt x="754" y="246"/>
                </a:lnTo>
                <a:lnTo>
                  <a:pt x="786" y="203"/>
                </a:lnTo>
                <a:lnTo>
                  <a:pt x="818" y="165"/>
                </a:lnTo>
                <a:lnTo>
                  <a:pt x="848" y="133"/>
                </a:lnTo>
                <a:lnTo>
                  <a:pt x="878" y="103"/>
                </a:lnTo>
                <a:lnTo>
                  <a:pt x="906" y="79"/>
                </a:lnTo>
                <a:lnTo>
                  <a:pt x="932" y="59"/>
                </a:lnTo>
                <a:lnTo>
                  <a:pt x="955" y="41"/>
                </a:lnTo>
                <a:lnTo>
                  <a:pt x="977" y="28"/>
                </a:lnTo>
                <a:lnTo>
                  <a:pt x="995" y="18"/>
                </a:lnTo>
                <a:lnTo>
                  <a:pt x="1009" y="10"/>
                </a:lnTo>
                <a:lnTo>
                  <a:pt x="1021" y="4"/>
                </a:lnTo>
                <a:lnTo>
                  <a:pt x="1027" y="2"/>
                </a:lnTo>
                <a:lnTo>
                  <a:pt x="1029" y="0"/>
                </a:lnTo>
                <a:lnTo>
                  <a:pt x="1027" y="2"/>
                </a:lnTo>
                <a:lnTo>
                  <a:pt x="1019" y="4"/>
                </a:lnTo>
                <a:lnTo>
                  <a:pt x="1007" y="8"/>
                </a:lnTo>
                <a:lnTo>
                  <a:pt x="991" y="14"/>
                </a:lnTo>
                <a:lnTo>
                  <a:pt x="971" y="22"/>
                </a:lnTo>
                <a:lnTo>
                  <a:pt x="947" y="32"/>
                </a:lnTo>
                <a:lnTo>
                  <a:pt x="922" y="45"/>
                </a:lnTo>
                <a:lnTo>
                  <a:pt x="892" y="63"/>
                </a:lnTo>
                <a:lnTo>
                  <a:pt x="860" y="83"/>
                </a:lnTo>
                <a:lnTo>
                  <a:pt x="824" y="107"/>
                </a:lnTo>
                <a:lnTo>
                  <a:pt x="788" y="137"/>
                </a:lnTo>
                <a:lnTo>
                  <a:pt x="750" y="169"/>
                </a:lnTo>
                <a:lnTo>
                  <a:pt x="711" y="205"/>
                </a:lnTo>
                <a:lnTo>
                  <a:pt x="671" y="246"/>
                </a:lnTo>
                <a:lnTo>
                  <a:pt x="631" y="294"/>
                </a:lnTo>
                <a:lnTo>
                  <a:pt x="591" y="346"/>
                </a:lnTo>
                <a:lnTo>
                  <a:pt x="549" y="406"/>
                </a:lnTo>
                <a:lnTo>
                  <a:pt x="510" y="469"/>
                </a:lnTo>
                <a:lnTo>
                  <a:pt x="470" y="539"/>
                </a:lnTo>
                <a:lnTo>
                  <a:pt x="432" y="617"/>
                </a:lnTo>
                <a:lnTo>
                  <a:pt x="396" y="700"/>
                </a:lnTo>
                <a:lnTo>
                  <a:pt x="360" y="790"/>
                </a:lnTo>
                <a:lnTo>
                  <a:pt x="329" y="889"/>
                </a:lnTo>
                <a:lnTo>
                  <a:pt x="299" y="995"/>
                </a:lnTo>
                <a:lnTo>
                  <a:pt x="271" y="1108"/>
                </a:lnTo>
                <a:lnTo>
                  <a:pt x="247" y="1229"/>
                </a:lnTo>
                <a:lnTo>
                  <a:pt x="225" y="1359"/>
                </a:lnTo>
                <a:lnTo>
                  <a:pt x="209" y="1498"/>
                </a:lnTo>
                <a:lnTo>
                  <a:pt x="195" y="1647"/>
                </a:lnTo>
                <a:lnTo>
                  <a:pt x="187" y="1804"/>
                </a:lnTo>
                <a:lnTo>
                  <a:pt x="183" y="1972"/>
                </a:lnTo>
              </a:path>
            </a:pathLst>
          </a:custGeom>
          <a:solidFill>
            <a:schemeClr val="hlink"/>
          </a:solidFill>
          <a:ln w="6350">
            <a:solidFill>
              <a:srgbClr val="99CCFF"/>
            </a:solidFill>
            <a:prstDash val="solid"/>
            <a:round/>
            <a:headEnd/>
            <a:tailEnd/>
          </a:ln>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29" name="Freeform 53"/>
          <p:cNvSpPr>
            <a:spLocks/>
          </p:cNvSpPr>
          <p:nvPr/>
        </p:nvSpPr>
        <p:spPr bwMode="auto">
          <a:xfrm rot="3014355">
            <a:off x="13792107" y="3992025"/>
            <a:ext cx="650876" cy="1590676"/>
          </a:xfrm>
          <a:custGeom>
            <a:avLst/>
            <a:gdLst>
              <a:gd name="T0" fmla="*/ 0 w 1029"/>
              <a:gd name="T1" fmla="*/ 1972 h 2270"/>
              <a:gd name="T2" fmla="*/ 679 w 1029"/>
              <a:gd name="T3" fmla="*/ 1972 h 2270"/>
              <a:gd name="T4" fmla="*/ 472 w 1029"/>
              <a:gd name="T5" fmla="*/ 1804 h 2270"/>
              <a:gd name="T6" fmla="*/ 458 w 1029"/>
              <a:gd name="T7" fmla="*/ 1502 h 2270"/>
              <a:gd name="T8" fmla="*/ 464 w 1029"/>
              <a:gd name="T9" fmla="*/ 1233 h 2270"/>
              <a:gd name="T10" fmla="*/ 488 w 1029"/>
              <a:gd name="T11" fmla="*/ 999 h 2270"/>
              <a:gd name="T12" fmla="*/ 524 w 1029"/>
              <a:gd name="T13" fmla="*/ 794 h 2270"/>
              <a:gd name="T14" fmla="*/ 573 w 1029"/>
              <a:gd name="T15" fmla="*/ 619 h 2270"/>
              <a:gd name="T16" fmla="*/ 629 w 1029"/>
              <a:gd name="T17" fmla="*/ 471 h 2270"/>
              <a:gd name="T18" fmla="*/ 691 w 1029"/>
              <a:gd name="T19" fmla="*/ 346 h 2270"/>
              <a:gd name="T20" fmla="*/ 754 w 1029"/>
              <a:gd name="T21" fmla="*/ 246 h 2270"/>
              <a:gd name="T22" fmla="*/ 818 w 1029"/>
              <a:gd name="T23" fmla="*/ 165 h 2270"/>
              <a:gd name="T24" fmla="*/ 878 w 1029"/>
              <a:gd name="T25" fmla="*/ 103 h 2270"/>
              <a:gd name="T26" fmla="*/ 932 w 1029"/>
              <a:gd name="T27" fmla="*/ 59 h 2270"/>
              <a:gd name="T28" fmla="*/ 977 w 1029"/>
              <a:gd name="T29" fmla="*/ 28 h 2270"/>
              <a:gd name="T30" fmla="*/ 1009 w 1029"/>
              <a:gd name="T31" fmla="*/ 10 h 2270"/>
              <a:gd name="T32" fmla="*/ 1027 w 1029"/>
              <a:gd name="T33" fmla="*/ 2 h 2270"/>
              <a:gd name="T34" fmla="*/ 1027 w 1029"/>
              <a:gd name="T35" fmla="*/ 2 h 2270"/>
              <a:gd name="T36" fmla="*/ 1007 w 1029"/>
              <a:gd name="T37" fmla="*/ 8 h 2270"/>
              <a:gd name="T38" fmla="*/ 971 w 1029"/>
              <a:gd name="T39" fmla="*/ 22 h 2270"/>
              <a:gd name="T40" fmla="*/ 922 w 1029"/>
              <a:gd name="T41" fmla="*/ 45 h 2270"/>
              <a:gd name="T42" fmla="*/ 860 w 1029"/>
              <a:gd name="T43" fmla="*/ 83 h 2270"/>
              <a:gd name="T44" fmla="*/ 788 w 1029"/>
              <a:gd name="T45" fmla="*/ 137 h 2270"/>
              <a:gd name="T46" fmla="*/ 711 w 1029"/>
              <a:gd name="T47" fmla="*/ 205 h 2270"/>
              <a:gd name="T48" fmla="*/ 631 w 1029"/>
              <a:gd name="T49" fmla="*/ 294 h 2270"/>
              <a:gd name="T50" fmla="*/ 549 w 1029"/>
              <a:gd name="T51" fmla="*/ 406 h 2270"/>
              <a:gd name="T52" fmla="*/ 470 w 1029"/>
              <a:gd name="T53" fmla="*/ 539 h 2270"/>
              <a:gd name="T54" fmla="*/ 396 w 1029"/>
              <a:gd name="T55" fmla="*/ 700 h 2270"/>
              <a:gd name="T56" fmla="*/ 329 w 1029"/>
              <a:gd name="T57" fmla="*/ 889 h 2270"/>
              <a:gd name="T58" fmla="*/ 271 w 1029"/>
              <a:gd name="T59" fmla="*/ 1108 h 2270"/>
              <a:gd name="T60" fmla="*/ 225 w 1029"/>
              <a:gd name="T61" fmla="*/ 1359 h 2270"/>
              <a:gd name="T62" fmla="*/ 195 w 1029"/>
              <a:gd name="T63" fmla="*/ 1647 h 2270"/>
              <a:gd name="T64" fmla="*/ 183 w 1029"/>
              <a:gd name="T65" fmla="*/ 1972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9" h="2270">
                <a:moveTo>
                  <a:pt x="183" y="1972"/>
                </a:moveTo>
                <a:lnTo>
                  <a:pt x="0" y="1972"/>
                </a:lnTo>
                <a:lnTo>
                  <a:pt x="347" y="2270"/>
                </a:lnTo>
                <a:lnTo>
                  <a:pt x="679" y="1972"/>
                </a:lnTo>
                <a:lnTo>
                  <a:pt x="488" y="1972"/>
                </a:lnTo>
                <a:lnTo>
                  <a:pt x="472" y="1804"/>
                </a:lnTo>
                <a:lnTo>
                  <a:pt x="462" y="1649"/>
                </a:lnTo>
                <a:lnTo>
                  <a:pt x="458" y="1502"/>
                </a:lnTo>
                <a:lnTo>
                  <a:pt x="458" y="1363"/>
                </a:lnTo>
                <a:lnTo>
                  <a:pt x="464" y="1233"/>
                </a:lnTo>
                <a:lnTo>
                  <a:pt x="474" y="1112"/>
                </a:lnTo>
                <a:lnTo>
                  <a:pt x="488" y="999"/>
                </a:lnTo>
                <a:lnTo>
                  <a:pt x="504" y="893"/>
                </a:lnTo>
                <a:lnTo>
                  <a:pt x="524" y="794"/>
                </a:lnTo>
                <a:lnTo>
                  <a:pt x="547" y="702"/>
                </a:lnTo>
                <a:lnTo>
                  <a:pt x="573" y="619"/>
                </a:lnTo>
                <a:lnTo>
                  <a:pt x="599" y="541"/>
                </a:lnTo>
                <a:lnTo>
                  <a:pt x="629" y="471"/>
                </a:lnTo>
                <a:lnTo>
                  <a:pt x="659" y="406"/>
                </a:lnTo>
                <a:lnTo>
                  <a:pt x="691" y="346"/>
                </a:lnTo>
                <a:lnTo>
                  <a:pt x="723" y="294"/>
                </a:lnTo>
                <a:lnTo>
                  <a:pt x="754" y="246"/>
                </a:lnTo>
                <a:lnTo>
                  <a:pt x="786" y="203"/>
                </a:lnTo>
                <a:lnTo>
                  <a:pt x="818" y="165"/>
                </a:lnTo>
                <a:lnTo>
                  <a:pt x="848" y="133"/>
                </a:lnTo>
                <a:lnTo>
                  <a:pt x="878" y="103"/>
                </a:lnTo>
                <a:lnTo>
                  <a:pt x="906" y="79"/>
                </a:lnTo>
                <a:lnTo>
                  <a:pt x="932" y="59"/>
                </a:lnTo>
                <a:lnTo>
                  <a:pt x="955" y="41"/>
                </a:lnTo>
                <a:lnTo>
                  <a:pt x="977" y="28"/>
                </a:lnTo>
                <a:lnTo>
                  <a:pt x="995" y="18"/>
                </a:lnTo>
                <a:lnTo>
                  <a:pt x="1009" y="10"/>
                </a:lnTo>
                <a:lnTo>
                  <a:pt x="1021" y="4"/>
                </a:lnTo>
                <a:lnTo>
                  <a:pt x="1027" y="2"/>
                </a:lnTo>
                <a:lnTo>
                  <a:pt x="1029" y="0"/>
                </a:lnTo>
                <a:lnTo>
                  <a:pt x="1027" y="2"/>
                </a:lnTo>
                <a:lnTo>
                  <a:pt x="1019" y="4"/>
                </a:lnTo>
                <a:lnTo>
                  <a:pt x="1007" y="8"/>
                </a:lnTo>
                <a:lnTo>
                  <a:pt x="991" y="14"/>
                </a:lnTo>
                <a:lnTo>
                  <a:pt x="971" y="22"/>
                </a:lnTo>
                <a:lnTo>
                  <a:pt x="947" y="32"/>
                </a:lnTo>
                <a:lnTo>
                  <a:pt x="922" y="45"/>
                </a:lnTo>
                <a:lnTo>
                  <a:pt x="892" y="63"/>
                </a:lnTo>
                <a:lnTo>
                  <a:pt x="860" y="83"/>
                </a:lnTo>
                <a:lnTo>
                  <a:pt x="824" y="107"/>
                </a:lnTo>
                <a:lnTo>
                  <a:pt x="788" y="137"/>
                </a:lnTo>
                <a:lnTo>
                  <a:pt x="750" y="169"/>
                </a:lnTo>
                <a:lnTo>
                  <a:pt x="711" y="205"/>
                </a:lnTo>
                <a:lnTo>
                  <a:pt x="671" y="246"/>
                </a:lnTo>
                <a:lnTo>
                  <a:pt x="631" y="294"/>
                </a:lnTo>
                <a:lnTo>
                  <a:pt x="591" y="346"/>
                </a:lnTo>
                <a:lnTo>
                  <a:pt x="549" y="406"/>
                </a:lnTo>
                <a:lnTo>
                  <a:pt x="510" y="469"/>
                </a:lnTo>
                <a:lnTo>
                  <a:pt x="470" y="539"/>
                </a:lnTo>
                <a:lnTo>
                  <a:pt x="432" y="617"/>
                </a:lnTo>
                <a:lnTo>
                  <a:pt x="396" y="700"/>
                </a:lnTo>
                <a:lnTo>
                  <a:pt x="360" y="790"/>
                </a:lnTo>
                <a:lnTo>
                  <a:pt x="329" y="889"/>
                </a:lnTo>
                <a:lnTo>
                  <a:pt x="299" y="995"/>
                </a:lnTo>
                <a:lnTo>
                  <a:pt x="271" y="1108"/>
                </a:lnTo>
                <a:lnTo>
                  <a:pt x="247" y="1229"/>
                </a:lnTo>
                <a:lnTo>
                  <a:pt x="225" y="1359"/>
                </a:lnTo>
                <a:lnTo>
                  <a:pt x="209" y="1498"/>
                </a:lnTo>
                <a:lnTo>
                  <a:pt x="195" y="1647"/>
                </a:lnTo>
                <a:lnTo>
                  <a:pt x="187" y="1804"/>
                </a:lnTo>
                <a:lnTo>
                  <a:pt x="183" y="1972"/>
                </a:lnTo>
              </a:path>
            </a:pathLst>
          </a:custGeom>
          <a:solidFill>
            <a:schemeClr val="hlink"/>
          </a:solidFill>
          <a:ln w="6350">
            <a:solidFill>
              <a:srgbClr val="99CCFF"/>
            </a:solidFill>
            <a:prstDash val="solid"/>
            <a:round/>
            <a:headEnd/>
            <a:tailEnd/>
          </a:ln>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30" name="Freeform 54"/>
          <p:cNvSpPr>
            <a:spLocks/>
          </p:cNvSpPr>
          <p:nvPr/>
        </p:nvSpPr>
        <p:spPr bwMode="gray">
          <a:xfrm rot="669327" flipH="1">
            <a:off x="16262574" y="4565279"/>
            <a:ext cx="1584324" cy="636396"/>
          </a:xfrm>
          <a:custGeom>
            <a:avLst/>
            <a:gdLst>
              <a:gd name="T0" fmla="*/ 0 w 2875"/>
              <a:gd name="T1" fmla="*/ 995 h 1293"/>
              <a:gd name="T2" fmla="*/ 678 w 2875"/>
              <a:gd name="T3" fmla="*/ 995 h 1293"/>
              <a:gd name="T4" fmla="*/ 571 w 2875"/>
              <a:gd name="T5" fmla="*/ 866 h 1293"/>
              <a:gd name="T6" fmla="*/ 746 w 2875"/>
              <a:gd name="T7" fmla="*/ 643 h 1293"/>
              <a:gd name="T8" fmla="*/ 929 w 2875"/>
              <a:gd name="T9" fmla="*/ 464 h 1293"/>
              <a:gd name="T10" fmla="*/ 1118 w 2875"/>
              <a:gd name="T11" fmla="*/ 322 h 1293"/>
              <a:gd name="T12" fmla="*/ 1311 w 2875"/>
              <a:gd name="T13" fmla="*/ 217 h 1293"/>
              <a:gd name="T14" fmla="*/ 1506 w 2875"/>
              <a:gd name="T15" fmla="*/ 141 h 1293"/>
              <a:gd name="T16" fmla="*/ 1697 w 2875"/>
              <a:gd name="T17" fmla="*/ 94 h 1293"/>
              <a:gd name="T18" fmla="*/ 1882 w 2875"/>
              <a:gd name="T19" fmla="*/ 70 h 1293"/>
              <a:gd name="T20" fmla="*/ 2061 w 2875"/>
              <a:gd name="T21" fmla="*/ 66 h 1293"/>
              <a:gd name="T22" fmla="*/ 2229 w 2875"/>
              <a:gd name="T23" fmla="*/ 76 h 1293"/>
              <a:gd name="T24" fmla="*/ 2384 w 2875"/>
              <a:gd name="T25" fmla="*/ 97 h 1293"/>
              <a:gd name="T26" fmla="*/ 2523 w 2875"/>
              <a:gd name="T27" fmla="*/ 125 h 1293"/>
              <a:gd name="T28" fmla="*/ 2642 w 2875"/>
              <a:gd name="T29" fmla="*/ 159 h 1293"/>
              <a:gd name="T30" fmla="*/ 2740 w 2875"/>
              <a:gd name="T31" fmla="*/ 191 h 1293"/>
              <a:gd name="T32" fmla="*/ 2812 w 2875"/>
              <a:gd name="T33" fmla="*/ 219 h 1293"/>
              <a:gd name="T34" fmla="*/ 2859 w 2875"/>
              <a:gd name="T35" fmla="*/ 239 h 1293"/>
              <a:gd name="T36" fmla="*/ 2875 w 2875"/>
              <a:gd name="T37" fmla="*/ 247 h 1293"/>
              <a:gd name="T38" fmla="*/ 2859 w 2875"/>
              <a:gd name="T39" fmla="*/ 237 h 1293"/>
              <a:gd name="T40" fmla="*/ 2814 w 2875"/>
              <a:gd name="T41" fmla="*/ 215 h 1293"/>
              <a:gd name="T42" fmla="*/ 2740 w 2875"/>
              <a:gd name="T43" fmla="*/ 181 h 1293"/>
              <a:gd name="T44" fmla="*/ 2642 w 2875"/>
              <a:gd name="T45" fmla="*/ 141 h 1293"/>
              <a:gd name="T46" fmla="*/ 2521 w 2875"/>
              <a:gd name="T47" fmla="*/ 99 h 1293"/>
              <a:gd name="T48" fmla="*/ 2380 w 2875"/>
              <a:gd name="T49" fmla="*/ 62 h 1293"/>
              <a:gd name="T50" fmla="*/ 2223 w 2875"/>
              <a:gd name="T51" fmla="*/ 30 h 1293"/>
              <a:gd name="T52" fmla="*/ 2047 w 2875"/>
              <a:gd name="T53" fmla="*/ 8 h 1293"/>
              <a:gd name="T54" fmla="*/ 1860 w 2875"/>
              <a:gd name="T55" fmla="*/ 0 h 1293"/>
              <a:gd name="T56" fmla="*/ 1663 w 2875"/>
              <a:gd name="T57" fmla="*/ 14 h 1293"/>
              <a:gd name="T58" fmla="*/ 1456 w 2875"/>
              <a:gd name="T59" fmla="*/ 50 h 1293"/>
              <a:gd name="T60" fmla="*/ 1246 w 2875"/>
              <a:gd name="T61" fmla="*/ 113 h 1293"/>
              <a:gd name="T62" fmla="*/ 1031 w 2875"/>
              <a:gd name="T63" fmla="*/ 209 h 1293"/>
              <a:gd name="T64" fmla="*/ 814 w 2875"/>
              <a:gd name="T65" fmla="*/ 340 h 1293"/>
              <a:gd name="T66" fmla="*/ 599 w 2875"/>
              <a:gd name="T67" fmla="*/ 513 h 1293"/>
              <a:gd name="T68" fmla="*/ 388 w 2875"/>
              <a:gd name="T69" fmla="*/ 728 h 1293"/>
              <a:gd name="T70" fmla="*/ 185 w 2875"/>
              <a:gd name="T71" fmla="*/ 995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5" h="1293">
                <a:moveTo>
                  <a:pt x="185" y="995"/>
                </a:moveTo>
                <a:lnTo>
                  <a:pt x="0" y="995"/>
                </a:lnTo>
                <a:lnTo>
                  <a:pt x="193" y="1293"/>
                </a:lnTo>
                <a:lnTo>
                  <a:pt x="678" y="995"/>
                </a:lnTo>
                <a:lnTo>
                  <a:pt x="487" y="995"/>
                </a:lnTo>
                <a:lnTo>
                  <a:pt x="571" y="866"/>
                </a:lnTo>
                <a:lnTo>
                  <a:pt x="657" y="748"/>
                </a:lnTo>
                <a:lnTo>
                  <a:pt x="746" y="643"/>
                </a:lnTo>
                <a:lnTo>
                  <a:pt x="836" y="547"/>
                </a:lnTo>
                <a:lnTo>
                  <a:pt x="929" y="464"/>
                </a:lnTo>
                <a:lnTo>
                  <a:pt x="1023" y="388"/>
                </a:lnTo>
                <a:lnTo>
                  <a:pt x="1118" y="322"/>
                </a:lnTo>
                <a:lnTo>
                  <a:pt x="1216" y="265"/>
                </a:lnTo>
                <a:lnTo>
                  <a:pt x="1311" y="217"/>
                </a:lnTo>
                <a:lnTo>
                  <a:pt x="1409" y="175"/>
                </a:lnTo>
                <a:lnTo>
                  <a:pt x="1506" y="141"/>
                </a:lnTo>
                <a:lnTo>
                  <a:pt x="1602" y="115"/>
                </a:lnTo>
                <a:lnTo>
                  <a:pt x="1697" y="94"/>
                </a:lnTo>
                <a:lnTo>
                  <a:pt x="1791" y="80"/>
                </a:lnTo>
                <a:lnTo>
                  <a:pt x="1882" y="70"/>
                </a:lnTo>
                <a:lnTo>
                  <a:pt x="1974" y="66"/>
                </a:lnTo>
                <a:lnTo>
                  <a:pt x="2061" y="66"/>
                </a:lnTo>
                <a:lnTo>
                  <a:pt x="2147" y="68"/>
                </a:lnTo>
                <a:lnTo>
                  <a:pt x="2229" y="76"/>
                </a:lnTo>
                <a:lnTo>
                  <a:pt x="2308" y="86"/>
                </a:lnTo>
                <a:lnTo>
                  <a:pt x="2384" y="97"/>
                </a:lnTo>
                <a:lnTo>
                  <a:pt x="2455" y="111"/>
                </a:lnTo>
                <a:lnTo>
                  <a:pt x="2523" y="125"/>
                </a:lnTo>
                <a:lnTo>
                  <a:pt x="2585" y="141"/>
                </a:lnTo>
                <a:lnTo>
                  <a:pt x="2642" y="159"/>
                </a:lnTo>
                <a:lnTo>
                  <a:pt x="2694" y="175"/>
                </a:lnTo>
                <a:lnTo>
                  <a:pt x="2740" y="191"/>
                </a:lnTo>
                <a:lnTo>
                  <a:pt x="2780" y="205"/>
                </a:lnTo>
                <a:lnTo>
                  <a:pt x="2812" y="219"/>
                </a:lnTo>
                <a:lnTo>
                  <a:pt x="2839" y="231"/>
                </a:lnTo>
                <a:lnTo>
                  <a:pt x="2859" y="239"/>
                </a:lnTo>
                <a:lnTo>
                  <a:pt x="2871" y="245"/>
                </a:lnTo>
                <a:lnTo>
                  <a:pt x="2875" y="247"/>
                </a:lnTo>
                <a:lnTo>
                  <a:pt x="2871" y="243"/>
                </a:lnTo>
                <a:lnTo>
                  <a:pt x="2859" y="237"/>
                </a:lnTo>
                <a:lnTo>
                  <a:pt x="2839" y="227"/>
                </a:lnTo>
                <a:lnTo>
                  <a:pt x="2814" y="215"/>
                </a:lnTo>
                <a:lnTo>
                  <a:pt x="2780" y="199"/>
                </a:lnTo>
                <a:lnTo>
                  <a:pt x="2740" y="181"/>
                </a:lnTo>
                <a:lnTo>
                  <a:pt x="2694" y="161"/>
                </a:lnTo>
                <a:lnTo>
                  <a:pt x="2642" y="141"/>
                </a:lnTo>
                <a:lnTo>
                  <a:pt x="2585" y="121"/>
                </a:lnTo>
                <a:lnTo>
                  <a:pt x="2521" y="99"/>
                </a:lnTo>
                <a:lnTo>
                  <a:pt x="2453" y="80"/>
                </a:lnTo>
                <a:lnTo>
                  <a:pt x="2380" y="62"/>
                </a:lnTo>
                <a:lnTo>
                  <a:pt x="2304" y="44"/>
                </a:lnTo>
                <a:lnTo>
                  <a:pt x="2223" y="30"/>
                </a:lnTo>
                <a:lnTo>
                  <a:pt x="2137" y="16"/>
                </a:lnTo>
                <a:lnTo>
                  <a:pt x="2047" y="8"/>
                </a:lnTo>
                <a:lnTo>
                  <a:pt x="1956" y="2"/>
                </a:lnTo>
                <a:lnTo>
                  <a:pt x="1860" y="0"/>
                </a:lnTo>
                <a:lnTo>
                  <a:pt x="1763" y="4"/>
                </a:lnTo>
                <a:lnTo>
                  <a:pt x="1663" y="14"/>
                </a:lnTo>
                <a:lnTo>
                  <a:pt x="1562" y="28"/>
                </a:lnTo>
                <a:lnTo>
                  <a:pt x="1456" y="50"/>
                </a:lnTo>
                <a:lnTo>
                  <a:pt x="1353" y="78"/>
                </a:lnTo>
                <a:lnTo>
                  <a:pt x="1246" y="113"/>
                </a:lnTo>
                <a:lnTo>
                  <a:pt x="1138" y="157"/>
                </a:lnTo>
                <a:lnTo>
                  <a:pt x="1031" y="209"/>
                </a:lnTo>
                <a:lnTo>
                  <a:pt x="923" y="271"/>
                </a:lnTo>
                <a:lnTo>
                  <a:pt x="814" y="340"/>
                </a:lnTo>
                <a:lnTo>
                  <a:pt x="706" y="422"/>
                </a:lnTo>
                <a:lnTo>
                  <a:pt x="599" y="513"/>
                </a:lnTo>
                <a:lnTo>
                  <a:pt x="493" y="615"/>
                </a:lnTo>
                <a:lnTo>
                  <a:pt x="388" y="728"/>
                </a:lnTo>
                <a:lnTo>
                  <a:pt x="287" y="856"/>
                </a:lnTo>
                <a:lnTo>
                  <a:pt x="185" y="995"/>
                </a:lnTo>
              </a:path>
            </a:pathLst>
          </a:custGeom>
          <a:solidFill>
            <a:schemeClr val="hlink"/>
          </a:solidFill>
          <a:ln w="6350">
            <a:solidFill>
              <a:schemeClr val="hlink"/>
            </a:solidFill>
            <a:prstDash val="solid"/>
            <a:round/>
            <a:headEnd/>
            <a:tailEnd/>
          </a:ln>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31" name="AutoShape 55"/>
          <p:cNvSpPr>
            <a:spLocks noChangeArrowheads="1"/>
          </p:cNvSpPr>
          <p:nvPr/>
        </p:nvSpPr>
        <p:spPr bwMode="gray">
          <a:xfrm rot="5400000">
            <a:off x="7343945" y="4749220"/>
            <a:ext cx="708026" cy="457200"/>
          </a:xfrm>
          <a:prstGeom prst="chevron">
            <a:avLst>
              <a:gd name="adj" fmla="val 81324"/>
            </a:avLst>
          </a:prstGeom>
          <a:solidFill>
            <a:schemeClr val="hlink"/>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33" name="Line 57"/>
          <p:cNvSpPr>
            <a:spLocks noChangeShapeType="1"/>
          </p:cNvSpPr>
          <p:nvPr/>
        </p:nvSpPr>
        <p:spPr bwMode="auto">
          <a:xfrm flipV="1">
            <a:off x="5151439" y="10975974"/>
            <a:ext cx="9937750" cy="7302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40" name="Line 64"/>
          <p:cNvSpPr>
            <a:spLocks noChangeShapeType="1"/>
          </p:cNvSpPr>
          <p:nvPr/>
        </p:nvSpPr>
        <p:spPr bwMode="auto">
          <a:xfrm>
            <a:off x="3840163" y="10242551"/>
            <a:ext cx="0" cy="577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41" name="Line 65"/>
          <p:cNvSpPr>
            <a:spLocks noChangeShapeType="1"/>
          </p:cNvSpPr>
          <p:nvPr/>
        </p:nvSpPr>
        <p:spPr bwMode="auto">
          <a:xfrm>
            <a:off x="13777913" y="10099676"/>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42" name="Line 66"/>
          <p:cNvSpPr>
            <a:spLocks noChangeShapeType="1"/>
          </p:cNvSpPr>
          <p:nvPr/>
        </p:nvSpPr>
        <p:spPr bwMode="auto">
          <a:xfrm>
            <a:off x="6288087" y="10315576"/>
            <a:ext cx="0" cy="5048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43" name="Line 67"/>
          <p:cNvSpPr>
            <a:spLocks noChangeShapeType="1"/>
          </p:cNvSpPr>
          <p:nvPr/>
        </p:nvSpPr>
        <p:spPr bwMode="auto">
          <a:xfrm>
            <a:off x="8882063" y="10315576"/>
            <a:ext cx="0" cy="5048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44" name="Line 68"/>
          <p:cNvSpPr>
            <a:spLocks noChangeShapeType="1"/>
          </p:cNvSpPr>
          <p:nvPr/>
        </p:nvSpPr>
        <p:spPr bwMode="auto">
          <a:xfrm>
            <a:off x="11183937" y="10242551"/>
            <a:ext cx="0" cy="5048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45" name="AutoShape 69"/>
          <p:cNvSpPr>
            <a:spLocks noChangeArrowheads="1"/>
          </p:cNvSpPr>
          <p:nvPr/>
        </p:nvSpPr>
        <p:spPr bwMode="gray">
          <a:xfrm rot="5400000">
            <a:off x="8540750" y="11015664"/>
            <a:ext cx="708026" cy="457200"/>
          </a:xfrm>
          <a:prstGeom prst="chevron">
            <a:avLst>
              <a:gd name="adj" fmla="val 81324"/>
            </a:avLst>
          </a:prstGeom>
          <a:solidFill>
            <a:schemeClr val="hlink"/>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46" name="Rectangle 70"/>
          <p:cNvSpPr>
            <a:spLocks noChangeArrowheads="1"/>
          </p:cNvSpPr>
          <p:nvPr/>
        </p:nvSpPr>
        <p:spPr bwMode="gray">
          <a:xfrm>
            <a:off x="4487862" y="11753851"/>
            <a:ext cx="10449221" cy="1571626"/>
          </a:xfrm>
          <a:prstGeom prst="rect">
            <a:avLst/>
          </a:prstGeom>
          <a:gradFill rotWithShape="1">
            <a:gsLst>
              <a:gs pos="0">
                <a:srgbClr val="F7D6A1">
                  <a:gamma/>
                  <a:tint val="39216"/>
                  <a:invGamma/>
                </a:srgbClr>
              </a:gs>
              <a:gs pos="50000">
                <a:srgbClr val="F7D6A1"/>
              </a:gs>
              <a:gs pos="100000">
                <a:srgbClr val="F7D6A1">
                  <a:gamma/>
                  <a:tint val="39216"/>
                  <a:invGamma/>
                </a:srgbClr>
              </a:gs>
            </a:gsLst>
            <a:lin ang="2700000" scaled="1"/>
          </a:gradFill>
          <a:ln w="28575" algn="ctr">
            <a:solidFill>
              <a:srgbClr val="CC6600"/>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1828800" eaLnBrk="0" fontAlgn="base" hangingPunct="0">
              <a:spcBef>
                <a:spcPct val="0"/>
              </a:spcBef>
              <a:spcAft>
                <a:spcPct val="0"/>
              </a:spcAft>
            </a:pPr>
            <a:r>
              <a:rPr lang="en-US" altLang="en-US" sz="36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ĐẠI THI HÀO NGUYỄN DU</a:t>
            </a:r>
          </a:p>
          <a:p>
            <a:pPr algn="ctr" defTabSz="1828800" eaLnBrk="0" fontAlgn="base" hangingPunct="0">
              <a:spcBef>
                <a:spcPct val="0"/>
              </a:spcBef>
              <a:spcAft>
                <a:spcPct val="0"/>
              </a:spcAft>
            </a:pPr>
            <a:r>
              <a:rPr lang="en-US" altLang="en-US" sz="36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DANH NHÂN VĂN HÓA THẾ GIỚI</a:t>
            </a:r>
          </a:p>
        </p:txBody>
      </p:sp>
      <p:grpSp>
        <p:nvGrpSpPr>
          <p:cNvPr id="229448" name="Group 72"/>
          <p:cNvGrpSpPr>
            <a:grpSpLocks/>
          </p:cNvGrpSpPr>
          <p:nvPr/>
        </p:nvGrpSpPr>
        <p:grpSpPr bwMode="auto">
          <a:xfrm>
            <a:off x="12399548" y="5229070"/>
            <a:ext cx="1943100" cy="2692400"/>
            <a:chOff x="206" y="2991"/>
            <a:chExt cx="679" cy="1215"/>
          </a:xfrm>
        </p:grpSpPr>
        <p:sp>
          <p:nvSpPr>
            <p:cNvPr id="229449" name="Freeform 73"/>
            <p:cNvSpPr>
              <a:spLocks/>
            </p:cNvSpPr>
            <p:nvPr/>
          </p:nvSpPr>
          <p:spPr bwMode="gray">
            <a:xfrm>
              <a:off x="267" y="4115"/>
              <a:ext cx="557" cy="91"/>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000000"/>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1828800" fontAlgn="base">
                <a:spcBef>
                  <a:spcPct val="0"/>
                </a:spcBef>
                <a:spcAft>
                  <a:spcPct val="0"/>
                </a:spcAft>
              </a:pPr>
              <a:endParaRPr lang="en-US" sz="3600">
                <a:solidFill>
                  <a:srgbClr val="000000"/>
                </a:solidFill>
                <a:latin typeface="Times New Roman" panose="02020603050405020304" pitchFamily="18" charset="0"/>
                <a:cs typeface="Arial" panose="020B0604020202020204" pitchFamily="34" charset="0"/>
              </a:endParaRPr>
            </a:p>
          </p:txBody>
        </p:sp>
        <p:sp>
          <p:nvSpPr>
            <p:cNvPr id="229450" name="Rectangle 74"/>
            <p:cNvSpPr>
              <a:spLocks noChangeArrowheads="1"/>
            </p:cNvSpPr>
            <p:nvPr/>
          </p:nvSpPr>
          <p:spPr bwMode="gray">
            <a:xfrm>
              <a:off x="206" y="2991"/>
              <a:ext cx="679" cy="1179"/>
            </a:xfrm>
            <a:prstGeom prst="rect">
              <a:avLst/>
            </a:prstGeom>
            <a:gradFill rotWithShape="1">
              <a:gsLst>
                <a:gs pos="0">
                  <a:srgbClr val="C5C383">
                    <a:gamma/>
                    <a:tint val="36471"/>
                    <a:invGamma/>
                  </a:srgbClr>
                </a:gs>
                <a:gs pos="50000">
                  <a:srgbClr val="C5C383"/>
                </a:gs>
                <a:gs pos="100000">
                  <a:srgbClr val="C5C383">
                    <a:gamma/>
                    <a:tint val="36471"/>
                    <a:invGamma/>
                  </a:srgbClr>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1828800" eaLnBrk="0" fontAlgn="base" hangingPunct="0">
                <a:spcBef>
                  <a:spcPct val="0"/>
                </a:spcBef>
                <a:spcAft>
                  <a:spcPct val="0"/>
                </a:spcAft>
              </a:pPr>
              <a:r>
                <a:rPr lang="en-US" altLang="en-US" sz="3600">
                  <a:solidFill>
                    <a:srgbClr val="000000"/>
                  </a:solidFill>
                  <a:latin typeface="Arial" panose="020B0604020202020204" pitchFamily="34" charset="0"/>
                  <a:cs typeface="Arial" panose="020B0604020202020204" pitchFamily="34" charset="0"/>
                </a:rPr>
                <a:t>Sáng tác</a:t>
              </a:r>
            </a:p>
            <a:p>
              <a:pPr algn="ctr" defTabSz="1828800" eaLnBrk="0" fontAlgn="base" hangingPunct="0">
                <a:spcBef>
                  <a:spcPct val="0"/>
                </a:spcBef>
                <a:spcAft>
                  <a:spcPct val="0"/>
                </a:spcAft>
              </a:pPr>
              <a:r>
                <a:rPr lang="en-US" altLang="en-US" sz="3600">
                  <a:solidFill>
                    <a:srgbClr val="000000"/>
                  </a:solidFill>
                  <a:latin typeface="Arial" panose="020B0604020202020204" pitchFamily="34" charset="0"/>
                  <a:cs typeface="Arial" panose="020B0604020202020204" pitchFamily="34" charset="0"/>
                </a:rPr>
                <a:t>Chữ Hán</a:t>
              </a:r>
            </a:p>
          </p:txBody>
        </p:sp>
      </p:grpSp>
      <p:sp>
        <p:nvSpPr>
          <p:cNvPr id="229451" name="Rectangle 75"/>
          <p:cNvSpPr>
            <a:spLocks noChangeArrowheads="1"/>
          </p:cNvSpPr>
          <p:nvPr/>
        </p:nvSpPr>
        <p:spPr bwMode="gray">
          <a:xfrm>
            <a:off x="16770351" y="5334708"/>
            <a:ext cx="1943100" cy="2616200"/>
          </a:xfrm>
          <a:prstGeom prst="rect">
            <a:avLst/>
          </a:prstGeom>
          <a:gradFill rotWithShape="1">
            <a:gsLst>
              <a:gs pos="0">
                <a:srgbClr val="99D549">
                  <a:gamma/>
                  <a:tint val="36471"/>
                  <a:invGamma/>
                </a:srgbClr>
              </a:gs>
              <a:gs pos="50000">
                <a:srgbClr val="99D549"/>
              </a:gs>
              <a:gs pos="100000">
                <a:srgbClr val="99D549">
                  <a:gamma/>
                  <a:tint val="36471"/>
                  <a:invGamma/>
                </a:srgbClr>
              </a:gs>
            </a:gsLst>
            <a:lin ang="27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1828800" fontAlgn="base">
              <a:spcBef>
                <a:spcPct val="0"/>
              </a:spcBef>
              <a:spcAft>
                <a:spcPct val="0"/>
              </a:spcAft>
            </a:pPr>
            <a:r>
              <a:rPr lang="en-US" altLang="en-US" sz="3600">
                <a:solidFill>
                  <a:srgbClr val="000000"/>
                </a:solidFill>
                <a:latin typeface="Arial" panose="020B0604020202020204" pitchFamily="34" charset="0"/>
                <a:cs typeface="Arial" panose="020B0604020202020204" pitchFamily="34" charset="0"/>
              </a:rPr>
              <a:t>Sáng tác</a:t>
            </a:r>
          </a:p>
          <a:p>
            <a:pPr algn="ctr" defTabSz="1828800" fontAlgn="base">
              <a:spcBef>
                <a:spcPct val="0"/>
              </a:spcBef>
              <a:spcAft>
                <a:spcPct val="0"/>
              </a:spcAft>
            </a:pPr>
            <a:r>
              <a:rPr lang="en-US" altLang="en-US" sz="3600">
                <a:solidFill>
                  <a:srgbClr val="000000"/>
                </a:solidFill>
                <a:latin typeface="Arial" panose="020B0604020202020204" pitchFamily="34" charset="0"/>
                <a:cs typeface="Arial" panose="020B0604020202020204" pitchFamily="34" charset="0"/>
              </a:rPr>
              <a:t>Chữ Nôm</a:t>
            </a:r>
          </a:p>
        </p:txBody>
      </p:sp>
      <p:pic>
        <p:nvPicPr>
          <p:cNvPr id="229452" name="rg_hi" descr="ANd9GcSvXNjjXtckcq9iQYdezs_AoH8FXTjK2s5Gs6rAEvpmDMi1mwhz6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33714" y="7965220"/>
            <a:ext cx="4676776" cy="345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0429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29402"/>
                                        </p:tgtEl>
                                        <p:attrNameLst>
                                          <p:attrName>style.visibility</p:attrName>
                                        </p:attrNameLst>
                                      </p:cBhvr>
                                      <p:to>
                                        <p:strVal val="visible"/>
                                      </p:to>
                                    </p:set>
                                    <p:animEffect transition="in" filter="plus(in)">
                                      <p:cBhvr>
                                        <p:cTn id="7" dur="2000"/>
                                        <p:tgtEl>
                                          <p:spTgt spid="229402"/>
                                        </p:tgtEl>
                                      </p:cBhvr>
                                    </p:animEffect>
                                  </p:childTnLst>
                                </p:cTn>
                              </p:par>
                            </p:childTnLst>
                          </p:cTn>
                        </p:par>
                        <p:par>
                          <p:cTn id="8" fill="hold" nodeType="afterGroup">
                            <p:stCondLst>
                              <p:cond delay="2000"/>
                            </p:stCondLst>
                            <p:childTnLst>
                              <p:par>
                                <p:cTn id="9" presetID="29" presetClass="entr" presetSubtype="0" fill="hold" nodeType="afterEffect">
                                  <p:stCondLst>
                                    <p:cond delay="0"/>
                                  </p:stCondLst>
                                  <p:childTnLst>
                                    <p:set>
                                      <p:cBhvr>
                                        <p:cTn id="10" dur="1" fill="hold">
                                          <p:stCondLst>
                                            <p:cond delay="0"/>
                                          </p:stCondLst>
                                        </p:cTn>
                                        <p:tgtEl>
                                          <p:spTgt spid="229424"/>
                                        </p:tgtEl>
                                        <p:attrNameLst>
                                          <p:attrName>style.visibility</p:attrName>
                                        </p:attrNameLst>
                                      </p:cBhvr>
                                      <p:to>
                                        <p:strVal val="visible"/>
                                      </p:to>
                                    </p:set>
                                    <p:anim calcmode="lin" valueType="num">
                                      <p:cBhvr>
                                        <p:cTn id="11" dur="1000" fill="hold"/>
                                        <p:tgtEl>
                                          <p:spTgt spid="229424"/>
                                        </p:tgtEl>
                                        <p:attrNameLst>
                                          <p:attrName>ppt_x</p:attrName>
                                        </p:attrNameLst>
                                      </p:cBhvr>
                                      <p:tavLst>
                                        <p:tav tm="0">
                                          <p:val>
                                            <p:strVal val="#ppt_x-.2"/>
                                          </p:val>
                                        </p:tav>
                                        <p:tav tm="100000">
                                          <p:val>
                                            <p:strVal val="#ppt_x"/>
                                          </p:val>
                                        </p:tav>
                                      </p:tavLst>
                                    </p:anim>
                                    <p:anim calcmode="lin" valueType="num">
                                      <p:cBhvr>
                                        <p:cTn id="12" dur="1000" fill="hold"/>
                                        <p:tgtEl>
                                          <p:spTgt spid="22942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29424"/>
                                        </p:tgtEl>
                                      </p:cBhvr>
                                    </p:animEffect>
                                  </p:childTnLst>
                                </p:cTn>
                              </p:par>
                            </p:childTnLst>
                          </p:cTn>
                        </p:par>
                        <p:par>
                          <p:cTn id="14" fill="hold" nodeType="afterGroup">
                            <p:stCondLst>
                              <p:cond delay="3000"/>
                            </p:stCondLst>
                            <p:childTnLst>
                              <p:par>
                                <p:cTn id="15" presetID="50" presetClass="entr" presetSubtype="0" decel="100000" fill="hold" nodeType="afterEffect">
                                  <p:stCondLst>
                                    <p:cond delay="0"/>
                                  </p:stCondLst>
                                  <p:childTnLst>
                                    <p:set>
                                      <p:cBhvr>
                                        <p:cTn id="16" dur="1" fill="hold">
                                          <p:stCondLst>
                                            <p:cond delay="0"/>
                                          </p:stCondLst>
                                        </p:cTn>
                                        <p:tgtEl>
                                          <p:spTgt spid="229406"/>
                                        </p:tgtEl>
                                        <p:attrNameLst>
                                          <p:attrName>style.visibility</p:attrName>
                                        </p:attrNameLst>
                                      </p:cBhvr>
                                      <p:to>
                                        <p:strVal val="visible"/>
                                      </p:to>
                                    </p:set>
                                    <p:anim calcmode="lin" valueType="num">
                                      <p:cBhvr>
                                        <p:cTn id="17" dur="1000" fill="hold"/>
                                        <p:tgtEl>
                                          <p:spTgt spid="229406"/>
                                        </p:tgtEl>
                                        <p:attrNameLst>
                                          <p:attrName>ppt_w</p:attrName>
                                        </p:attrNameLst>
                                      </p:cBhvr>
                                      <p:tavLst>
                                        <p:tav tm="0">
                                          <p:val>
                                            <p:strVal val="#ppt_w+.3"/>
                                          </p:val>
                                        </p:tav>
                                        <p:tav tm="100000">
                                          <p:val>
                                            <p:strVal val="#ppt_w"/>
                                          </p:val>
                                        </p:tav>
                                      </p:tavLst>
                                    </p:anim>
                                    <p:anim calcmode="lin" valueType="num">
                                      <p:cBhvr>
                                        <p:cTn id="18" dur="1000" fill="hold"/>
                                        <p:tgtEl>
                                          <p:spTgt spid="229406"/>
                                        </p:tgtEl>
                                        <p:attrNameLst>
                                          <p:attrName>ppt_h</p:attrName>
                                        </p:attrNameLst>
                                      </p:cBhvr>
                                      <p:tavLst>
                                        <p:tav tm="0">
                                          <p:val>
                                            <p:strVal val="#ppt_h"/>
                                          </p:val>
                                        </p:tav>
                                        <p:tav tm="100000">
                                          <p:val>
                                            <p:strVal val="#ppt_h"/>
                                          </p:val>
                                        </p:tav>
                                      </p:tavLst>
                                    </p:anim>
                                    <p:animEffect transition="in" filter="fade">
                                      <p:cBhvr>
                                        <p:cTn id="19" dur="1000"/>
                                        <p:tgtEl>
                                          <p:spTgt spid="229406"/>
                                        </p:tgtEl>
                                      </p:cBhvr>
                                    </p:animEffect>
                                  </p:childTnLst>
                                </p:cTn>
                              </p:par>
                            </p:childTnLst>
                          </p:cTn>
                        </p:par>
                        <p:par>
                          <p:cTn id="20" fill="hold" nodeType="afterGroup">
                            <p:stCondLst>
                              <p:cond delay="4000"/>
                            </p:stCondLst>
                            <p:childTnLst>
                              <p:par>
                                <p:cTn id="21" presetID="29" presetClass="entr" presetSubtype="0" fill="hold" nodeType="afterEffect">
                                  <p:stCondLst>
                                    <p:cond delay="0"/>
                                  </p:stCondLst>
                                  <p:childTnLst>
                                    <p:set>
                                      <p:cBhvr>
                                        <p:cTn id="22" dur="1" fill="hold">
                                          <p:stCondLst>
                                            <p:cond delay="0"/>
                                          </p:stCondLst>
                                        </p:cTn>
                                        <p:tgtEl>
                                          <p:spTgt spid="229426"/>
                                        </p:tgtEl>
                                        <p:attrNameLst>
                                          <p:attrName>style.visibility</p:attrName>
                                        </p:attrNameLst>
                                      </p:cBhvr>
                                      <p:to>
                                        <p:strVal val="visible"/>
                                      </p:to>
                                    </p:set>
                                    <p:anim calcmode="lin" valueType="num">
                                      <p:cBhvr>
                                        <p:cTn id="23" dur="1000" fill="hold"/>
                                        <p:tgtEl>
                                          <p:spTgt spid="229426"/>
                                        </p:tgtEl>
                                        <p:attrNameLst>
                                          <p:attrName>ppt_x</p:attrName>
                                        </p:attrNameLst>
                                      </p:cBhvr>
                                      <p:tavLst>
                                        <p:tav tm="0">
                                          <p:val>
                                            <p:strVal val="#ppt_x-.2"/>
                                          </p:val>
                                        </p:tav>
                                        <p:tav tm="100000">
                                          <p:val>
                                            <p:strVal val="#ppt_x"/>
                                          </p:val>
                                        </p:tav>
                                      </p:tavLst>
                                    </p:anim>
                                    <p:anim calcmode="lin" valueType="num">
                                      <p:cBhvr>
                                        <p:cTn id="24" dur="1000" fill="hold"/>
                                        <p:tgtEl>
                                          <p:spTgt spid="229426"/>
                                        </p:tgtEl>
                                        <p:attrNameLst>
                                          <p:attrName>ppt_y</p:attrName>
                                        </p:attrNameLst>
                                      </p:cBhvr>
                                      <p:tavLst>
                                        <p:tav tm="0">
                                          <p:val>
                                            <p:strVal val="#ppt_y"/>
                                          </p:val>
                                        </p:tav>
                                        <p:tav tm="100000">
                                          <p:val>
                                            <p:strVal val="#ppt_y"/>
                                          </p:val>
                                        </p:tav>
                                      </p:tavLst>
                                    </p:anim>
                                    <p:animEffect transition="in" filter="wipe(right)" prLst="gradientSize: 0.1">
                                      <p:cBhvr>
                                        <p:cTn id="25" dur="1000"/>
                                        <p:tgtEl>
                                          <p:spTgt spid="229426"/>
                                        </p:tgtEl>
                                      </p:cBhvr>
                                    </p:animEffect>
                                  </p:childTnLst>
                                </p:cTn>
                              </p:par>
                            </p:childTnLst>
                          </p:cTn>
                        </p:par>
                        <p:par>
                          <p:cTn id="26" fill="hold" nodeType="afterGroup">
                            <p:stCondLst>
                              <p:cond delay="5000"/>
                            </p:stCondLst>
                            <p:childTnLst>
                              <p:par>
                                <p:cTn id="27" presetID="50" presetClass="entr" presetSubtype="0" decel="100000" fill="hold" nodeType="afterEffect">
                                  <p:stCondLst>
                                    <p:cond delay="0"/>
                                  </p:stCondLst>
                                  <p:childTnLst>
                                    <p:set>
                                      <p:cBhvr>
                                        <p:cTn id="28" dur="1" fill="hold">
                                          <p:stCondLst>
                                            <p:cond delay="0"/>
                                          </p:stCondLst>
                                        </p:cTn>
                                        <p:tgtEl>
                                          <p:spTgt spid="229409"/>
                                        </p:tgtEl>
                                        <p:attrNameLst>
                                          <p:attrName>style.visibility</p:attrName>
                                        </p:attrNameLst>
                                      </p:cBhvr>
                                      <p:to>
                                        <p:strVal val="visible"/>
                                      </p:to>
                                    </p:set>
                                    <p:anim calcmode="lin" valueType="num">
                                      <p:cBhvr>
                                        <p:cTn id="29" dur="1000" fill="hold"/>
                                        <p:tgtEl>
                                          <p:spTgt spid="229409"/>
                                        </p:tgtEl>
                                        <p:attrNameLst>
                                          <p:attrName>ppt_w</p:attrName>
                                        </p:attrNameLst>
                                      </p:cBhvr>
                                      <p:tavLst>
                                        <p:tav tm="0">
                                          <p:val>
                                            <p:strVal val="#ppt_w+.3"/>
                                          </p:val>
                                        </p:tav>
                                        <p:tav tm="100000">
                                          <p:val>
                                            <p:strVal val="#ppt_w"/>
                                          </p:val>
                                        </p:tav>
                                      </p:tavLst>
                                    </p:anim>
                                    <p:anim calcmode="lin" valueType="num">
                                      <p:cBhvr>
                                        <p:cTn id="30" dur="1000" fill="hold"/>
                                        <p:tgtEl>
                                          <p:spTgt spid="229409"/>
                                        </p:tgtEl>
                                        <p:attrNameLst>
                                          <p:attrName>ppt_h</p:attrName>
                                        </p:attrNameLst>
                                      </p:cBhvr>
                                      <p:tavLst>
                                        <p:tav tm="0">
                                          <p:val>
                                            <p:strVal val="#ppt_h"/>
                                          </p:val>
                                        </p:tav>
                                        <p:tav tm="100000">
                                          <p:val>
                                            <p:strVal val="#ppt_h"/>
                                          </p:val>
                                        </p:tav>
                                      </p:tavLst>
                                    </p:anim>
                                    <p:animEffect transition="in" filter="fade">
                                      <p:cBhvr>
                                        <p:cTn id="31" dur="1000"/>
                                        <p:tgtEl>
                                          <p:spTgt spid="229409"/>
                                        </p:tgtEl>
                                      </p:cBhvr>
                                    </p:animEffect>
                                  </p:childTnLst>
                                </p:cTn>
                              </p:par>
                            </p:childTnLst>
                          </p:cTn>
                        </p:par>
                        <p:par>
                          <p:cTn id="32" fill="hold" nodeType="afterGroup">
                            <p:stCondLst>
                              <p:cond delay="6000"/>
                            </p:stCondLst>
                            <p:childTnLst>
                              <p:par>
                                <p:cTn id="33" presetID="29" presetClass="entr" presetSubtype="0" fill="hold" nodeType="afterEffect">
                                  <p:stCondLst>
                                    <p:cond delay="0"/>
                                  </p:stCondLst>
                                  <p:childTnLst>
                                    <p:set>
                                      <p:cBhvr>
                                        <p:cTn id="34" dur="1" fill="hold">
                                          <p:stCondLst>
                                            <p:cond delay="0"/>
                                          </p:stCondLst>
                                        </p:cTn>
                                        <p:tgtEl>
                                          <p:spTgt spid="229428"/>
                                        </p:tgtEl>
                                        <p:attrNameLst>
                                          <p:attrName>style.visibility</p:attrName>
                                        </p:attrNameLst>
                                      </p:cBhvr>
                                      <p:to>
                                        <p:strVal val="visible"/>
                                      </p:to>
                                    </p:set>
                                    <p:anim calcmode="lin" valueType="num">
                                      <p:cBhvr>
                                        <p:cTn id="35" dur="1000" fill="hold"/>
                                        <p:tgtEl>
                                          <p:spTgt spid="229428"/>
                                        </p:tgtEl>
                                        <p:attrNameLst>
                                          <p:attrName>ppt_x</p:attrName>
                                        </p:attrNameLst>
                                      </p:cBhvr>
                                      <p:tavLst>
                                        <p:tav tm="0">
                                          <p:val>
                                            <p:strVal val="#ppt_x-.2"/>
                                          </p:val>
                                        </p:tav>
                                        <p:tav tm="100000">
                                          <p:val>
                                            <p:strVal val="#ppt_x"/>
                                          </p:val>
                                        </p:tav>
                                      </p:tavLst>
                                    </p:anim>
                                    <p:anim calcmode="lin" valueType="num">
                                      <p:cBhvr>
                                        <p:cTn id="36" dur="1000" fill="hold"/>
                                        <p:tgtEl>
                                          <p:spTgt spid="22942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29428"/>
                                        </p:tgtEl>
                                      </p:cBhvr>
                                    </p:animEffect>
                                  </p:childTnLst>
                                </p:cTn>
                              </p:par>
                            </p:childTnLst>
                          </p:cTn>
                        </p:par>
                        <p:par>
                          <p:cTn id="38" fill="hold" nodeType="afterGroup">
                            <p:stCondLst>
                              <p:cond delay="7000"/>
                            </p:stCondLst>
                            <p:childTnLst>
                              <p:par>
                                <p:cTn id="39" presetID="20" presetClass="entr" presetSubtype="0" fill="hold" nodeType="afterEffect">
                                  <p:stCondLst>
                                    <p:cond delay="0"/>
                                  </p:stCondLst>
                                  <p:childTnLst>
                                    <p:set>
                                      <p:cBhvr>
                                        <p:cTn id="40" dur="1" fill="hold">
                                          <p:stCondLst>
                                            <p:cond delay="0"/>
                                          </p:stCondLst>
                                        </p:cTn>
                                        <p:tgtEl>
                                          <p:spTgt spid="229412"/>
                                        </p:tgtEl>
                                        <p:attrNameLst>
                                          <p:attrName>style.visibility</p:attrName>
                                        </p:attrNameLst>
                                      </p:cBhvr>
                                      <p:to>
                                        <p:strVal val="visible"/>
                                      </p:to>
                                    </p:set>
                                    <p:animEffect transition="in" filter="wedge">
                                      <p:cBhvr>
                                        <p:cTn id="41" dur="2000"/>
                                        <p:tgtEl>
                                          <p:spTgt spid="229412"/>
                                        </p:tgtEl>
                                      </p:cBhvr>
                                    </p:animEffect>
                                  </p:childTnLst>
                                </p:cTn>
                              </p:par>
                            </p:childTnLst>
                          </p:cTn>
                        </p:par>
                        <p:par>
                          <p:cTn id="42" fill="hold" nodeType="afterGroup">
                            <p:stCondLst>
                              <p:cond delay="9000"/>
                            </p:stCondLst>
                            <p:childTnLst>
                              <p:par>
                                <p:cTn id="43" presetID="6" presetClass="entr" presetSubtype="16" fill="hold" nodeType="afterEffect">
                                  <p:stCondLst>
                                    <p:cond delay="0"/>
                                  </p:stCondLst>
                                  <p:childTnLst>
                                    <p:set>
                                      <p:cBhvr>
                                        <p:cTn id="44" dur="1" fill="hold">
                                          <p:stCondLst>
                                            <p:cond delay="0"/>
                                          </p:stCondLst>
                                        </p:cTn>
                                        <p:tgtEl>
                                          <p:spTgt spid="229431"/>
                                        </p:tgtEl>
                                        <p:attrNameLst>
                                          <p:attrName>style.visibility</p:attrName>
                                        </p:attrNameLst>
                                      </p:cBhvr>
                                      <p:to>
                                        <p:strVal val="visible"/>
                                      </p:to>
                                    </p:set>
                                    <p:animEffect transition="in" filter="circle(in)">
                                      <p:cBhvr>
                                        <p:cTn id="45" dur="2000"/>
                                        <p:tgtEl>
                                          <p:spTgt spid="229431"/>
                                        </p:tgtEl>
                                      </p:cBhvr>
                                    </p:animEffect>
                                  </p:childTnLst>
                                </p:cTn>
                              </p:par>
                            </p:childTnLst>
                          </p:cTn>
                        </p:par>
                        <p:par>
                          <p:cTn id="46" fill="hold" nodeType="afterGroup">
                            <p:stCondLst>
                              <p:cond delay="11000"/>
                            </p:stCondLst>
                            <p:childTnLst>
                              <p:par>
                                <p:cTn id="47" presetID="20" presetClass="entr" presetSubtype="0" fill="hold" grpId="0" nodeType="afterEffect">
                                  <p:stCondLst>
                                    <p:cond delay="0"/>
                                  </p:stCondLst>
                                  <p:childTnLst>
                                    <p:set>
                                      <p:cBhvr>
                                        <p:cTn id="48" dur="1" fill="hold">
                                          <p:stCondLst>
                                            <p:cond delay="0"/>
                                          </p:stCondLst>
                                        </p:cTn>
                                        <p:tgtEl>
                                          <p:spTgt spid="229418"/>
                                        </p:tgtEl>
                                        <p:attrNameLst>
                                          <p:attrName>style.visibility</p:attrName>
                                        </p:attrNameLst>
                                      </p:cBhvr>
                                      <p:to>
                                        <p:strVal val="visible"/>
                                      </p:to>
                                    </p:set>
                                    <p:animEffect transition="in" filter="wedge">
                                      <p:cBhvr>
                                        <p:cTn id="49" dur="2000"/>
                                        <p:tgtEl>
                                          <p:spTgt spid="229418"/>
                                        </p:tgtEl>
                                      </p:cBhvr>
                                    </p:animEffect>
                                  </p:childTnLst>
                                </p:cTn>
                              </p:par>
                            </p:childTnLst>
                          </p:cTn>
                        </p:par>
                        <p:par>
                          <p:cTn id="50" fill="hold" nodeType="afterGroup">
                            <p:stCondLst>
                              <p:cond delay="13000"/>
                            </p:stCondLst>
                            <p:childTnLst>
                              <p:par>
                                <p:cTn id="51" presetID="29" presetClass="entr" presetSubtype="0" fill="hold" nodeType="afterEffect">
                                  <p:stCondLst>
                                    <p:cond delay="0"/>
                                  </p:stCondLst>
                                  <p:childTnLst>
                                    <p:set>
                                      <p:cBhvr>
                                        <p:cTn id="52" dur="1" fill="hold">
                                          <p:stCondLst>
                                            <p:cond delay="0"/>
                                          </p:stCondLst>
                                        </p:cTn>
                                        <p:tgtEl>
                                          <p:spTgt spid="229427"/>
                                        </p:tgtEl>
                                        <p:attrNameLst>
                                          <p:attrName>style.visibility</p:attrName>
                                        </p:attrNameLst>
                                      </p:cBhvr>
                                      <p:to>
                                        <p:strVal val="visible"/>
                                      </p:to>
                                    </p:set>
                                    <p:anim calcmode="lin" valueType="num">
                                      <p:cBhvr>
                                        <p:cTn id="53" dur="1000" fill="hold"/>
                                        <p:tgtEl>
                                          <p:spTgt spid="229427"/>
                                        </p:tgtEl>
                                        <p:attrNameLst>
                                          <p:attrName>ppt_x</p:attrName>
                                        </p:attrNameLst>
                                      </p:cBhvr>
                                      <p:tavLst>
                                        <p:tav tm="0">
                                          <p:val>
                                            <p:strVal val="#ppt_x-.2"/>
                                          </p:val>
                                        </p:tav>
                                        <p:tav tm="100000">
                                          <p:val>
                                            <p:strVal val="#ppt_x"/>
                                          </p:val>
                                        </p:tav>
                                      </p:tavLst>
                                    </p:anim>
                                    <p:anim calcmode="lin" valueType="num">
                                      <p:cBhvr>
                                        <p:cTn id="54" dur="1000" fill="hold"/>
                                        <p:tgtEl>
                                          <p:spTgt spid="229427"/>
                                        </p:tgtEl>
                                        <p:attrNameLst>
                                          <p:attrName>ppt_y</p:attrName>
                                        </p:attrNameLst>
                                      </p:cBhvr>
                                      <p:tavLst>
                                        <p:tav tm="0">
                                          <p:val>
                                            <p:strVal val="#ppt_y"/>
                                          </p:val>
                                        </p:tav>
                                        <p:tav tm="100000">
                                          <p:val>
                                            <p:strVal val="#ppt_y"/>
                                          </p:val>
                                        </p:tav>
                                      </p:tavLst>
                                    </p:anim>
                                    <p:animEffect transition="in" filter="wipe(right)" prLst="gradientSize: 0.1">
                                      <p:cBhvr>
                                        <p:cTn id="55" dur="1000"/>
                                        <p:tgtEl>
                                          <p:spTgt spid="229427"/>
                                        </p:tgtEl>
                                      </p:cBhvr>
                                    </p:animEffect>
                                  </p:childTnLst>
                                </p:cTn>
                              </p:par>
                            </p:childTnLst>
                          </p:cTn>
                        </p:par>
                        <p:par>
                          <p:cTn id="56" fill="hold" nodeType="afterGroup">
                            <p:stCondLst>
                              <p:cond delay="14000"/>
                            </p:stCondLst>
                            <p:childTnLst>
                              <p:par>
                                <p:cTn id="57" presetID="20" presetClass="entr" presetSubtype="0" fill="hold" nodeType="afterEffect">
                                  <p:stCondLst>
                                    <p:cond delay="0"/>
                                  </p:stCondLst>
                                  <p:childTnLst>
                                    <p:set>
                                      <p:cBhvr>
                                        <p:cTn id="58" dur="1" fill="hold">
                                          <p:stCondLst>
                                            <p:cond delay="0"/>
                                          </p:stCondLst>
                                        </p:cTn>
                                        <p:tgtEl>
                                          <p:spTgt spid="229420"/>
                                        </p:tgtEl>
                                        <p:attrNameLst>
                                          <p:attrName>style.visibility</p:attrName>
                                        </p:attrNameLst>
                                      </p:cBhvr>
                                      <p:to>
                                        <p:strVal val="visible"/>
                                      </p:to>
                                    </p:set>
                                    <p:animEffect transition="in" filter="wedge">
                                      <p:cBhvr>
                                        <p:cTn id="59" dur="2000"/>
                                        <p:tgtEl>
                                          <p:spTgt spid="229420"/>
                                        </p:tgtEl>
                                      </p:cBhvr>
                                    </p:animEffect>
                                  </p:childTnLst>
                                </p:cTn>
                              </p:par>
                            </p:childTnLst>
                          </p:cTn>
                        </p:par>
                        <p:par>
                          <p:cTn id="60" fill="hold" nodeType="afterGroup">
                            <p:stCondLst>
                              <p:cond delay="16000"/>
                            </p:stCondLst>
                            <p:childTnLst>
                              <p:par>
                                <p:cTn id="61" presetID="29" presetClass="entr" presetSubtype="0" fill="hold" nodeType="afterEffect">
                                  <p:stCondLst>
                                    <p:cond delay="0"/>
                                  </p:stCondLst>
                                  <p:childTnLst>
                                    <p:set>
                                      <p:cBhvr>
                                        <p:cTn id="62" dur="1" fill="hold">
                                          <p:stCondLst>
                                            <p:cond delay="0"/>
                                          </p:stCondLst>
                                        </p:cTn>
                                        <p:tgtEl>
                                          <p:spTgt spid="229429"/>
                                        </p:tgtEl>
                                        <p:attrNameLst>
                                          <p:attrName>style.visibility</p:attrName>
                                        </p:attrNameLst>
                                      </p:cBhvr>
                                      <p:to>
                                        <p:strVal val="visible"/>
                                      </p:to>
                                    </p:set>
                                    <p:anim calcmode="lin" valueType="num">
                                      <p:cBhvr>
                                        <p:cTn id="63" dur="1000" fill="hold"/>
                                        <p:tgtEl>
                                          <p:spTgt spid="229429"/>
                                        </p:tgtEl>
                                        <p:attrNameLst>
                                          <p:attrName>ppt_x</p:attrName>
                                        </p:attrNameLst>
                                      </p:cBhvr>
                                      <p:tavLst>
                                        <p:tav tm="0">
                                          <p:val>
                                            <p:strVal val="#ppt_x-.2"/>
                                          </p:val>
                                        </p:tav>
                                        <p:tav tm="100000">
                                          <p:val>
                                            <p:strVal val="#ppt_x"/>
                                          </p:val>
                                        </p:tav>
                                      </p:tavLst>
                                    </p:anim>
                                    <p:anim calcmode="lin" valueType="num">
                                      <p:cBhvr>
                                        <p:cTn id="64" dur="1000" fill="hold"/>
                                        <p:tgtEl>
                                          <p:spTgt spid="229429"/>
                                        </p:tgtEl>
                                        <p:attrNameLst>
                                          <p:attrName>ppt_y</p:attrName>
                                        </p:attrNameLst>
                                      </p:cBhvr>
                                      <p:tavLst>
                                        <p:tav tm="0">
                                          <p:val>
                                            <p:strVal val="#ppt_y"/>
                                          </p:val>
                                        </p:tav>
                                        <p:tav tm="100000">
                                          <p:val>
                                            <p:strVal val="#ppt_y"/>
                                          </p:val>
                                        </p:tav>
                                      </p:tavLst>
                                    </p:anim>
                                    <p:animEffect transition="in" filter="wipe(right)" prLst="gradientSize: 0.1">
                                      <p:cBhvr>
                                        <p:cTn id="65" dur="1000"/>
                                        <p:tgtEl>
                                          <p:spTgt spid="229429"/>
                                        </p:tgtEl>
                                      </p:cBhvr>
                                    </p:animEffect>
                                  </p:childTnLst>
                                </p:cTn>
                              </p:par>
                            </p:childTnLst>
                          </p:cTn>
                        </p:par>
                        <p:par>
                          <p:cTn id="66" fill="hold" nodeType="afterGroup">
                            <p:stCondLst>
                              <p:cond delay="17000"/>
                            </p:stCondLst>
                            <p:childTnLst>
                              <p:par>
                                <p:cTn id="67" presetID="20" presetClass="entr" presetSubtype="0" fill="hold" nodeType="afterEffect">
                                  <p:stCondLst>
                                    <p:cond delay="0"/>
                                  </p:stCondLst>
                                  <p:childTnLst>
                                    <p:set>
                                      <p:cBhvr>
                                        <p:cTn id="68" dur="1" fill="hold">
                                          <p:stCondLst>
                                            <p:cond delay="0"/>
                                          </p:stCondLst>
                                        </p:cTn>
                                        <p:tgtEl>
                                          <p:spTgt spid="229448"/>
                                        </p:tgtEl>
                                        <p:attrNameLst>
                                          <p:attrName>style.visibility</p:attrName>
                                        </p:attrNameLst>
                                      </p:cBhvr>
                                      <p:to>
                                        <p:strVal val="visible"/>
                                      </p:to>
                                    </p:set>
                                    <p:animEffect transition="in" filter="wedge">
                                      <p:cBhvr>
                                        <p:cTn id="69" dur="2000"/>
                                        <p:tgtEl>
                                          <p:spTgt spid="229448"/>
                                        </p:tgtEl>
                                      </p:cBhvr>
                                    </p:animEffect>
                                  </p:childTnLst>
                                </p:cTn>
                              </p:par>
                            </p:childTnLst>
                          </p:cTn>
                        </p:par>
                        <p:par>
                          <p:cTn id="70" fill="hold" nodeType="afterGroup">
                            <p:stCondLst>
                              <p:cond delay="19000"/>
                            </p:stCondLst>
                            <p:childTnLst>
                              <p:par>
                                <p:cTn id="71" presetID="29" presetClass="entr" presetSubtype="0" fill="hold" nodeType="afterEffect">
                                  <p:stCondLst>
                                    <p:cond delay="0"/>
                                  </p:stCondLst>
                                  <p:childTnLst>
                                    <p:set>
                                      <p:cBhvr>
                                        <p:cTn id="72" dur="1" fill="hold">
                                          <p:stCondLst>
                                            <p:cond delay="0"/>
                                          </p:stCondLst>
                                        </p:cTn>
                                        <p:tgtEl>
                                          <p:spTgt spid="229430"/>
                                        </p:tgtEl>
                                        <p:attrNameLst>
                                          <p:attrName>style.visibility</p:attrName>
                                        </p:attrNameLst>
                                      </p:cBhvr>
                                      <p:to>
                                        <p:strVal val="visible"/>
                                      </p:to>
                                    </p:set>
                                    <p:anim calcmode="lin" valueType="num">
                                      <p:cBhvr>
                                        <p:cTn id="73" dur="1000" fill="hold"/>
                                        <p:tgtEl>
                                          <p:spTgt spid="229430"/>
                                        </p:tgtEl>
                                        <p:attrNameLst>
                                          <p:attrName>ppt_x</p:attrName>
                                        </p:attrNameLst>
                                      </p:cBhvr>
                                      <p:tavLst>
                                        <p:tav tm="0">
                                          <p:val>
                                            <p:strVal val="#ppt_x-.2"/>
                                          </p:val>
                                        </p:tav>
                                        <p:tav tm="100000">
                                          <p:val>
                                            <p:strVal val="#ppt_x"/>
                                          </p:val>
                                        </p:tav>
                                      </p:tavLst>
                                    </p:anim>
                                    <p:anim calcmode="lin" valueType="num">
                                      <p:cBhvr>
                                        <p:cTn id="74" dur="1000" fill="hold"/>
                                        <p:tgtEl>
                                          <p:spTgt spid="229430"/>
                                        </p:tgtEl>
                                        <p:attrNameLst>
                                          <p:attrName>ppt_y</p:attrName>
                                        </p:attrNameLst>
                                      </p:cBhvr>
                                      <p:tavLst>
                                        <p:tav tm="0">
                                          <p:val>
                                            <p:strVal val="#ppt_y"/>
                                          </p:val>
                                        </p:tav>
                                        <p:tav tm="100000">
                                          <p:val>
                                            <p:strVal val="#ppt_y"/>
                                          </p:val>
                                        </p:tav>
                                      </p:tavLst>
                                    </p:anim>
                                    <p:animEffect transition="in" filter="wipe(right)" prLst="gradientSize: 0.1">
                                      <p:cBhvr>
                                        <p:cTn id="75" dur="1000"/>
                                        <p:tgtEl>
                                          <p:spTgt spid="229430"/>
                                        </p:tgtEl>
                                      </p:cBhvr>
                                    </p:animEffect>
                                  </p:childTnLst>
                                </p:cTn>
                              </p:par>
                            </p:childTnLst>
                          </p:cTn>
                        </p:par>
                        <p:par>
                          <p:cTn id="76" fill="hold" nodeType="afterGroup">
                            <p:stCondLst>
                              <p:cond delay="20000"/>
                            </p:stCondLst>
                            <p:childTnLst>
                              <p:par>
                                <p:cTn id="77" presetID="20" presetClass="entr" presetSubtype="0" fill="hold" grpId="0" nodeType="afterEffect">
                                  <p:stCondLst>
                                    <p:cond delay="0"/>
                                  </p:stCondLst>
                                  <p:childTnLst>
                                    <p:set>
                                      <p:cBhvr>
                                        <p:cTn id="78" dur="1" fill="hold">
                                          <p:stCondLst>
                                            <p:cond delay="0"/>
                                          </p:stCondLst>
                                        </p:cTn>
                                        <p:tgtEl>
                                          <p:spTgt spid="229451"/>
                                        </p:tgtEl>
                                        <p:attrNameLst>
                                          <p:attrName>style.visibility</p:attrName>
                                        </p:attrNameLst>
                                      </p:cBhvr>
                                      <p:to>
                                        <p:strVal val="visible"/>
                                      </p:to>
                                    </p:set>
                                    <p:animEffect transition="in" filter="wedge">
                                      <p:cBhvr>
                                        <p:cTn id="79" dur="2000"/>
                                        <p:tgtEl>
                                          <p:spTgt spid="22945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0" presetClass="entr" presetSubtype="0" fill="hold" nodeType="clickEffect">
                                  <p:stCondLst>
                                    <p:cond delay="0"/>
                                  </p:stCondLst>
                                  <p:childTnLst>
                                    <p:set>
                                      <p:cBhvr>
                                        <p:cTn id="83" dur="1" fill="hold">
                                          <p:stCondLst>
                                            <p:cond delay="0"/>
                                          </p:stCondLst>
                                        </p:cTn>
                                        <p:tgtEl>
                                          <p:spTgt spid="229452"/>
                                        </p:tgtEl>
                                        <p:attrNameLst>
                                          <p:attrName>style.visibility</p:attrName>
                                        </p:attrNameLst>
                                      </p:cBhvr>
                                      <p:to>
                                        <p:strVal val="visible"/>
                                      </p:to>
                                    </p:set>
                                    <p:animEffect transition="in" filter="wedge">
                                      <p:cBhvr>
                                        <p:cTn id="84" dur="2000"/>
                                        <p:tgtEl>
                                          <p:spTgt spid="22945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6" presetClass="entr" presetSubtype="16" fill="hold" nodeType="clickEffect">
                                  <p:stCondLst>
                                    <p:cond delay="0"/>
                                  </p:stCondLst>
                                  <p:childTnLst>
                                    <p:set>
                                      <p:cBhvr>
                                        <p:cTn id="88" dur="1" fill="hold">
                                          <p:stCondLst>
                                            <p:cond delay="0"/>
                                          </p:stCondLst>
                                        </p:cTn>
                                        <p:tgtEl>
                                          <p:spTgt spid="229440"/>
                                        </p:tgtEl>
                                        <p:attrNameLst>
                                          <p:attrName>style.visibility</p:attrName>
                                        </p:attrNameLst>
                                      </p:cBhvr>
                                      <p:to>
                                        <p:strVal val="visible"/>
                                      </p:to>
                                    </p:set>
                                    <p:animEffect transition="in" filter="circle(in)">
                                      <p:cBhvr>
                                        <p:cTn id="89" dur="2000"/>
                                        <p:tgtEl>
                                          <p:spTgt spid="229440"/>
                                        </p:tgtEl>
                                      </p:cBhvr>
                                    </p:animEffect>
                                  </p:childTnLst>
                                </p:cTn>
                              </p:par>
                            </p:childTnLst>
                          </p:cTn>
                        </p:par>
                        <p:par>
                          <p:cTn id="90" fill="hold" nodeType="afterGroup">
                            <p:stCondLst>
                              <p:cond delay="2000"/>
                            </p:stCondLst>
                            <p:childTnLst>
                              <p:par>
                                <p:cTn id="91" presetID="6" presetClass="entr" presetSubtype="16" fill="hold" nodeType="afterEffect">
                                  <p:stCondLst>
                                    <p:cond delay="0"/>
                                  </p:stCondLst>
                                  <p:childTnLst>
                                    <p:set>
                                      <p:cBhvr>
                                        <p:cTn id="92" dur="1" fill="hold">
                                          <p:stCondLst>
                                            <p:cond delay="0"/>
                                          </p:stCondLst>
                                        </p:cTn>
                                        <p:tgtEl>
                                          <p:spTgt spid="229442"/>
                                        </p:tgtEl>
                                        <p:attrNameLst>
                                          <p:attrName>style.visibility</p:attrName>
                                        </p:attrNameLst>
                                      </p:cBhvr>
                                      <p:to>
                                        <p:strVal val="visible"/>
                                      </p:to>
                                    </p:set>
                                    <p:animEffect transition="in" filter="circle(in)">
                                      <p:cBhvr>
                                        <p:cTn id="93" dur="2000"/>
                                        <p:tgtEl>
                                          <p:spTgt spid="229442"/>
                                        </p:tgtEl>
                                      </p:cBhvr>
                                    </p:animEffect>
                                  </p:childTnLst>
                                </p:cTn>
                              </p:par>
                            </p:childTnLst>
                          </p:cTn>
                        </p:par>
                        <p:par>
                          <p:cTn id="94" fill="hold" nodeType="afterGroup">
                            <p:stCondLst>
                              <p:cond delay="4000"/>
                            </p:stCondLst>
                            <p:childTnLst>
                              <p:par>
                                <p:cTn id="95" presetID="6" presetClass="entr" presetSubtype="16" fill="hold" nodeType="afterEffect">
                                  <p:stCondLst>
                                    <p:cond delay="0"/>
                                  </p:stCondLst>
                                  <p:childTnLst>
                                    <p:set>
                                      <p:cBhvr>
                                        <p:cTn id="96" dur="1" fill="hold">
                                          <p:stCondLst>
                                            <p:cond delay="0"/>
                                          </p:stCondLst>
                                        </p:cTn>
                                        <p:tgtEl>
                                          <p:spTgt spid="229443"/>
                                        </p:tgtEl>
                                        <p:attrNameLst>
                                          <p:attrName>style.visibility</p:attrName>
                                        </p:attrNameLst>
                                      </p:cBhvr>
                                      <p:to>
                                        <p:strVal val="visible"/>
                                      </p:to>
                                    </p:set>
                                    <p:animEffect transition="in" filter="circle(in)">
                                      <p:cBhvr>
                                        <p:cTn id="97" dur="2000"/>
                                        <p:tgtEl>
                                          <p:spTgt spid="229443"/>
                                        </p:tgtEl>
                                      </p:cBhvr>
                                    </p:animEffect>
                                  </p:childTnLst>
                                </p:cTn>
                              </p:par>
                            </p:childTnLst>
                          </p:cTn>
                        </p:par>
                        <p:par>
                          <p:cTn id="98" fill="hold" nodeType="afterGroup">
                            <p:stCondLst>
                              <p:cond delay="6000"/>
                            </p:stCondLst>
                            <p:childTnLst>
                              <p:par>
                                <p:cTn id="99" presetID="6" presetClass="entr" presetSubtype="16" fill="hold" nodeType="afterEffect">
                                  <p:stCondLst>
                                    <p:cond delay="0"/>
                                  </p:stCondLst>
                                  <p:childTnLst>
                                    <p:set>
                                      <p:cBhvr>
                                        <p:cTn id="100" dur="1" fill="hold">
                                          <p:stCondLst>
                                            <p:cond delay="0"/>
                                          </p:stCondLst>
                                        </p:cTn>
                                        <p:tgtEl>
                                          <p:spTgt spid="229444"/>
                                        </p:tgtEl>
                                        <p:attrNameLst>
                                          <p:attrName>style.visibility</p:attrName>
                                        </p:attrNameLst>
                                      </p:cBhvr>
                                      <p:to>
                                        <p:strVal val="visible"/>
                                      </p:to>
                                    </p:set>
                                    <p:animEffect transition="in" filter="circle(in)">
                                      <p:cBhvr>
                                        <p:cTn id="101" dur="2000"/>
                                        <p:tgtEl>
                                          <p:spTgt spid="229444"/>
                                        </p:tgtEl>
                                      </p:cBhvr>
                                    </p:animEffect>
                                  </p:childTnLst>
                                </p:cTn>
                              </p:par>
                            </p:childTnLst>
                          </p:cTn>
                        </p:par>
                        <p:par>
                          <p:cTn id="102" fill="hold" nodeType="afterGroup">
                            <p:stCondLst>
                              <p:cond delay="8000"/>
                            </p:stCondLst>
                            <p:childTnLst>
                              <p:par>
                                <p:cTn id="103" presetID="6" presetClass="entr" presetSubtype="16" fill="hold" nodeType="afterEffect">
                                  <p:stCondLst>
                                    <p:cond delay="0"/>
                                  </p:stCondLst>
                                  <p:childTnLst>
                                    <p:set>
                                      <p:cBhvr>
                                        <p:cTn id="104" dur="1" fill="hold">
                                          <p:stCondLst>
                                            <p:cond delay="0"/>
                                          </p:stCondLst>
                                        </p:cTn>
                                        <p:tgtEl>
                                          <p:spTgt spid="229441"/>
                                        </p:tgtEl>
                                        <p:attrNameLst>
                                          <p:attrName>style.visibility</p:attrName>
                                        </p:attrNameLst>
                                      </p:cBhvr>
                                      <p:to>
                                        <p:strVal val="visible"/>
                                      </p:to>
                                    </p:set>
                                    <p:animEffect transition="in" filter="circle(in)">
                                      <p:cBhvr>
                                        <p:cTn id="105" dur="2000"/>
                                        <p:tgtEl>
                                          <p:spTgt spid="229441"/>
                                        </p:tgtEl>
                                      </p:cBhvr>
                                    </p:animEffect>
                                  </p:childTnLst>
                                </p:cTn>
                              </p:par>
                            </p:childTnLst>
                          </p:cTn>
                        </p:par>
                        <p:par>
                          <p:cTn id="106" fill="hold" nodeType="afterGroup">
                            <p:stCondLst>
                              <p:cond delay="10000"/>
                            </p:stCondLst>
                            <p:childTnLst>
                              <p:par>
                                <p:cTn id="107" presetID="6" presetClass="entr" presetSubtype="16" fill="hold" nodeType="afterEffect">
                                  <p:stCondLst>
                                    <p:cond delay="0"/>
                                  </p:stCondLst>
                                  <p:childTnLst>
                                    <p:set>
                                      <p:cBhvr>
                                        <p:cTn id="108" dur="1" fill="hold">
                                          <p:stCondLst>
                                            <p:cond delay="0"/>
                                          </p:stCondLst>
                                        </p:cTn>
                                        <p:tgtEl>
                                          <p:spTgt spid="229433"/>
                                        </p:tgtEl>
                                        <p:attrNameLst>
                                          <p:attrName>style.visibility</p:attrName>
                                        </p:attrNameLst>
                                      </p:cBhvr>
                                      <p:to>
                                        <p:strVal val="visible"/>
                                      </p:to>
                                    </p:set>
                                    <p:animEffect transition="in" filter="circle(in)">
                                      <p:cBhvr>
                                        <p:cTn id="109" dur="2000"/>
                                        <p:tgtEl>
                                          <p:spTgt spid="229433"/>
                                        </p:tgtEl>
                                      </p:cBhvr>
                                    </p:animEffect>
                                  </p:childTnLst>
                                </p:cTn>
                              </p:par>
                            </p:childTnLst>
                          </p:cTn>
                        </p:par>
                        <p:par>
                          <p:cTn id="110" fill="hold" nodeType="afterGroup">
                            <p:stCondLst>
                              <p:cond delay="12000"/>
                            </p:stCondLst>
                            <p:childTnLst>
                              <p:par>
                                <p:cTn id="111" presetID="6" presetClass="entr" presetSubtype="16" fill="hold" nodeType="afterEffect">
                                  <p:stCondLst>
                                    <p:cond delay="0"/>
                                  </p:stCondLst>
                                  <p:childTnLst>
                                    <p:set>
                                      <p:cBhvr>
                                        <p:cTn id="112" dur="1" fill="hold">
                                          <p:stCondLst>
                                            <p:cond delay="0"/>
                                          </p:stCondLst>
                                        </p:cTn>
                                        <p:tgtEl>
                                          <p:spTgt spid="229445"/>
                                        </p:tgtEl>
                                        <p:attrNameLst>
                                          <p:attrName>style.visibility</p:attrName>
                                        </p:attrNameLst>
                                      </p:cBhvr>
                                      <p:to>
                                        <p:strVal val="visible"/>
                                      </p:to>
                                    </p:set>
                                    <p:animEffect transition="in" filter="circle(in)">
                                      <p:cBhvr>
                                        <p:cTn id="113" dur="2000"/>
                                        <p:tgtEl>
                                          <p:spTgt spid="229445"/>
                                        </p:tgtEl>
                                      </p:cBhvr>
                                    </p:animEffect>
                                  </p:childTnLst>
                                </p:cTn>
                              </p:par>
                            </p:childTnLst>
                          </p:cTn>
                        </p:par>
                        <p:par>
                          <p:cTn id="114" fill="hold" nodeType="afterGroup">
                            <p:stCondLst>
                              <p:cond delay="14000"/>
                            </p:stCondLst>
                            <p:childTnLst>
                              <p:par>
                                <p:cTn id="115" presetID="40" presetClass="entr" presetSubtype="0" fill="hold" grpId="0" nodeType="afterEffect">
                                  <p:stCondLst>
                                    <p:cond delay="0"/>
                                  </p:stCondLst>
                                  <p:iterate type="lt">
                                    <p:tmPct val="10000"/>
                                  </p:iterate>
                                  <p:childTnLst>
                                    <p:set>
                                      <p:cBhvr>
                                        <p:cTn id="116" dur="1" fill="hold">
                                          <p:stCondLst>
                                            <p:cond delay="0"/>
                                          </p:stCondLst>
                                        </p:cTn>
                                        <p:tgtEl>
                                          <p:spTgt spid="229446"/>
                                        </p:tgtEl>
                                        <p:attrNameLst>
                                          <p:attrName>style.visibility</p:attrName>
                                        </p:attrNameLst>
                                      </p:cBhvr>
                                      <p:to>
                                        <p:strVal val="visible"/>
                                      </p:to>
                                    </p:set>
                                    <p:animEffect transition="in" filter="fade">
                                      <p:cBhvr>
                                        <p:cTn id="117" dur="1000"/>
                                        <p:tgtEl>
                                          <p:spTgt spid="229446"/>
                                        </p:tgtEl>
                                      </p:cBhvr>
                                    </p:animEffect>
                                    <p:anim calcmode="lin" valueType="num">
                                      <p:cBhvr>
                                        <p:cTn id="118" dur="1000" fill="hold"/>
                                        <p:tgtEl>
                                          <p:spTgt spid="229446"/>
                                        </p:tgtEl>
                                        <p:attrNameLst>
                                          <p:attrName>ppt_x</p:attrName>
                                        </p:attrNameLst>
                                      </p:cBhvr>
                                      <p:tavLst>
                                        <p:tav tm="0">
                                          <p:val>
                                            <p:strVal val="#ppt_x-.1"/>
                                          </p:val>
                                        </p:tav>
                                        <p:tav tm="100000">
                                          <p:val>
                                            <p:strVal val="#ppt_x"/>
                                          </p:val>
                                        </p:tav>
                                      </p:tavLst>
                                    </p:anim>
                                    <p:anim calcmode="lin" valueType="num">
                                      <p:cBhvr>
                                        <p:cTn id="119" dur="1000" fill="hold"/>
                                        <p:tgtEl>
                                          <p:spTgt spid="2294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418" grpId="0" animBg="1"/>
      <p:bldP spid="229446" grpId="0" animBg="1"/>
      <p:bldP spid="2294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7349" y="954882"/>
            <a:ext cx="23612476" cy="0"/>
            <a:chOff x="192881" y="477441"/>
            <a:chExt cx="11806238" cy="0"/>
          </a:xfrm>
        </p:grpSpPr>
        <p:cxnSp>
          <p:nvCxnSpPr>
            <p:cNvPr id="4" name="直接连接符 3"/>
            <p:cNvCxnSpPr/>
            <p:nvPr/>
          </p:nvCxnSpPr>
          <p:spPr>
            <a:xfrm>
              <a:off x="192881"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75839" y="477441"/>
              <a:ext cx="4823280" cy="0"/>
            </a:xfrm>
            <a:prstGeom prst="line">
              <a:avLst/>
            </a:prstGeom>
            <a:ln>
              <a:solidFill>
                <a:schemeClr val="bg1"/>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5588172" y="3217843"/>
            <a:ext cx="4035562" cy="7970230"/>
            <a:chOff x="4858159" y="1363057"/>
            <a:chExt cx="2447515" cy="3985115"/>
          </a:xfrm>
        </p:grpSpPr>
        <p:cxnSp>
          <p:nvCxnSpPr>
            <p:cNvPr id="15" name="直接连接符 14"/>
            <p:cNvCxnSpPr/>
            <p:nvPr/>
          </p:nvCxnSpPr>
          <p:spPr>
            <a:xfrm>
              <a:off x="4858159" y="1363057"/>
              <a:ext cx="1757362" cy="0"/>
            </a:xfrm>
            <a:prstGeom prst="line">
              <a:avLst/>
            </a:prstGeom>
            <a:noFill/>
            <a:ln w="6350" cap="flat" cmpd="sng" algn="ctr">
              <a:solidFill>
                <a:schemeClr val="bg1"/>
              </a:solidFill>
              <a:prstDash val="dash"/>
              <a:miter lim="800000"/>
            </a:ln>
            <a:effectLst/>
          </p:spPr>
        </p:cxnSp>
        <p:cxnSp>
          <p:nvCxnSpPr>
            <p:cNvPr id="16" name="直接连接符 15"/>
            <p:cNvCxnSpPr/>
            <p:nvPr/>
          </p:nvCxnSpPr>
          <p:spPr>
            <a:xfrm>
              <a:off x="5548312" y="2732088"/>
              <a:ext cx="1757362" cy="0"/>
            </a:xfrm>
            <a:prstGeom prst="line">
              <a:avLst/>
            </a:prstGeom>
            <a:noFill/>
            <a:ln w="6350" cap="flat" cmpd="sng" algn="ctr">
              <a:solidFill>
                <a:schemeClr val="bg1"/>
              </a:solidFill>
              <a:prstDash val="dash"/>
              <a:miter lim="800000"/>
            </a:ln>
            <a:effectLst/>
          </p:spPr>
        </p:cxnSp>
        <p:cxnSp>
          <p:nvCxnSpPr>
            <p:cNvPr id="17" name="直接连接符 16"/>
            <p:cNvCxnSpPr/>
            <p:nvPr/>
          </p:nvCxnSpPr>
          <p:spPr>
            <a:xfrm>
              <a:off x="5548312" y="4125913"/>
              <a:ext cx="1757362" cy="0"/>
            </a:xfrm>
            <a:prstGeom prst="line">
              <a:avLst/>
            </a:prstGeom>
            <a:noFill/>
            <a:ln w="6350" cap="flat" cmpd="sng" algn="ctr">
              <a:solidFill>
                <a:schemeClr val="bg1"/>
              </a:solidFill>
              <a:prstDash val="dash"/>
              <a:miter lim="800000"/>
            </a:ln>
            <a:effectLst/>
          </p:spPr>
        </p:cxnSp>
        <p:cxnSp>
          <p:nvCxnSpPr>
            <p:cNvPr id="18" name="直接连接符 17"/>
            <p:cNvCxnSpPr/>
            <p:nvPr/>
          </p:nvCxnSpPr>
          <p:spPr>
            <a:xfrm>
              <a:off x="4878207" y="5348172"/>
              <a:ext cx="1757362" cy="0"/>
            </a:xfrm>
            <a:prstGeom prst="line">
              <a:avLst/>
            </a:prstGeom>
            <a:noFill/>
            <a:ln w="6350" cap="flat" cmpd="sng" algn="ctr">
              <a:solidFill>
                <a:schemeClr val="bg1"/>
              </a:solidFill>
              <a:prstDash val="dash"/>
              <a:miter lim="800000"/>
            </a:ln>
            <a:effectLst/>
          </p:spPr>
        </p:cxnSp>
      </p:grpSp>
      <p:grpSp>
        <p:nvGrpSpPr>
          <p:cNvPr id="19" name="组合 18"/>
          <p:cNvGrpSpPr/>
          <p:nvPr/>
        </p:nvGrpSpPr>
        <p:grpSpPr>
          <a:xfrm>
            <a:off x="3963875" y="2339531"/>
            <a:ext cx="1657352" cy="1657348"/>
            <a:chOff x="4995862" y="923926"/>
            <a:chExt cx="828676" cy="828674"/>
          </a:xfrm>
        </p:grpSpPr>
        <p:sp>
          <p:nvSpPr>
            <p:cNvPr id="20" name="椭圆 19"/>
            <p:cNvSpPr/>
            <p:nvPr/>
          </p:nvSpPr>
          <p:spPr>
            <a:xfrm>
              <a:off x="4995862" y="923926"/>
              <a:ext cx="828676" cy="828674"/>
            </a:xfrm>
            <a:prstGeom prst="ellipse">
              <a:avLst/>
            </a:prstGeom>
            <a:gradFill>
              <a:gsLst>
                <a:gs pos="0">
                  <a:srgbClr val="FFFFFF"/>
                </a:gs>
                <a:gs pos="51000">
                  <a:srgbClr val="FFFFFF">
                    <a:lumMod val="95000"/>
                  </a:srgbClr>
                </a:gs>
                <a:gs pos="100000">
                  <a:srgbClr val="FFFFFF">
                    <a:lumMod val="75000"/>
                  </a:srgbClr>
                </a:gs>
              </a:gsLst>
              <a:lin ang="18900000" scaled="0"/>
            </a:gradFill>
            <a:ln w="38100" cap="flat" cmpd="sng" algn="ctr">
              <a:gradFill>
                <a:gsLst>
                  <a:gs pos="0">
                    <a:srgbClr val="FFFFFF">
                      <a:lumMod val="95000"/>
                    </a:srgbClr>
                  </a:gs>
                  <a:gs pos="100000">
                    <a:srgbClr val="FFFFFF">
                      <a:lumMod val="85000"/>
                    </a:srgbClr>
                  </a:gs>
                </a:gsLst>
                <a:lin ang="5400000" scaled="1"/>
              </a:gradFill>
              <a:prstDash val="solid"/>
              <a:miter lim="800000"/>
            </a:ln>
            <a:effectLst>
              <a:outerShdw blurRad="317500" dist="152400" dir="8100000" algn="tr" rotWithShape="0">
                <a:prstClr val="black">
                  <a:alpha val="53000"/>
                </a:prstClr>
              </a:outerShdw>
            </a:effectLst>
          </p:spPr>
          <p:txBody>
            <a:bodyPr rot="0" spcFirstLastPara="0" vertOverflow="overflow" horzOverflow="overflow" vert="horz" wrap="square" lIns="182880" tIns="91440" rIns="182880" bIns="91440" numCol="1" spcCol="0" rtlCol="0" fromWordArt="0" anchor="ctr" anchorCtr="0" forceAA="0" compatLnSpc="1">
              <a:noAutofit/>
            </a:bodyPr>
            <a:lstStyle/>
            <a:p>
              <a:pPr algn="ctr" defTabSz="1828800" fontAlgn="base">
                <a:spcBef>
                  <a:spcPct val="0"/>
                </a:spcBef>
                <a:spcAft>
                  <a:spcPct val="0"/>
                </a:spcAft>
                <a:defRPr/>
              </a:pPr>
              <a:endParaRPr lang="zh-CN" altLang="en-US" sz="3600" kern="0">
                <a:solidFill>
                  <a:schemeClr val="tx1">
                    <a:lumMod val="95000"/>
                    <a:lumOff val="5000"/>
                  </a:schemeClr>
                </a:solidFill>
                <a:latin typeface="+mn-ea"/>
              </a:endParaRPr>
            </a:p>
          </p:txBody>
        </p:sp>
        <p:sp>
          <p:nvSpPr>
            <p:cNvPr id="23" name="文本框 22"/>
            <p:cNvSpPr txBox="1"/>
            <p:nvPr/>
          </p:nvSpPr>
          <p:spPr>
            <a:xfrm>
              <a:off x="5286289" y="1152030"/>
              <a:ext cx="247825" cy="415499"/>
            </a:xfrm>
            <a:prstGeom prst="rect">
              <a:avLst/>
            </a:prstGeom>
            <a:noFill/>
          </p:spPr>
          <p:txBody>
            <a:bodyPr wrap="none" rtlCol="0">
              <a:spAutoFit/>
              <a:scene3d>
                <a:camera prst="orthographicFront"/>
                <a:lightRig rig="threePt" dir="t"/>
              </a:scene3d>
              <a:sp3d contourW="12700"/>
            </a:bodyPr>
            <a:lstStyle>
              <a:defPPr>
                <a:defRPr lang="zh-CN"/>
              </a:defPPr>
              <a:lvl1pPr algn="ctr">
                <a:defRPr sz="3200">
                  <a:solidFill>
                    <a:schemeClr val="accent2"/>
                  </a:solidFill>
                </a:defRPr>
              </a:lvl1pPr>
            </a:lstStyle>
            <a:p>
              <a:pPr defTabSz="1828800">
                <a:defRPr/>
              </a:pPr>
              <a:r>
                <a:rPr lang="en-US" altLang="zh-CN" sz="4800" b="1" kern="0" dirty="0">
                  <a:solidFill>
                    <a:schemeClr val="tx1">
                      <a:lumMod val="95000"/>
                      <a:lumOff val="5000"/>
                    </a:schemeClr>
                  </a:solidFill>
                  <a:latin typeface="+mn-ea"/>
                </a:rPr>
                <a:t>I</a:t>
              </a:r>
              <a:endParaRPr lang="zh-CN" altLang="en-US" sz="4800" b="1" kern="0" dirty="0">
                <a:solidFill>
                  <a:schemeClr val="tx1">
                    <a:lumMod val="95000"/>
                    <a:lumOff val="5000"/>
                  </a:schemeClr>
                </a:solidFill>
                <a:latin typeface="+mn-ea"/>
              </a:endParaRPr>
            </a:p>
          </p:txBody>
        </p:sp>
      </p:grpSp>
      <p:grpSp>
        <p:nvGrpSpPr>
          <p:cNvPr id="29" name="组合 28"/>
          <p:cNvGrpSpPr/>
          <p:nvPr/>
        </p:nvGrpSpPr>
        <p:grpSpPr>
          <a:xfrm>
            <a:off x="5068772" y="6488910"/>
            <a:ext cx="1657352" cy="1657348"/>
            <a:chOff x="5548312" y="3711576"/>
            <a:chExt cx="828676" cy="828674"/>
          </a:xfrm>
        </p:grpSpPr>
        <p:sp>
          <p:nvSpPr>
            <p:cNvPr id="30" name="椭圆 29"/>
            <p:cNvSpPr/>
            <p:nvPr/>
          </p:nvSpPr>
          <p:spPr>
            <a:xfrm>
              <a:off x="5548312" y="3711576"/>
              <a:ext cx="828676" cy="828674"/>
            </a:xfrm>
            <a:prstGeom prst="ellipse">
              <a:avLst/>
            </a:prstGeom>
            <a:gradFill>
              <a:gsLst>
                <a:gs pos="0">
                  <a:srgbClr val="FFFFFF"/>
                </a:gs>
                <a:gs pos="51000">
                  <a:srgbClr val="FFFFFF">
                    <a:lumMod val="95000"/>
                  </a:srgbClr>
                </a:gs>
                <a:gs pos="100000">
                  <a:srgbClr val="FFFFFF">
                    <a:lumMod val="75000"/>
                  </a:srgbClr>
                </a:gs>
              </a:gsLst>
              <a:lin ang="18900000" scaled="0"/>
            </a:gradFill>
            <a:ln w="38100" cap="flat" cmpd="sng" algn="ctr">
              <a:gradFill>
                <a:gsLst>
                  <a:gs pos="0">
                    <a:srgbClr val="FFFFFF">
                      <a:lumMod val="95000"/>
                    </a:srgbClr>
                  </a:gs>
                  <a:gs pos="100000">
                    <a:srgbClr val="FFFFFF">
                      <a:lumMod val="85000"/>
                    </a:srgbClr>
                  </a:gs>
                </a:gsLst>
                <a:lin ang="5400000" scaled="1"/>
              </a:gradFill>
              <a:prstDash val="solid"/>
              <a:miter lim="800000"/>
            </a:ln>
            <a:effectLst>
              <a:outerShdw blurRad="317500" dist="152400" dir="8100000" algn="tr" rotWithShape="0">
                <a:prstClr val="black">
                  <a:alpha val="53000"/>
                </a:prstClr>
              </a:outerShdw>
            </a:effectLst>
          </p:spPr>
          <p:txBody>
            <a:bodyPr rot="0" spcFirstLastPara="0" vertOverflow="overflow" horzOverflow="overflow" vert="horz" wrap="square" lIns="182880" tIns="91440" rIns="182880" bIns="91440" numCol="1" spcCol="0" rtlCol="0" fromWordArt="0" anchor="ctr" anchorCtr="0" forceAA="0" compatLnSpc="1">
              <a:noAutofit/>
            </a:bodyPr>
            <a:lstStyle/>
            <a:p>
              <a:pPr algn="ctr" defTabSz="1828800" fontAlgn="base">
                <a:spcBef>
                  <a:spcPct val="0"/>
                </a:spcBef>
                <a:spcAft>
                  <a:spcPct val="0"/>
                </a:spcAft>
                <a:defRPr/>
              </a:pPr>
              <a:endParaRPr lang="zh-CN" altLang="en-US" sz="3600" kern="0">
                <a:solidFill>
                  <a:schemeClr val="tx1">
                    <a:lumMod val="95000"/>
                    <a:lumOff val="5000"/>
                  </a:schemeClr>
                </a:solidFill>
                <a:latin typeface="+mn-ea"/>
              </a:endParaRPr>
            </a:p>
          </p:txBody>
        </p:sp>
        <p:sp>
          <p:nvSpPr>
            <p:cNvPr id="33" name="文本框 32"/>
            <p:cNvSpPr txBox="1"/>
            <p:nvPr/>
          </p:nvSpPr>
          <p:spPr>
            <a:xfrm>
              <a:off x="5683249" y="3895081"/>
              <a:ext cx="558808" cy="415499"/>
            </a:xfrm>
            <a:prstGeom prst="rect">
              <a:avLst/>
            </a:prstGeom>
            <a:noFill/>
          </p:spPr>
          <p:txBody>
            <a:bodyPr wrap="none" rtlCol="0">
              <a:spAutoFit/>
              <a:scene3d>
                <a:camera prst="orthographicFront"/>
                <a:lightRig rig="threePt" dir="t"/>
              </a:scene3d>
              <a:sp3d contourW="12700"/>
            </a:bodyPr>
            <a:lstStyle>
              <a:defPPr>
                <a:defRPr lang="zh-CN"/>
              </a:defPPr>
              <a:lvl1pPr algn="ctr">
                <a:defRPr sz="3200">
                  <a:solidFill>
                    <a:schemeClr val="accent2"/>
                  </a:solidFill>
                </a:defRPr>
              </a:lvl1pPr>
            </a:lstStyle>
            <a:p>
              <a:pPr defTabSz="1828800">
                <a:defRPr/>
              </a:pPr>
              <a:r>
                <a:rPr lang="en-US" altLang="zh-CN" sz="4800" b="1" kern="0" dirty="0">
                  <a:solidFill>
                    <a:schemeClr val="tx1">
                      <a:lumMod val="95000"/>
                      <a:lumOff val="5000"/>
                    </a:schemeClr>
                  </a:solidFill>
                  <a:latin typeface="+mn-ea"/>
                </a:rPr>
                <a:t>III</a:t>
              </a:r>
              <a:endParaRPr lang="zh-CN" altLang="en-US" sz="4800" b="1" kern="0" dirty="0">
                <a:solidFill>
                  <a:schemeClr val="tx1">
                    <a:lumMod val="95000"/>
                    <a:lumOff val="5000"/>
                  </a:schemeClr>
                </a:solidFill>
                <a:latin typeface="+mn-ea"/>
              </a:endParaRPr>
            </a:p>
          </p:txBody>
        </p:sp>
      </p:grpSp>
      <p:grpSp>
        <p:nvGrpSpPr>
          <p:cNvPr id="34" name="组合 33"/>
          <p:cNvGrpSpPr/>
          <p:nvPr/>
        </p:nvGrpSpPr>
        <p:grpSpPr>
          <a:xfrm>
            <a:off x="4792551" y="4333582"/>
            <a:ext cx="1657352" cy="1657348"/>
            <a:chOff x="5548312" y="2317751"/>
            <a:chExt cx="828676" cy="828674"/>
          </a:xfrm>
        </p:grpSpPr>
        <p:sp>
          <p:nvSpPr>
            <p:cNvPr id="35" name="椭圆 34"/>
            <p:cNvSpPr/>
            <p:nvPr/>
          </p:nvSpPr>
          <p:spPr>
            <a:xfrm>
              <a:off x="5548312" y="2317751"/>
              <a:ext cx="828676" cy="828674"/>
            </a:xfrm>
            <a:prstGeom prst="ellipse">
              <a:avLst/>
            </a:prstGeom>
            <a:gradFill>
              <a:gsLst>
                <a:gs pos="0">
                  <a:srgbClr val="FFFFFF"/>
                </a:gs>
                <a:gs pos="51000">
                  <a:srgbClr val="FFFFFF">
                    <a:lumMod val="95000"/>
                  </a:srgbClr>
                </a:gs>
                <a:gs pos="100000">
                  <a:srgbClr val="FFFFFF">
                    <a:lumMod val="75000"/>
                  </a:srgbClr>
                </a:gs>
              </a:gsLst>
              <a:lin ang="18900000" scaled="0"/>
            </a:gradFill>
            <a:ln w="38100" cap="flat" cmpd="sng" algn="ctr">
              <a:gradFill>
                <a:gsLst>
                  <a:gs pos="0">
                    <a:srgbClr val="FFFFFF">
                      <a:lumMod val="95000"/>
                    </a:srgbClr>
                  </a:gs>
                  <a:gs pos="100000">
                    <a:srgbClr val="FFFFFF">
                      <a:lumMod val="85000"/>
                    </a:srgbClr>
                  </a:gs>
                </a:gsLst>
                <a:lin ang="5400000" scaled="1"/>
              </a:gradFill>
              <a:prstDash val="solid"/>
              <a:miter lim="800000"/>
            </a:ln>
            <a:effectLst>
              <a:outerShdw blurRad="317500" dist="152400" dir="8100000" algn="tr" rotWithShape="0">
                <a:prstClr val="black">
                  <a:alpha val="53000"/>
                </a:prstClr>
              </a:outerShdw>
            </a:effectLst>
          </p:spPr>
          <p:txBody>
            <a:bodyPr rot="0" spcFirstLastPara="0" vertOverflow="overflow" horzOverflow="overflow" vert="horz" wrap="square" lIns="182880" tIns="91440" rIns="182880" bIns="91440" numCol="1" spcCol="0" rtlCol="0" fromWordArt="0" anchor="ctr" anchorCtr="0" forceAA="0" compatLnSpc="1">
              <a:noAutofit/>
            </a:bodyPr>
            <a:lstStyle/>
            <a:p>
              <a:pPr algn="ctr" defTabSz="1828800" fontAlgn="base">
                <a:spcBef>
                  <a:spcPct val="0"/>
                </a:spcBef>
                <a:spcAft>
                  <a:spcPct val="0"/>
                </a:spcAft>
                <a:defRPr/>
              </a:pPr>
              <a:endParaRPr lang="zh-CN" altLang="en-US" sz="3600" kern="0">
                <a:solidFill>
                  <a:schemeClr val="tx1">
                    <a:lumMod val="95000"/>
                    <a:lumOff val="5000"/>
                  </a:schemeClr>
                </a:solidFill>
                <a:latin typeface="+mn-ea"/>
              </a:endParaRPr>
            </a:p>
          </p:txBody>
        </p:sp>
        <p:sp>
          <p:nvSpPr>
            <p:cNvPr id="38" name="文本框 37"/>
            <p:cNvSpPr txBox="1"/>
            <p:nvPr/>
          </p:nvSpPr>
          <p:spPr>
            <a:xfrm>
              <a:off x="5760996" y="2497436"/>
              <a:ext cx="403316" cy="415499"/>
            </a:xfrm>
            <a:prstGeom prst="rect">
              <a:avLst/>
            </a:prstGeom>
            <a:noFill/>
          </p:spPr>
          <p:txBody>
            <a:bodyPr wrap="none" rtlCol="0">
              <a:spAutoFit/>
              <a:scene3d>
                <a:camera prst="orthographicFront"/>
                <a:lightRig rig="threePt" dir="t"/>
              </a:scene3d>
              <a:sp3d contourW="12700"/>
            </a:bodyPr>
            <a:lstStyle>
              <a:defPPr>
                <a:defRPr lang="zh-CN"/>
              </a:defPPr>
              <a:lvl1pPr algn="ctr">
                <a:defRPr sz="3200">
                  <a:solidFill>
                    <a:schemeClr val="accent2"/>
                  </a:solidFill>
                </a:defRPr>
              </a:lvl1pPr>
            </a:lstStyle>
            <a:p>
              <a:pPr defTabSz="1828800">
                <a:defRPr/>
              </a:pPr>
              <a:r>
                <a:rPr lang="en-US" altLang="zh-CN" sz="4800" b="1" kern="0" dirty="0">
                  <a:solidFill>
                    <a:schemeClr val="tx1">
                      <a:lumMod val="95000"/>
                      <a:lumOff val="5000"/>
                    </a:schemeClr>
                  </a:solidFill>
                  <a:latin typeface="+mn-ea"/>
                </a:rPr>
                <a:t>II</a:t>
              </a:r>
              <a:endParaRPr lang="zh-CN" altLang="en-US" sz="4800" b="1" kern="0" dirty="0">
                <a:solidFill>
                  <a:schemeClr val="tx1">
                    <a:lumMod val="95000"/>
                    <a:lumOff val="5000"/>
                  </a:schemeClr>
                </a:solidFill>
                <a:latin typeface="+mn-ea"/>
              </a:endParaRPr>
            </a:p>
          </p:txBody>
        </p:sp>
      </p:grpSp>
      <p:sp>
        <p:nvSpPr>
          <p:cNvPr id="5" name="标题 4"/>
          <p:cNvSpPr txBox="1"/>
          <p:nvPr/>
        </p:nvSpPr>
        <p:spPr>
          <a:xfrm>
            <a:off x="6300767" y="633551"/>
            <a:ext cx="10945216" cy="1538062"/>
          </a:xfrm>
          <a:prstGeom prst="rect">
            <a:avLst/>
          </a:prstGeom>
          <a:solidFill>
            <a:schemeClr val="accent2">
              <a:lumMod val="60000"/>
              <a:lumOff val="40000"/>
            </a:schemeClr>
          </a:solidFill>
        </p:spPr>
        <p:txBody>
          <a:bodyPr vert="horz" lIns="182832" tIns="91416" rIns="182832" bIns="91416"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9600" b="1" dirty="0">
                <a:latin typeface="#9Slide03 Ample" panose="02000000000000000000" pitchFamily="2" charset="0"/>
                <a:ea typeface="+mn-ea"/>
              </a:rPr>
              <a:t>NỘI DUNG BÀI HỌC</a:t>
            </a:r>
            <a:endParaRPr lang="zh-CN" altLang="en-US" sz="9600" b="1" dirty="0">
              <a:latin typeface="#9Slide03 Ample" panose="02000000000000000000" pitchFamily="2" charset="0"/>
              <a:ea typeface="+mn-ea"/>
            </a:endParaRPr>
          </a:p>
        </p:txBody>
      </p:sp>
      <p:sp>
        <p:nvSpPr>
          <p:cNvPr id="40" name="TextBox 39">
            <a:extLst>
              <a:ext uri="{FF2B5EF4-FFF2-40B4-BE49-F238E27FC236}">
                <a16:creationId xmlns:a16="http://schemas.microsoft.com/office/drawing/2014/main" id="{4B934DBD-10C7-41E7-8A4B-C788AE7C8735}"/>
              </a:ext>
            </a:extLst>
          </p:cNvPr>
          <p:cNvSpPr txBox="1"/>
          <p:nvPr/>
        </p:nvSpPr>
        <p:spPr>
          <a:xfrm>
            <a:off x="6503973" y="2736202"/>
            <a:ext cx="15093636" cy="1063304"/>
          </a:xfrm>
          <a:prstGeom prst="rect">
            <a:avLst/>
          </a:prstGeom>
          <a:solidFill>
            <a:schemeClr val="accent3">
              <a:lumMod val="75000"/>
            </a:schemeClr>
          </a:solidFill>
        </p:spPr>
        <p:txBody>
          <a:bodyPr wrap="square">
            <a:spAutoFit/>
          </a:bodyPr>
          <a:lstStyle/>
          <a:p>
            <a:pPr algn="just">
              <a:lnSpc>
                <a:spcPct val="150000"/>
              </a:lnSpc>
              <a:spcAft>
                <a:spcPts val="1600"/>
              </a:spcAft>
            </a:pPr>
            <a:r>
              <a:rPr lang="en-US" sz="48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Tìm</a:t>
            </a:r>
            <a:r>
              <a:rPr lang="en-US" sz="4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hiểu</a:t>
            </a:r>
            <a:r>
              <a:rPr lang="en-US" sz="4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tri </a:t>
            </a:r>
            <a:r>
              <a:rPr lang="en-US" sz="48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thức</a:t>
            </a:r>
            <a:r>
              <a:rPr lang="en-US" sz="4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ngữ</a:t>
            </a:r>
            <a:r>
              <a:rPr lang="en-US" sz="4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văn</a:t>
            </a:r>
            <a:r>
              <a:rPr lang="en-US" sz="4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endParaRPr lang="en-US" sz="86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806F5DF0-B786-4034-B87C-96CB28B05911}"/>
              </a:ext>
            </a:extLst>
          </p:cNvPr>
          <p:cNvSpPr txBox="1"/>
          <p:nvPr/>
        </p:nvSpPr>
        <p:spPr>
          <a:xfrm>
            <a:off x="7036977" y="4321725"/>
            <a:ext cx="14560632" cy="1063304"/>
          </a:xfrm>
          <a:prstGeom prst="rect">
            <a:avLst/>
          </a:prstGeom>
          <a:solidFill>
            <a:schemeClr val="accent3">
              <a:lumMod val="75000"/>
            </a:schemeClr>
          </a:solidFill>
        </p:spPr>
        <p:txBody>
          <a:bodyPr wrap="square">
            <a:spAutoFit/>
          </a:bodyPr>
          <a:lstStyle/>
          <a:p>
            <a:pPr algn="just">
              <a:lnSpc>
                <a:spcPct val="150000"/>
              </a:lnSpc>
              <a:spcAft>
                <a:spcPts val="1600"/>
              </a:spcAft>
            </a:pPr>
            <a:r>
              <a:rPr lang="en-US" sz="48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Đọc</a:t>
            </a:r>
            <a:r>
              <a:rPr lang="en-US" sz="4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văn</a:t>
            </a:r>
            <a:r>
              <a:rPr lang="en-US" sz="4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bản</a:t>
            </a:r>
            <a:endParaRPr lang="en-US" sz="86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8822B018-9B05-4950-ACD4-75C980193D7A}"/>
              </a:ext>
            </a:extLst>
          </p:cNvPr>
          <p:cNvSpPr txBox="1"/>
          <p:nvPr/>
        </p:nvSpPr>
        <p:spPr>
          <a:xfrm>
            <a:off x="7351701" y="6757945"/>
            <a:ext cx="14245908" cy="830997"/>
          </a:xfrm>
          <a:prstGeom prst="rect">
            <a:avLst/>
          </a:prstGeom>
          <a:solidFill>
            <a:schemeClr val="accent3">
              <a:lumMod val="75000"/>
            </a:schemeClr>
          </a:solidFill>
        </p:spPr>
        <p:txBody>
          <a:bodyPr wrap="square">
            <a:spAutoFit/>
          </a:bodyPr>
          <a:lstStyle/>
          <a:p>
            <a:pPr algn="just"/>
            <a:r>
              <a:rPr lang="en-US" sz="4800" b="1" dirty="0" err="1">
                <a:solidFill>
                  <a:schemeClr val="bg1"/>
                </a:solidFill>
                <a:latin typeface="Cambria" panose="02040503050406030204" pitchFamily="18" charset="0"/>
                <a:ea typeface="Cambria" panose="02040503050406030204" pitchFamily="18" charset="0"/>
              </a:rPr>
              <a:t>Tiểu</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sử</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Nguyễn</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Trãi</a:t>
            </a:r>
            <a:endParaRPr lang="en-US" sz="4800" dirty="0">
              <a:solidFill>
                <a:schemeClr val="bg1"/>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354826E1-7920-4CB2-8191-C8A0752C1162}"/>
              </a:ext>
            </a:extLst>
          </p:cNvPr>
          <p:cNvSpPr txBox="1"/>
          <p:nvPr/>
        </p:nvSpPr>
        <p:spPr>
          <a:xfrm>
            <a:off x="7351701" y="8947489"/>
            <a:ext cx="14245908" cy="830997"/>
          </a:xfrm>
          <a:prstGeom prst="rect">
            <a:avLst/>
          </a:prstGeom>
          <a:solidFill>
            <a:schemeClr val="accent3">
              <a:lumMod val="75000"/>
            </a:schemeClr>
          </a:solidFill>
        </p:spPr>
        <p:txBody>
          <a:bodyPr wrap="square">
            <a:spAutoFit/>
          </a:bodyPr>
          <a:lstStyle/>
          <a:p>
            <a:pPr algn="just"/>
            <a:r>
              <a:rPr lang="en-US" sz="4800" b="1" dirty="0" err="1">
                <a:solidFill>
                  <a:schemeClr val="bg1"/>
                </a:solidFill>
                <a:latin typeface="Cambria" panose="02040503050406030204" pitchFamily="18" charset="0"/>
                <a:ea typeface="Cambria" panose="02040503050406030204" pitchFamily="18" charset="0"/>
              </a:rPr>
              <a:t>Sự</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nghiệp</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sáng</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tác</a:t>
            </a:r>
            <a:endParaRPr lang="en-US" sz="4800" b="1" dirty="0">
              <a:solidFill>
                <a:schemeClr val="bg1"/>
              </a:solidFill>
              <a:latin typeface="Cambria" panose="02040503050406030204" pitchFamily="18" charset="0"/>
              <a:ea typeface="Cambria" panose="02040503050406030204" pitchFamily="18" charset="0"/>
            </a:endParaRPr>
          </a:p>
        </p:txBody>
      </p:sp>
      <p:pic>
        <p:nvPicPr>
          <p:cNvPr id="44" name="Picture 7">
            <a:extLst>
              <a:ext uri="{FF2B5EF4-FFF2-40B4-BE49-F238E27FC236}">
                <a16:creationId xmlns:a16="http://schemas.microsoft.com/office/drawing/2014/main" id="{04D5A5BE-F9CF-4664-B647-6E597A24FE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34187" y="4592057"/>
            <a:ext cx="4009008" cy="3673254"/>
          </a:xfrm>
          <a:prstGeom prst="rect">
            <a:avLst/>
          </a:prstGeom>
        </p:spPr>
      </p:pic>
      <p:grpSp>
        <p:nvGrpSpPr>
          <p:cNvPr id="31" name="组合 23">
            <a:extLst>
              <a:ext uri="{FF2B5EF4-FFF2-40B4-BE49-F238E27FC236}">
                <a16:creationId xmlns:a16="http://schemas.microsoft.com/office/drawing/2014/main" id="{1427B6F9-0C21-4000-9943-75A181D8E176}"/>
              </a:ext>
            </a:extLst>
          </p:cNvPr>
          <p:cNvGrpSpPr/>
          <p:nvPr/>
        </p:nvGrpSpPr>
        <p:grpSpPr>
          <a:xfrm>
            <a:off x="5101581" y="8534314"/>
            <a:ext cx="1657352" cy="1657348"/>
            <a:chOff x="4995862" y="5105401"/>
            <a:chExt cx="828676" cy="828674"/>
          </a:xfrm>
        </p:grpSpPr>
        <p:sp>
          <p:nvSpPr>
            <p:cNvPr id="32" name="椭圆 24">
              <a:extLst>
                <a:ext uri="{FF2B5EF4-FFF2-40B4-BE49-F238E27FC236}">
                  <a16:creationId xmlns:a16="http://schemas.microsoft.com/office/drawing/2014/main" id="{5E1D833A-A2E2-4FD0-B9D4-0717B543B63F}"/>
                </a:ext>
              </a:extLst>
            </p:cNvPr>
            <p:cNvSpPr/>
            <p:nvPr/>
          </p:nvSpPr>
          <p:spPr>
            <a:xfrm>
              <a:off x="4995862" y="5105401"/>
              <a:ext cx="828676" cy="828674"/>
            </a:xfrm>
            <a:prstGeom prst="ellipse">
              <a:avLst/>
            </a:prstGeom>
            <a:gradFill>
              <a:gsLst>
                <a:gs pos="0">
                  <a:srgbClr val="FFFFFF"/>
                </a:gs>
                <a:gs pos="51000">
                  <a:srgbClr val="FFFFFF">
                    <a:lumMod val="95000"/>
                  </a:srgbClr>
                </a:gs>
                <a:gs pos="100000">
                  <a:srgbClr val="FFFFFF">
                    <a:lumMod val="75000"/>
                  </a:srgbClr>
                </a:gs>
              </a:gsLst>
              <a:lin ang="18900000" scaled="0"/>
            </a:gradFill>
            <a:ln w="38100" cap="flat" cmpd="sng" algn="ctr">
              <a:gradFill>
                <a:gsLst>
                  <a:gs pos="0">
                    <a:srgbClr val="FFFFFF">
                      <a:lumMod val="95000"/>
                    </a:srgbClr>
                  </a:gs>
                  <a:gs pos="100000">
                    <a:srgbClr val="FFFFFF">
                      <a:lumMod val="85000"/>
                    </a:srgbClr>
                  </a:gs>
                </a:gsLst>
                <a:lin ang="5400000" scaled="1"/>
              </a:gradFill>
              <a:prstDash val="solid"/>
              <a:miter lim="800000"/>
            </a:ln>
            <a:effectLst>
              <a:outerShdw blurRad="317500" dist="152400" dir="8100000" algn="tr" rotWithShape="0">
                <a:prstClr val="black">
                  <a:alpha val="53000"/>
                </a:prstClr>
              </a:outerShdw>
            </a:effectLst>
          </p:spPr>
          <p:txBody>
            <a:bodyPr rot="0" spcFirstLastPara="0" vertOverflow="overflow" horzOverflow="overflow" vert="horz" wrap="square" lIns="182880" tIns="91440" rIns="182880" bIns="91440" numCol="1" spcCol="0" rtlCol="0" fromWordArt="0" anchor="ctr" anchorCtr="0" forceAA="0" compatLnSpc="1">
              <a:noAutofit/>
            </a:bodyPr>
            <a:lstStyle/>
            <a:p>
              <a:pPr algn="ctr" defTabSz="1828800" fontAlgn="base">
                <a:spcBef>
                  <a:spcPct val="0"/>
                </a:spcBef>
                <a:spcAft>
                  <a:spcPct val="0"/>
                </a:spcAft>
                <a:defRPr/>
              </a:pPr>
              <a:endParaRPr lang="zh-CN" altLang="en-US" sz="3600" kern="0">
                <a:solidFill>
                  <a:schemeClr val="tx1">
                    <a:lumMod val="95000"/>
                    <a:lumOff val="5000"/>
                  </a:schemeClr>
                </a:solidFill>
                <a:latin typeface="+mn-ea"/>
              </a:endParaRPr>
            </a:p>
          </p:txBody>
        </p:sp>
        <p:sp>
          <p:nvSpPr>
            <p:cNvPr id="36" name="文本框 27">
              <a:extLst>
                <a:ext uri="{FF2B5EF4-FFF2-40B4-BE49-F238E27FC236}">
                  <a16:creationId xmlns:a16="http://schemas.microsoft.com/office/drawing/2014/main" id="{FD314628-6ACE-4FAE-A576-A0130FDA218B}"/>
                </a:ext>
              </a:extLst>
            </p:cNvPr>
            <p:cNvSpPr txBox="1"/>
            <p:nvPr/>
          </p:nvSpPr>
          <p:spPr>
            <a:xfrm>
              <a:off x="5208544" y="5282882"/>
              <a:ext cx="403316" cy="415499"/>
            </a:xfrm>
            <a:prstGeom prst="rect">
              <a:avLst/>
            </a:prstGeom>
            <a:noFill/>
          </p:spPr>
          <p:txBody>
            <a:bodyPr wrap="none" rtlCol="0">
              <a:spAutoFit/>
              <a:scene3d>
                <a:camera prst="orthographicFront"/>
                <a:lightRig rig="threePt" dir="t"/>
              </a:scene3d>
              <a:sp3d contourW="12700"/>
            </a:bodyPr>
            <a:lstStyle>
              <a:defPPr>
                <a:defRPr lang="zh-CN"/>
              </a:defPPr>
              <a:lvl1pPr algn="ctr">
                <a:defRPr sz="3200">
                  <a:solidFill>
                    <a:schemeClr val="accent2"/>
                  </a:solidFill>
                </a:defRPr>
              </a:lvl1pPr>
            </a:lstStyle>
            <a:p>
              <a:pPr defTabSz="1828800">
                <a:defRPr/>
              </a:pPr>
              <a:r>
                <a:rPr lang="en-US" altLang="zh-CN" sz="4800" b="1" kern="0" dirty="0">
                  <a:solidFill>
                    <a:schemeClr val="tx1">
                      <a:lumMod val="95000"/>
                      <a:lumOff val="5000"/>
                    </a:schemeClr>
                  </a:solidFill>
                  <a:latin typeface="+mn-ea"/>
                </a:rPr>
                <a:t>IV</a:t>
              </a:r>
              <a:endParaRPr lang="zh-CN" altLang="en-US" sz="4800" b="1" kern="0" dirty="0">
                <a:solidFill>
                  <a:schemeClr val="tx1">
                    <a:lumMod val="95000"/>
                    <a:lumOff val="5000"/>
                  </a:schemeClr>
                </a:solidFill>
                <a:latin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22" presetClass="entr" presetSubtype="4"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barn(inVertical)">
                                      <p:cBhvr>
                                        <p:cTn id="36" dur="500"/>
                                        <p:tgtEl>
                                          <p:spTgt spid="42"/>
                                        </p:tgtEl>
                                      </p:cBhvr>
                                    </p:animEffect>
                                  </p:childTnLst>
                                </p:cTn>
                              </p:par>
                              <p:par>
                                <p:cTn id="37" presetID="16" presetClass="entr" presetSubtype="2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down)">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1E2E59-4DF4-4EF8-AB54-D1B994714A7C}"/>
              </a:ext>
            </a:extLst>
          </p:cNvPr>
          <p:cNvSpPr>
            <a:spLocks noGrp="1"/>
          </p:cNvSpPr>
          <p:nvPr>
            <p:ph idx="1"/>
          </p:nvPr>
        </p:nvSpPr>
        <p:spPr>
          <a:xfrm>
            <a:off x="4200699" y="3113584"/>
            <a:ext cx="18218024" cy="9051926"/>
          </a:xfrm>
        </p:spPr>
        <p:txBody>
          <a:bodyPr/>
          <a:lstStyle/>
          <a:p>
            <a:pPr marL="0" indent="0">
              <a:buNone/>
            </a:pPr>
            <a:r>
              <a:rPr lang="en-US" sz="9600" b="1" dirty="0"/>
              <a:t>I. TÌM HIỂU TRI THỨC NGỮ VĂN</a:t>
            </a:r>
          </a:p>
          <a:p>
            <a:pPr marL="0" indent="0">
              <a:buNone/>
            </a:pPr>
            <a:endParaRPr lang="en-US" sz="9600" b="1" dirty="0"/>
          </a:p>
        </p:txBody>
      </p:sp>
    </p:spTree>
    <p:extLst>
      <p:ext uri="{BB962C8B-B14F-4D97-AF65-F5344CB8AC3E}">
        <p14:creationId xmlns:p14="http://schemas.microsoft.com/office/powerpoint/2010/main" val="6941713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PPSNARRATION" val="47,174350186,H:\Giang E- learning Truyện Kiều đã sửa\TacgiaNguyenDu\Media.ppcx"/>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2D050"/>
        </a:solidFill>
      </a:spPr>
      <a:bodyPr rtlCol="0" anchor="ctr"/>
      <a:lstStyle>
        <a:defPPr algn="ctr">
          <a:defRPr sz="4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2D050"/>
        </a:solidFill>
      </a:spPr>
      <a:bodyPr rtlCol="0" anchor="ctr"/>
      <a:lstStyle>
        <a:defPPr algn="ctr">
          <a:defRPr sz="4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99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spDef>
    <a:lnDef>
      <a:spPr bwMode="auto">
        <a:xfrm>
          <a:off x="0" y="0"/>
          <a:ext cx="1" cy="1"/>
        </a:xfrm>
        <a:custGeom>
          <a:avLst/>
          <a:gdLst/>
          <a:ahLst/>
          <a:cxnLst/>
          <a:rect l="0" t="0" r="0" b="0"/>
          <a:pathLst/>
        </a:custGeom>
        <a:solidFill>
          <a:srgbClr val="99FF9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urglass.potx" id="{820BC192-032F-4D2E-8CBE-6B86AC3BA891}" vid="{ED01FC07-4CA7-4AC7-944B-AE335C346F87}"/>
    </a:ext>
  </a:ext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2D050"/>
        </a:solidFill>
      </a:spPr>
      <a:bodyPr rtlCol="0" anchor="ctr"/>
      <a:lstStyle>
        <a:defPPr algn="ctr">
          <a:defRPr sz="4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2D050"/>
        </a:solidFill>
      </a:spPr>
      <a:bodyPr rtlCol="0" anchor="ctr"/>
      <a:lstStyle>
        <a:defPPr algn="ctr">
          <a:defRPr sz="4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2D050"/>
        </a:solidFill>
      </a:spPr>
      <a:bodyPr rtlCol="0" anchor="ctr"/>
      <a:lstStyle>
        <a:defPPr algn="ctr">
          <a:defRPr sz="4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1532</TotalTime>
  <Words>5869</Words>
  <Application>Microsoft Office PowerPoint</Application>
  <PresentationFormat>Custom</PresentationFormat>
  <Paragraphs>659</Paragraphs>
  <Slides>70</Slides>
  <Notes>57</Notes>
  <HiddenSlides>0</HiddenSlides>
  <MMClips>3</MMClips>
  <ScaleCrop>false</ScaleCrop>
  <HeadingPairs>
    <vt:vector size="6" baseType="variant">
      <vt:variant>
        <vt:lpstr>Fonts Used</vt:lpstr>
      </vt:variant>
      <vt:variant>
        <vt:i4>17</vt:i4>
      </vt:variant>
      <vt:variant>
        <vt:lpstr>Theme</vt:lpstr>
      </vt:variant>
      <vt:variant>
        <vt:i4>31</vt:i4>
      </vt:variant>
      <vt:variant>
        <vt:lpstr>Slide Titles</vt:lpstr>
      </vt:variant>
      <vt:variant>
        <vt:i4>70</vt:i4>
      </vt:variant>
    </vt:vector>
  </HeadingPairs>
  <TitlesOfParts>
    <vt:vector size="118" baseType="lpstr">
      <vt:lpstr>宋体</vt:lpstr>
      <vt:lpstr>#9Slide03 Ample</vt:lpstr>
      <vt:lpstr>Aharoni</vt:lpstr>
      <vt:lpstr>Akronism</vt:lpstr>
      <vt:lpstr>Arial</vt:lpstr>
      <vt:lpstr>AvantGarde-Demi</vt:lpstr>
      <vt:lpstr>Calibri</vt:lpstr>
      <vt:lpstr>Calibri Light</vt:lpstr>
      <vt:lpstr>Cambria</vt:lpstr>
      <vt:lpstr>MS Mincho</vt:lpstr>
      <vt:lpstr>Nunito</vt:lpstr>
      <vt:lpstr>Roboto</vt:lpstr>
      <vt:lpstr>Tahoma</vt:lpstr>
      <vt:lpstr>Times New Roman</vt:lpstr>
      <vt:lpstr>UVN Banh Mi</vt:lpstr>
      <vt:lpstr>Wingdings</vt:lpstr>
      <vt:lpstr>Yu Mincho</vt:lpstr>
      <vt:lpstr>1_Office Theme</vt:lpstr>
      <vt:lpstr>2_Office Theme</vt:lpstr>
      <vt:lpstr>10_Office Theme</vt:lpstr>
      <vt:lpstr>11_Office Theme</vt:lpstr>
      <vt:lpstr>12_Office Theme</vt:lpstr>
      <vt:lpstr>13_Office Theme</vt:lpstr>
      <vt:lpstr>Office Theme</vt:lpstr>
      <vt:lpstr>3_Office Theme</vt:lpstr>
      <vt:lpstr>Default Design</vt:lpstr>
      <vt:lpstr>1_Default Design</vt:lpstr>
      <vt:lpstr>4_Office Theme</vt:lpstr>
      <vt:lpstr>5_Office Theme</vt:lpstr>
      <vt:lpstr>6_Office Theme</vt:lpstr>
      <vt:lpstr>7_Office Theme</vt:lpstr>
      <vt:lpstr>8_Office Theme</vt:lpstr>
      <vt:lpstr>9_Office Theme</vt:lpstr>
      <vt:lpstr>14_Office Theme</vt:lpstr>
      <vt:lpstr>15_Office Theme</vt:lpstr>
      <vt:lpstr>16_Office Theme</vt:lpstr>
      <vt:lpstr>21_Office Theme</vt:lpstr>
      <vt:lpstr>22_Office Theme</vt:lpstr>
      <vt:lpstr>23_Office Theme</vt:lpstr>
      <vt:lpstr>24_Office Theme</vt:lpstr>
      <vt:lpstr>25_Office Theme</vt:lpstr>
      <vt:lpstr>26_Office Theme</vt:lpstr>
      <vt:lpstr>27_Office Theme</vt:lpstr>
      <vt:lpstr>28_Office Theme</vt:lpstr>
      <vt:lpstr>2_Default Design</vt:lpstr>
      <vt:lpstr>17_Office Theme</vt:lpstr>
      <vt:lpstr>3_Default Design</vt:lpstr>
      <vt:lpstr>18_Office Theme</vt:lpstr>
      <vt:lpstr>PowerPoint Presentation</vt:lpstr>
      <vt:lpstr>Câu hỏi 1:</vt:lpstr>
      <vt:lpstr>Câu hỏi 2:</vt:lpstr>
      <vt:lpstr>Câu hỏi 3:</vt:lpstr>
      <vt:lpstr>Câu hỏi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ĐỌC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TriThuc Vang</dc:creator>
  <cp:lastModifiedBy>Admin</cp:lastModifiedBy>
  <cp:revision>235</cp:revision>
  <dcterms:created xsi:type="dcterms:W3CDTF">2020-03-04T23:22:19Z</dcterms:created>
  <dcterms:modified xsi:type="dcterms:W3CDTF">2023-08-18T01:55:54Z</dcterms:modified>
</cp:coreProperties>
</file>