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Epilogue" charset="0"/>
      <p:regular r:id="rId14"/>
      <p:bold r:id="rId15"/>
      <p:italic r:id="rId16"/>
      <p:boldItalic r:id="rId17"/>
    </p:embeddedFont>
    <p:embeddedFont>
      <p:font typeface="PT Sans" charset="0"/>
      <p:regular r:id="rId18"/>
      <p:bold r:id="rId19"/>
      <p:italic r:id="rId20"/>
      <p:boldItalic r:id="rId21"/>
    </p:embeddedFont>
    <p:embeddedFont>
      <p:font typeface="Nunito Light" charset="0"/>
      <p:regular r:id="rId22"/>
      <p:italic r:id="rId23"/>
    </p:embeddedFont>
    <p:embeddedFont>
      <p:font typeface="Assistant" charset="-79"/>
      <p:regular r:id="rId24"/>
      <p:bold r:id="rId25"/>
    </p:embeddedFont>
    <p:embeddedFont>
      <p:font typeface="Assistant Light" charset="-79"/>
      <p:regular r:id="rId26"/>
    </p:embeddedFont>
    <p:embeddedFont>
      <p:font typeface="Bebas Neue" charset="0"/>
      <p:regular r:id="rId27"/>
    </p:embeddedFont>
    <p:embeddedFont>
      <p:font typeface="Calibri"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36F9BFC-2694-4A9D-8E4F-D80AD06D9C11}">
  <a:tblStyle styleId="{B36F9BFC-2694-4A9D-8E4F-D80AD06D9C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A3E10D5-4AAC-41CE-9516-A43046DC6B05}"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6" y="3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533667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26888719ad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26888719ad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f9bbdd6b1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f9bbdd6b1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26888719a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26888719a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26888719a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26888719a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26888719a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26888719a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26888719a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26888719a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7000"/>
          </a:blip>
          <a:stretch>
            <a:fillRect/>
          </a:stretch>
        </p:blipFill>
        <p:spPr>
          <a:xfrm rot="-9379556" flipH="1">
            <a:off x="-455018" y="3212139"/>
            <a:ext cx="4087726" cy="2725150"/>
          </a:xfrm>
          <a:prstGeom prst="rect">
            <a:avLst/>
          </a:prstGeom>
          <a:noFill/>
          <a:ln>
            <a:noFill/>
          </a:ln>
        </p:spPr>
      </p:pic>
      <p:pic>
        <p:nvPicPr>
          <p:cNvPr id="10" name="Google Shape;10;p2"/>
          <p:cNvPicPr preferRelativeResize="0"/>
          <p:nvPr/>
        </p:nvPicPr>
        <p:blipFill>
          <a:blip r:embed="rId2">
            <a:alphaModFix amt="57000"/>
          </a:blip>
          <a:stretch>
            <a:fillRect/>
          </a:stretch>
        </p:blipFill>
        <p:spPr>
          <a:xfrm rot="-9379551" flipH="1">
            <a:off x="5101216" y="-1044715"/>
            <a:ext cx="5766973" cy="3844659"/>
          </a:xfrm>
          <a:prstGeom prst="rect">
            <a:avLst/>
          </a:prstGeom>
          <a:noFill/>
          <a:ln>
            <a:noFill/>
          </a:ln>
        </p:spPr>
      </p:pic>
      <p:pic>
        <p:nvPicPr>
          <p:cNvPr id="11" name="Google Shape;11;p2"/>
          <p:cNvPicPr preferRelativeResize="0"/>
          <p:nvPr/>
        </p:nvPicPr>
        <p:blipFill>
          <a:blip r:embed="rId3">
            <a:alphaModFix amt="81000"/>
          </a:blip>
          <a:stretch>
            <a:fillRect/>
          </a:stretch>
        </p:blipFill>
        <p:spPr>
          <a:xfrm rot="-6412313">
            <a:off x="6695603" y="-1114275"/>
            <a:ext cx="1460743" cy="2511100"/>
          </a:xfrm>
          <a:prstGeom prst="rect">
            <a:avLst/>
          </a:prstGeom>
          <a:noFill/>
          <a:ln>
            <a:noFill/>
          </a:ln>
        </p:spPr>
      </p:pic>
      <p:pic>
        <p:nvPicPr>
          <p:cNvPr id="12" name="Google Shape;12;p2"/>
          <p:cNvPicPr preferRelativeResize="0"/>
          <p:nvPr/>
        </p:nvPicPr>
        <p:blipFill>
          <a:blip r:embed="rId4">
            <a:alphaModFix amt="81000"/>
          </a:blip>
          <a:stretch>
            <a:fillRect/>
          </a:stretch>
        </p:blipFill>
        <p:spPr>
          <a:xfrm rot="5788518">
            <a:off x="471669" y="-1238851"/>
            <a:ext cx="1604538" cy="2511101"/>
          </a:xfrm>
          <a:prstGeom prst="rect">
            <a:avLst/>
          </a:prstGeom>
          <a:noFill/>
          <a:ln>
            <a:noFill/>
          </a:ln>
        </p:spPr>
      </p:pic>
      <p:pic>
        <p:nvPicPr>
          <p:cNvPr id="13" name="Google Shape;13;p2"/>
          <p:cNvPicPr preferRelativeResize="0"/>
          <p:nvPr/>
        </p:nvPicPr>
        <p:blipFill>
          <a:blip r:embed="rId5">
            <a:alphaModFix amt="71000"/>
          </a:blip>
          <a:stretch>
            <a:fillRect/>
          </a:stretch>
        </p:blipFill>
        <p:spPr>
          <a:xfrm rot="1001348" flipH="1">
            <a:off x="255206" y="2965075"/>
            <a:ext cx="1604537" cy="2511102"/>
          </a:xfrm>
          <a:prstGeom prst="rect">
            <a:avLst/>
          </a:prstGeom>
          <a:noFill/>
          <a:ln>
            <a:noFill/>
          </a:ln>
        </p:spPr>
      </p:pic>
      <p:pic>
        <p:nvPicPr>
          <p:cNvPr id="14" name="Google Shape;14;p2"/>
          <p:cNvPicPr preferRelativeResize="0"/>
          <p:nvPr/>
        </p:nvPicPr>
        <p:blipFill>
          <a:blip r:embed="rId6">
            <a:alphaModFix/>
          </a:blip>
          <a:stretch>
            <a:fillRect/>
          </a:stretch>
        </p:blipFill>
        <p:spPr>
          <a:xfrm>
            <a:off x="7689769" y="1069978"/>
            <a:ext cx="1635929" cy="2362294"/>
          </a:xfrm>
          <a:prstGeom prst="rect">
            <a:avLst/>
          </a:prstGeom>
          <a:noFill/>
          <a:ln>
            <a:noFill/>
          </a:ln>
        </p:spPr>
      </p:pic>
      <p:pic>
        <p:nvPicPr>
          <p:cNvPr id="15" name="Google Shape;15;p2"/>
          <p:cNvPicPr preferRelativeResize="0"/>
          <p:nvPr/>
        </p:nvPicPr>
        <p:blipFill>
          <a:blip r:embed="rId7">
            <a:alphaModFix/>
          </a:blip>
          <a:stretch>
            <a:fillRect/>
          </a:stretch>
        </p:blipFill>
        <p:spPr>
          <a:xfrm>
            <a:off x="7762694" y="2005400"/>
            <a:ext cx="1604537" cy="2511101"/>
          </a:xfrm>
          <a:prstGeom prst="rect">
            <a:avLst/>
          </a:prstGeom>
          <a:noFill/>
          <a:ln>
            <a:noFill/>
          </a:ln>
        </p:spPr>
      </p:pic>
      <p:pic>
        <p:nvPicPr>
          <p:cNvPr id="16" name="Google Shape;16;p2"/>
          <p:cNvPicPr preferRelativeResize="0"/>
          <p:nvPr/>
        </p:nvPicPr>
        <p:blipFill>
          <a:blip r:embed="rId8">
            <a:alphaModFix amt="69000"/>
          </a:blip>
          <a:stretch>
            <a:fillRect/>
          </a:stretch>
        </p:blipFill>
        <p:spPr>
          <a:xfrm>
            <a:off x="7399078" y="2845025"/>
            <a:ext cx="1460743" cy="2511100"/>
          </a:xfrm>
          <a:prstGeom prst="rect">
            <a:avLst/>
          </a:prstGeom>
          <a:noFill/>
          <a:ln>
            <a:noFill/>
          </a:ln>
        </p:spPr>
      </p:pic>
      <p:pic>
        <p:nvPicPr>
          <p:cNvPr id="17" name="Google Shape;17;p2"/>
          <p:cNvPicPr preferRelativeResize="0"/>
          <p:nvPr/>
        </p:nvPicPr>
        <p:blipFill>
          <a:blip r:embed="rId9">
            <a:alphaModFix/>
          </a:blip>
          <a:stretch>
            <a:fillRect/>
          </a:stretch>
        </p:blipFill>
        <p:spPr>
          <a:xfrm rot="-238872">
            <a:off x="8517734" y="2116831"/>
            <a:ext cx="1310542" cy="3262805"/>
          </a:xfrm>
          <a:prstGeom prst="rect">
            <a:avLst/>
          </a:prstGeom>
          <a:noFill/>
          <a:ln>
            <a:noFill/>
          </a:ln>
        </p:spPr>
      </p:pic>
      <p:pic>
        <p:nvPicPr>
          <p:cNvPr id="18" name="Google Shape;18;p2"/>
          <p:cNvPicPr preferRelativeResize="0"/>
          <p:nvPr/>
        </p:nvPicPr>
        <p:blipFill>
          <a:blip r:embed="rId9">
            <a:alphaModFix/>
          </a:blip>
          <a:stretch>
            <a:fillRect/>
          </a:stretch>
        </p:blipFill>
        <p:spPr>
          <a:xfrm rot="4" flipH="1">
            <a:off x="-152407" y="2116843"/>
            <a:ext cx="1310542" cy="3262805"/>
          </a:xfrm>
          <a:prstGeom prst="rect">
            <a:avLst/>
          </a:prstGeom>
          <a:noFill/>
          <a:ln>
            <a:noFill/>
          </a:ln>
        </p:spPr>
      </p:pic>
      <p:pic>
        <p:nvPicPr>
          <p:cNvPr id="19" name="Google Shape;19;p2"/>
          <p:cNvPicPr preferRelativeResize="0"/>
          <p:nvPr/>
        </p:nvPicPr>
        <p:blipFill>
          <a:blip r:embed="rId9">
            <a:alphaModFix/>
          </a:blip>
          <a:stretch>
            <a:fillRect/>
          </a:stretch>
        </p:blipFill>
        <p:spPr>
          <a:xfrm rot="859956">
            <a:off x="8789519" y="2116831"/>
            <a:ext cx="1310542" cy="3262806"/>
          </a:xfrm>
          <a:prstGeom prst="rect">
            <a:avLst/>
          </a:prstGeom>
          <a:noFill/>
          <a:ln>
            <a:noFill/>
          </a:ln>
        </p:spPr>
      </p:pic>
      <p:pic>
        <p:nvPicPr>
          <p:cNvPr id="20" name="Google Shape;20;p2"/>
          <p:cNvPicPr preferRelativeResize="0"/>
          <p:nvPr/>
        </p:nvPicPr>
        <p:blipFill>
          <a:blip r:embed="rId3">
            <a:alphaModFix/>
          </a:blip>
          <a:stretch>
            <a:fillRect/>
          </a:stretch>
        </p:blipFill>
        <p:spPr>
          <a:xfrm rot="1262974">
            <a:off x="7850628" y="2919525"/>
            <a:ext cx="1460743" cy="2511100"/>
          </a:xfrm>
          <a:prstGeom prst="rect">
            <a:avLst/>
          </a:prstGeom>
          <a:noFill/>
          <a:ln>
            <a:noFill/>
          </a:ln>
        </p:spPr>
      </p:pic>
      <p:pic>
        <p:nvPicPr>
          <p:cNvPr id="21" name="Google Shape;21;p2"/>
          <p:cNvPicPr preferRelativeResize="0"/>
          <p:nvPr/>
        </p:nvPicPr>
        <p:blipFill>
          <a:blip r:embed="rId10">
            <a:alphaModFix/>
          </a:blip>
          <a:stretch>
            <a:fillRect/>
          </a:stretch>
        </p:blipFill>
        <p:spPr>
          <a:xfrm rot="3238708" flipH="1">
            <a:off x="1233687" y="3513338"/>
            <a:ext cx="1358725" cy="2804425"/>
          </a:xfrm>
          <a:prstGeom prst="rect">
            <a:avLst/>
          </a:prstGeom>
          <a:noFill/>
          <a:ln>
            <a:noFill/>
          </a:ln>
        </p:spPr>
      </p:pic>
      <p:pic>
        <p:nvPicPr>
          <p:cNvPr id="22" name="Google Shape;22;p2"/>
          <p:cNvPicPr preferRelativeResize="0"/>
          <p:nvPr/>
        </p:nvPicPr>
        <p:blipFill>
          <a:blip r:embed="rId11">
            <a:alphaModFix/>
          </a:blip>
          <a:stretch>
            <a:fillRect/>
          </a:stretch>
        </p:blipFill>
        <p:spPr>
          <a:xfrm rot="1649817">
            <a:off x="-131097" y="2822043"/>
            <a:ext cx="1873998" cy="2706064"/>
          </a:xfrm>
          <a:prstGeom prst="rect">
            <a:avLst/>
          </a:prstGeom>
          <a:noFill/>
          <a:ln>
            <a:noFill/>
          </a:ln>
        </p:spPr>
      </p:pic>
      <p:pic>
        <p:nvPicPr>
          <p:cNvPr id="23" name="Google Shape;23;p2"/>
          <p:cNvPicPr preferRelativeResize="0"/>
          <p:nvPr/>
        </p:nvPicPr>
        <p:blipFill>
          <a:blip r:embed="rId5">
            <a:alphaModFix/>
          </a:blip>
          <a:stretch>
            <a:fillRect/>
          </a:stretch>
        </p:blipFill>
        <p:spPr>
          <a:xfrm rot="-900002" flipH="1">
            <a:off x="-703893" y="2965075"/>
            <a:ext cx="1604537" cy="2511101"/>
          </a:xfrm>
          <a:prstGeom prst="rect">
            <a:avLst/>
          </a:prstGeom>
          <a:noFill/>
          <a:ln>
            <a:noFill/>
          </a:ln>
        </p:spPr>
      </p:pic>
      <p:pic>
        <p:nvPicPr>
          <p:cNvPr id="24" name="Google Shape;24;p2"/>
          <p:cNvPicPr preferRelativeResize="0"/>
          <p:nvPr/>
        </p:nvPicPr>
        <p:blipFill>
          <a:blip r:embed="rId9">
            <a:alphaModFix/>
          </a:blip>
          <a:stretch>
            <a:fillRect/>
          </a:stretch>
        </p:blipFill>
        <p:spPr>
          <a:xfrm rot="1125672" flipH="1">
            <a:off x="-834581" y="1079531"/>
            <a:ext cx="1310542" cy="3262806"/>
          </a:xfrm>
          <a:prstGeom prst="rect">
            <a:avLst/>
          </a:prstGeom>
          <a:noFill/>
          <a:ln>
            <a:noFill/>
          </a:ln>
        </p:spPr>
      </p:pic>
      <p:pic>
        <p:nvPicPr>
          <p:cNvPr id="25" name="Google Shape;25;p2"/>
          <p:cNvPicPr preferRelativeResize="0"/>
          <p:nvPr/>
        </p:nvPicPr>
        <p:blipFill>
          <a:blip r:embed="rId12">
            <a:alphaModFix/>
          </a:blip>
          <a:stretch>
            <a:fillRect/>
          </a:stretch>
        </p:blipFill>
        <p:spPr>
          <a:xfrm rot="3221251" flipH="1">
            <a:off x="-119091" y="-499853"/>
            <a:ext cx="1244318" cy="1947353"/>
          </a:xfrm>
          <a:prstGeom prst="rect">
            <a:avLst/>
          </a:prstGeom>
          <a:noFill/>
          <a:ln>
            <a:noFill/>
          </a:ln>
        </p:spPr>
      </p:pic>
      <p:pic>
        <p:nvPicPr>
          <p:cNvPr id="26" name="Google Shape;26;p2"/>
          <p:cNvPicPr preferRelativeResize="0"/>
          <p:nvPr/>
        </p:nvPicPr>
        <p:blipFill>
          <a:blip r:embed="rId13">
            <a:alphaModFix/>
          </a:blip>
          <a:stretch>
            <a:fillRect/>
          </a:stretch>
        </p:blipFill>
        <p:spPr>
          <a:xfrm rot="-3285685">
            <a:off x="7885576" y="-739525"/>
            <a:ext cx="1244318" cy="1947353"/>
          </a:xfrm>
          <a:prstGeom prst="rect">
            <a:avLst/>
          </a:prstGeom>
          <a:noFill/>
          <a:ln>
            <a:noFill/>
          </a:ln>
        </p:spPr>
      </p:pic>
      <p:pic>
        <p:nvPicPr>
          <p:cNvPr id="27" name="Google Shape;27;p2"/>
          <p:cNvPicPr preferRelativeResize="0"/>
          <p:nvPr/>
        </p:nvPicPr>
        <p:blipFill>
          <a:blip r:embed="rId7">
            <a:alphaModFix/>
          </a:blip>
          <a:stretch>
            <a:fillRect/>
          </a:stretch>
        </p:blipFill>
        <p:spPr>
          <a:xfrm rot="8338022">
            <a:off x="2477980" y="-1524724"/>
            <a:ext cx="1604538" cy="2511101"/>
          </a:xfrm>
          <a:prstGeom prst="rect">
            <a:avLst/>
          </a:prstGeom>
          <a:noFill/>
          <a:ln>
            <a:noFill/>
          </a:ln>
        </p:spPr>
      </p:pic>
      <p:pic>
        <p:nvPicPr>
          <p:cNvPr id="28" name="Google Shape;28;p2"/>
          <p:cNvPicPr preferRelativeResize="0"/>
          <p:nvPr/>
        </p:nvPicPr>
        <p:blipFill>
          <a:blip r:embed="rId7">
            <a:alphaModFix/>
          </a:blip>
          <a:stretch>
            <a:fillRect/>
          </a:stretch>
        </p:blipFill>
        <p:spPr>
          <a:xfrm rot="-8338022" flipH="1">
            <a:off x="5061480" y="-1524724"/>
            <a:ext cx="1604538" cy="2511101"/>
          </a:xfrm>
          <a:prstGeom prst="rect">
            <a:avLst/>
          </a:prstGeom>
          <a:noFill/>
          <a:ln>
            <a:noFill/>
          </a:ln>
        </p:spPr>
      </p:pic>
      <p:pic>
        <p:nvPicPr>
          <p:cNvPr id="29" name="Google Shape;29;p2"/>
          <p:cNvPicPr preferRelativeResize="0"/>
          <p:nvPr/>
        </p:nvPicPr>
        <p:blipFill>
          <a:blip r:embed="rId10">
            <a:alphaModFix/>
          </a:blip>
          <a:stretch>
            <a:fillRect/>
          </a:stretch>
        </p:blipFill>
        <p:spPr>
          <a:xfrm rot="-3238708">
            <a:off x="6551587" y="3513338"/>
            <a:ext cx="1358725" cy="2804425"/>
          </a:xfrm>
          <a:prstGeom prst="rect">
            <a:avLst/>
          </a:prstGeom>
          <a:noFill/>
          <a:ln>
            <a:noFill/>
          </a:ln>
        </p:spPr>
      </p:pic>
      <p:pic>
        <p:nvPicPr>
          <p:cNvPr id="30" name="Google Shape;30;p2"/>
          <p:cNvPicPr preferRelativeResize="0"/>
          <p:nvPr/>
        </p:nvPicPr>
        <p:blipFill>
          <a:blip r:embed="rId11">
            <a:alphaModFix/>
          </a:blip>
          <a:stretch>
            <a:fillRect/>
          </a:stretch>
        </p:blipFill>
        <p:spPr>
          <a:xfrm rot="1649817">
            <a:off x="3470865" y="4151968"/>
            <a:ext cx="1873998" cy="2706064"/>
          </a:xfrm>
          <a:prstGeom prst="rect">
            <a:avLst/>
          </a:prstGeom>
          <a:noFill/>
          <a:ln>
            <a:noFill/>
          </a:ln>
        </p:spPr>
      </p:pic>
      <p:sp>
        <p:nvSpPr>
          <p:cNvPr id="31" name="Google Shape;31;p2"/>
          <p:cNvSpPr txBox="1">
            <a:spLocks noGrp="1"/>
          </p:cNvSpPr>
          <p:nvPr>
            <p:ph type="ctrTitle"/>
          </p:nvPr>
        </p:nvSpPr>
        <p:spPr>
          <a:xfrm>
            <a:off x="1530150" y="955450"/>
            <a:ext cx="6083700" cy="21267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4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2" name="Google Shape;32;p2"/>
          <p:cNvSpPr txBox="1">
            <a:spLocks noGrp="1"/>
          </p:cNvSpPr>
          <p:nvPr>
            <p:ph type="subTitle" idx="1"/>
          </p:nvPr>
        </p:nvSpPr>
        <p:spPr>
          <a:xfrm>
            <a:off x="1739100" y="3258225"/>
            <a:ext cx="5665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40"/>
        <p:cNvGrpSpPr/>
        <p:nvPr/>
      </p:nvGrpSpPr>
      <p:grpSpPr>
        <a:xfrm>
          <a:off x="0" y="0"/>
          <a:ext cx="0" cy="0"/>
          <a:chOff x="0" y="0"/>
          <a:chExt cx="0" cy="0"/>
        </a:xfrm>
      </p:grpSpPr>
      <p:pic>
        <p:nvPicPr>
          <p:cNvPr id="141" name="Google Shape;141;p13"/>
          <p:cNvPicPr preferRelativeResize="0"/>
          <p:nvPr/>
        </p:nvPicPr>
        <p:blipFill>
          <a:blip r:embed="rId2">
            <a:alphaModFix amt="57000"/>
          </a:blip>
          <a:stretch>
            <a:fillRect/>
          </a:stretch>
        </p:blipFill>
        <p:spPr>
          <a:xfrm rot="-8371482">
            <a:off x="-1784193" y="3028974"/>
            <a:ext cx="4087726" cy="2725151"/>
          </a:xfrm>
          <a:prstGeom prst="rect">
            <a:avLst/>
          </a:prstGeom>
          <a:noFill/>
          <a:ln>
            <a:noFill/>
          </a:ln>
        </p:spPr>
      </p:pic>
      <p:pic>
        <p:nvPicPr>
          <p:cNvPr id="142" name="Google Shape;142;p13"/>
          <p:cNvPicPr preferRelativeResize="0"/>
          <p:nvPr/>
        </p:nvPicPr>
        <p:blipFill>
          <a:blip r:embed="rId2">
            <a:alphaModFix amt="57000"/>
          </a:blip>
          <a:stretch>
            <a:fillRect/>
          </a:stretch>
        </p:blipFill>
        <p:spPr>
          <a:xfrm rot="8730987" flipH="1">
            <a:off x="6220282" y="3111839"/>
            <a:ext cx="4087726" cy="2725151"/>
          </a:xfrm>
          <a:prstGeom prst="rect">
            <a:avLst/>
          </a:prstGeom>
          <a:noFill/>
          <a:ln>
            <a:noFill/>
          </a:ln>
        </p:spPr>
      </p:pic>
      <p:pic>
        <p:nvPicPr>
          <p:cNvPr id="143" name="Google Shape;143;p13"/>
          <p:cNvPicPr preferRelativeResize="0"/>
          <p:nvPr/>
        </p:nvPicPr>
        <p:blipFill>
          <a:blip r:embed="rId3">
            <a:alphaModFix/>
          </a:blip>
          <a:stretch>
            <a:fillRect/>
          </a:stretch>
        </p:blipFill>
        <p:spPr>
          <a:xfrm rot="759699">
            <a:off x="8578072" y="2296950"/>
            <a:ext cx="1294330" cy="3222400"/>
          </a:xfrm>
          <a:prstGeom prst="rect">
            <a:avLst/>
          </a:prstGeom>
          <a:noFill/>
          <a:ln>
            <a:noFill/>
          </a:ln>
        </p:spPr>
      </p:pic>
      <p:pic>
        <p:nvPicPr>
          <p:cNvPr id="144" name="Google Shape;144;p13"/>
          <p:cNvPicPr preferRelativeResize="0"/>
          <p:nvPr/>
        </p:nvPicPr>
        <p:blipFill>
          <a:blip r:embed="rId4">
            <a:alphaModFix/>
          </a:blip>
          <a:stretch>
            <a:fillRect/>
          </a:stretch>
        </p:blipFill>
        <p:spPr>
          <a:xfrm>
            <a:off x="7926819" y="2800353"/>
            <a:ext cx="1635929" cy="2362294"/>
          </a:xfrm>
          <a:prstGeom prst="rect">
            <a:avLst/>
          </a:prstGeom>
          <a:noFill/>
          <a:ln>
            <a:noFill/>
          </a:ln>
        </p:spPr>
      </p:pic>
      <p:pic>
        <p:nvPicPr>
          <p:cNvPr id="145" name="Google Shape;145;p13"/>
          <p:cNvPicPr preferRelativeResize="0"/>
          <p:nvPr/>
        </p:nvPicPr>
        <p:blipFill>
          <a:blip r:embed="rId5">
            <a:alphaModFix/>
          </a:blip>
          <a:stretch>
            <a:fillRect/>
          </a:stretch>
        </p:blipFill>
        <p:spPr>
          <a:xfrm rot="-1045233">
            <a:off x="7953579" y="3294400"/>
            <a:ext cx="1460744" cy="2511099"/>
          </a:xfrm>
          <a:prstGeom prst="rect">
            <a:avLst/>
          </a:prstGeom>
          <a:noFill/>
          <a:ln>
            <a:noFill/>
          </a:ln>
        </p:spPr>
      </p:pic>
      <p:pic>
        <p:nvPicPr>
          <p:cNvPr id="146" name="Google Shape;146;p13"/>
          <p:cNvPicPr preferRelativeResize="0"/>
          <p:nvPr/>
        </p:nvPicPr>
        <p:blipFill>
          <a:blip r:embed="rId6">
            <a:alphaModFix/>
          </a:blip>
          <a:stretch>
            <a:fillRect/>
          </a:stretch>
        </p:blipFill>
        <p:spPr>
          <a:xfrm rot="1291264">
            <a:off x="-762893" y="2725949"/>
            <a:ext cx="1604537" cy="2511101"/>
          </a:xfrm>
          <a:prstGeom prst="rect">
            <a:avLst/>
          </a:prstGeom>
          <a:noFill/>
          <a:ln>
            <a:noFill/>
          </a:ln>
        </p:spPr>
      </p:pic>
      <p:pic>
        <p:nvPicPr>
          <p:cNvPr id="147" name="Google Shape;147;p13"/>
          <p:cNvPicPr preferRelativeResize="0"/>
          <p:nvPr/>
        </p:nvPicPr>
        <p:blipFill>
          <a:blip r:embed="rId7">
            <a:alphaModFix/>
          </a:blip>
          <a:stretch>
            <a:fillRect/>
          </a:stretch>
        </p:blipFill>
        <p:spPr>
          <a:xfrm>
            <a:off x="-342275" y="3194931"/>
            <a:ext cx="1635925" cy="2560195"/>
          </a:xfrm>
          <a:prstGeom prst="rect">
            <a:avLst/>
          </a:prstGeom>
          <a:noFill/>
          <a:ln>
            <a:noFill/>
          </a:ln>
        </p:spPr>
      </p:pic>
      <p:pic>
        <p:nvPicPr>
          <p:cNvPr id="148" name="Google Shape;148;p13"/>
          <p:cNvPicPr preferRelativeResize="0"/>
          <p:nvPr/>
        </p:nvPicPr>
        <p:blipFill>
          <a:blip r:embed="rId8">
            <a:alphaModFix/>
          </a:blip>
          <a:stretch>
            <a:fillRect/>
          </a:stretch>
        </p:blipFill>
        <p:spPr>
          <a:xfrm>
            <a:off x="39350" y="3604601"/>
            <a:ext cx="1521071" cy="2196450"/>
          </a:xfrm>
          <a:prstGeom prst="rect">
            <a:avLst/>
          </a:prstGeom>
          <a:noFill/>
          <a:ln>
            <a:noFill/>
          </a:ln>
        </p:spPr>
      </p:pic>
      <p:sp>
        <p:nvSpPr>
          <p:cNvPr id="149" name="Google Shape;149;p13"/>
          <p:cNvSpPr txBox="1">
            <a:spLocks noGrp="1"/>
          </p:cNvSpPr>
          <p:nvPr>
            <p:ph type="title"/>
          </p:nvPr>
        </p:nvSpPr>
        <p:spPr>
          <a:xfrm>
            <a:off x="720000" y="1858575"/>
            <a:ext cx="19995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0" name="Google Shape;150;p13"/>
          <p:cNvSpPr txBox="1">
            <a:spLocks noGrp="1"/>
          </p:cNvSpPr>
          <p:nvPr>
            <p:ph type="title" idx="2" hasCustomPrompt="1"/>
          </p:nvPr>
        </p:nvSpPr>
        <p:spPr>
          <a:xfrm>
            <a:off x="1272750" y="14265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1" name="Google Shape;151;p13"/>
          <p:cNvSpPr txBox="1">
            <a:spLocks noGrp="1"/>
          </p:cNvSpPr>
          <p:nvPr>
            <p:ph type="subTitle" idx="1"/>
          </p:nvPr>
        </p:nvSpPr>
        <p:spPr>
          <a:xfrm>
            <a:off x="720000" y="2194275"/>
            <a:ext cx="19995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3"/>
          <p:cNvSpPr txBox="1">
            <a:spLocks noGrp="1"/>
          </p:cNvSpPr>
          <p:nvPr>
            <p:ph type="title" idx="3"/>
          </p:nvPr>
        </p:nvSpPr>
        <p:spPr>
          <a:xfrm>
            <a:off x="3572250" y="1858575"/>
            <a:ext cx="19995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3" name="Google Shape;153;p13"/>
          <p:cNvSpPr txBox="1">
            <a:spLocks noGrp="1"/>
          </p:cNvSpPr>
          <p:nvPr>
            <p:ph type="title" idx="4" hasCustomPrompt="1"/>
          </p:nvPr>
        </p:nvSpPr>
        <p:spPr>
          <a:xfrm>
            <a:off x="4125000" y="14265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4" name="Google Shape;154;p13"/>
          <p:cNvSpPr txBox="1">
            <a:spLocks noGrp="1"/>
          </p:cNvSpPr>
          <p:nvPr>
            <p:ph type="subTitle" idx="5"/>
          </p:nvPr>
        </p:nvSpPr>
        <p:spPr>
          <a:xfrm>
            <a:off x="3572250" y="2194275"/>
            <a:ext cx="19995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5" name="Google Shape;155;p13"/>
          <p:cNvSpPr txBox="1">
            <a:spLocks noGrp="1"/>
          </p:cNvSpPr>
          <p:nvPr>
            <p:ph type="title" idx="6"/>
          </p:nvPr>
        </p:nvSpPr>
        <p:spPr>
          <a:xfrm>
            <a:off x="6424500" y="1858575"/>
            <a:ext cx="19995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6" name="Google Shape;156;p13"/>
          <p:cNvSpPr txBox="1">
            <a:spLocks noGrp="1"/>
          </p:cNvSpPr>
          <p:nvPr>
            <p:ph type="title" idx="7" hasCustomPrompt="1"/>
          </p:nvPr>
        </p:nvSpPr>
        <p:spPr>
          <a:xfrm>
            <a:off x="6977250" y="14265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7" name="Google Shape;157;p13"/>
          <p:cNvSpPr txBox="1">
            <a:spLocks noGrp="1"/>
          </p:cNvSpPr>
          <p:nvPr>
            <p:ph type="subTitle" idx="8"/>
          </p:nvPr>
        </p:nvSpPr>
        <p:spPr>
          <a:xfrm>
            <a:off x="6424500" y="2194275"/>
            <a:ext cx="19995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8" name="Google Shape;158;p13"/>
          <p:cNvSpPr txBox="1">
            <a:spLocks noGrp="1"/>
          </p:cNvSpPr>
          <p:nvPr>
            <p:ph type="title" idx="9"/>
          </p:nvPr>
        </p:nvSpPr>
        <p:spPr>
          <a:xfrm>
            <a:off x="2146125" y="3647975"/>
            <a:ext cx="19995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9" name="Google Shape;159;p13"/>
          <p:cNvSpPr txBox="1">
            <a:spLocks noGrp="1"/>
          </p:cNvSpPr>
          <p:nvPr>
            <p:ph type="title" idx="13" hasCustomPrompt="1"/>
          </p:nvPr>
        </p:nvSpPr>
        <p:spPr>
          <a:xfrm>
            <a:off x="2698875" y="3216125"/>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160" name="Google Shape;160;p13"/>
          <p:cNvSpPr txBox="1">
            <a:spLocks noGrp="1"/>
          </p:cNvSpPr>
          <p:nvPr>
            <p:ph type="subTitle" idx="14"/>
          </p:nvPr>
        </p:nvSpPr>
        <p:spPr>
          <a:xfrm>
            <a:off x="2146125" y="3983700"/>
            <a:ext cx="19995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61" name="Google Shape;161;p13"/>
          <p:cNvSpPr txBox="1">
            <a:spLocks noGrp="1"/>
          </p:cNvSpPr>
          <p:nvPr>
            <p:ph type="title" idx="15"/>
          </p:nvPr>
        </p:nvSpPr>
        <p:spPr>
          <a:xfrm>
            <a:off x="4998375" y="3647975"/>
            <a:ext cx="19995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 name="Google Shape;162;p13"/>
          <p:cNvSpPr txBox="1">
            <a:spLocks noGrp="1"/>
          </p:cNvSpPr>
          <p:nvPr>
            <p:ph type="title" idx="16" hasCustomPrompt="1"/>
          </p:nvPr>
        </p:nvSpPr>
        <p:spPr>
          <a:xfrm>
            <a:off x="5551125" y="3216125"/>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163" name="Google Shape;163;p13"/>
          <p:cNvSpPr txBox="1">
            <a:spLocks noGrp="1"/>
          </p:cNvSpPr>
          <p:nvPr>
            <p:ph type="subTitle" idx="17"/>
          </p:nvPr>
        </p:nvSpPr>
        <p:spPr>
          <a:xfrm>
            <a:off x="4998375" y="3983700"/>
            <a:ext cx="19995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64" name="Google Shape;164;p13"/>
          <p:cNvSpPr txBox="1">
            <a:spLocks noGrp="1"/>
          </p:cNvSpPr>
          <p:nvPr>
            <p:ph type="title" idx="18"/>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96"/>
        <p:cNvGrpSpPr/>
        <p:nvPr/>
      </p:nvGrpSpPr>
      <p:grpSpPr>
        <a:xfrm>
          <a:off x="0" y="0"/>
          <a:ext cx="0" cy="0"/>
          <a:chOff x="0" y="0"/>
          <a:chExt cx="0" cy="0"/>
        </a:xfrm>
      </p:grpSpPr>
      <p:pic>
        <p:nvPicPr>
          <p:cNvPr id="197" name="Google Shape;197;p16"/>
          <p:cNvPicPr preferRelativeResize="0"/>
          <p:nvPr/>
        </p:nvPicPr>
        <p:blipFill>
          <a:blip r:embed="rId2">
            <a:alphaModFix amt="57000"/>
          </a:blip>
          <a:stretch>
            <a:fillRect/>
          </a:stretch>
        </p:blipFill>
        <p:spPr>
          <a:xfrm rot="-9379556" flipH="1">
            <a:off x="-624643" y="3277764"/>
            <a:ext cx="4087726" cy="2725150"/>
          </a:xfrm>
          <a:prstGeom prst="rect">
            <a:avLst/>
          </a:prstGeom>
          <a:noFill/>
          <a:ln>
            <a:noFill/>
          </a:ln>
        </p:spPr>
      </p:pic>
      <p:pic>
        <p:nvPicPr>
          <p:cNvPr id="198" name="Google Shape;198;p16"/>
          <p:cNvPicPr preferRelativeResize="0"/>
          <p:nvPr/>
        </p:nvPicPr>
        <p:blipFill>
          <a:blip r:embed="rId3">
            <a:alphaModFix/>
          </a:blip>
          <a:stretch>
            <a:fillRect/>
          </a:stretch>
        </p:blipFill>
        <p:spPr>
          <a:xfrm rot="-550444" flipH="1">
            <a:off x="-860488" y="2927463"/>
            <a:ext cx="1358725" cy="2804424"/>
          </a:xfrm>
          <a:prstGeom prst="rect">
            <a:avLst/>
          </a:prstGeom>
          <a:noFill/>
          <a:ln>
            <a:noFill/>
          </a:ln>
        </p:spPr>
      </p:pic>
      <p:pic>
        <p:nvPicPr>
          <p:cNvPr id="199" name="Google Shape;199;p16"/>
          <p:cNvPicPr preferRelativeResize="0"/>
          <p:nvPr/>
        </p:nvPicPr>
        <p:blipFill>
          <a:blip r:embed="rId4">
            <a:alphaModFix amt="81000"/>
          </a:blip>
          <a:stretch>
            <a:fillRect/>
          </a:stretch>
        </p:blipFill>
        <p:spPr>
          <a:xfrm rot="5788518">
            <a:off x="471669" y="-1238851"/>
            <a:ext cx="1604538" cy="2511101"/>
          </a:xfrm>
          <a:prstGeom prst="rect">
            <a:avLst/>
          </a:prstGeom>
          <a:noFill/>
          <a:ln>
            <a:noFill/>
          </a:ln>
        </p:spPr>
      </p:pic>
      <p:pic>
        <p:nvPicPr>
          <p:cNvPr id="200" name="Google Shape;200;p16"/>
          <p:cNvPicPr preferRelativeResize="0"/>
          <p:nvPr/>
        </p:nvPicPr>
        <p:blipFill>
          <a:blip r:embed="rId5">
            <a:alphaModFix/>
          </a:blip>
          <a:stretch>
            <a:fillRect/>
          </a:stretch>
        </p:blipFill>
        <p:spPr>
          <a:xfrm rot="3221251" flipH="1">
            <a:off x="-119091" y="-499853"/>
            <a:ext cx="1244318" cy="1947353"/>
          </a:xfrm>
          <a:prstGeom prst="rect">
            <a:avLst/>
          </a:prstGeom>
          <a:noFill/>
          <a:ln>
            <a:noFill/>
          </a:ln>
        </p:spPr>
      </p:pic>
      <p:pic>
        <p:nvPicPr>
          <p:cNvPr id="201" name="Google Shape;201;p16"/>
          <p:cNvPicPr preferRelativeResize="0"/>
          <p:nvPr/>
        </p:nvPicPr>
        <p:blipFill>
          <a:blip r:embed="rId2">
            <a:alphaModFix amt="57000"/>
          </a:blip>
          <a:stretch>
            <a:fillRect/>
          </a:stretch>
        </p:blipFill>
        <p:spPr>
          <a:xfrm rot="2069013">
            <a:off x="6220282" y="-631199"/>
            <a:ext cx="4087726" cy="2725151"/>
          </a:xfrm>
          <a:prstGeom prst="rect">
            <a:avLst/>
          </a:prstGeom>
          <a:noFill/>
          <a:ln>
            <a:noFill/>
          </a:ln>
        </p:spPr>
      </p:pic>
      <p:pic>
        <p:nvPicPr>
          <p:cNvPr id="202" name="Google Shape;202;p16"/>
          <p:cNvPicPr preferRelativeResize="0"/>
          <p:nvPr/>
        </p:nvPicPr>
        <p:blipFill>
          <a:blip r:embed="rId6">
            <a:alphaModFix/>
          </a:blip>
          <a:stretch>
            <a:fillRect/>
          </a:stretch>
        </p:blipFill>
        <p:spPr>
          <a:xfrm rot="10040301" flipH="1">
            <a:off x="8551972" y="-65659"/>
            <a:ext cx="1294330" cy="3222400"/>
          </a:xfrm>
          <a:prstGeom prst="rect">
            <a:avLst/>
          </a:prstGeom>
          <a:noFill/>
          <a:ln>
            <a:noFill/>
          </a:ln>
        </p:spPr>
      </p:pic>
      <p:pic>
        <p:nvPicPr>
          <p:cNvPr id="203" name="Google Shape;203;p16"/>
          <p:cNvPicPr preferRelativeResize="0"/>
          <p:nvPr/>
        </p:nvPicPr>
        <p:blipFill>
          <a:blip r:embed="rId7">
            <a:alphaModFix/>
          </a:blip>
          <a:stretch>
            <a:fillRect/>
          </a:stretch>
        </p:blipFill>
        <p:spPr>
          <a:xfrm rot="-8766890">
            <a:off x="8119531" y="-449780"/>
            <a:ext cx="1635929" cy="2362293"/>
          </a:xfrm>
          <a:prstGeom prst="rect">
            <a:avLst/>
          </a:prstGeom>
          <a:noFill/>
          <a:ln>
            <a:noFill/>
          </a:ln>
        </p:spPr>
      </p:pic>
      <p:pic>
        <p:nvPicPr>
          <p:cNvPr id="204" name="Google Shape;204;p16"/>
          <p:cNvPicPr preferRelativeResize="0"/>
          <p:nvPr/>
        </p:nvPicPr>
        <p:blipFill>
          <a:blip r:embed="rId8">
            <a:alphaModFix/>
          </a:blip>
          <a:stretch>
            <a:fillRect/>
          </a:stretch>
        </p:blipFill>
        <p:spPr>
          <a:xfrm rot="325895">
            <a:off x="-299194" y="3149449"/>
            <a:ext cx="1604538" cy="2511100"/>
          </a:xfrm>
          <a:prstGeom prst="rect">
            <a:avLst/>
          </a:prstGeom>
          <a:noFill/>
          <a:ln>
            <a:noFill/>
          </a:ln>
        </p:spPr>
      </p:pic>
      <p:pic>
        <p:nvPicPr>
          <p:cNvPr id="205" name="Google Shape;205;p16"/>
          <p:cNvPicPr preferRelativeResize="0"/>
          <p:nvPr/>
        </p:nvPicPr>
        <p:blipFill>
          <a:blip r:embed="rId9">
            <a:alphaModFix/>
          </a:blip>
          <a:stretch>
            <a:fillRect/>
          </a:stretch>
        </p:blipFill>
        <p:spPr>
          <a:xfrm rot="-6761658" flipH="1">
            <a:off x="7533779" y="-1019358"/>
            <a:ext cx="1460744" cy="2511099"/>
          </a:xfrm>
          <a:prstGeom prst="rect">
            <a:avLst/>
          </a:prstGeom>
          <a:noFill/>
          <a:ln>
            <a:noFill/>
          </a:ln>
        </p:spPr>
      </p:pic>
      <p:pic>
        <p:nvPicPr>
          <p:cNvPr id="206" name="Google Shape;206;p16"/>
          <p:cNvPicPr preferRelativeResize="0"/>
          <p:nvPr/>
        </p:nvPicPr>
        <p:blipFill>
          <a:blip r:embed="rId4">
            <a:alphaModFix/>
          </a:blip>
          <a:stretch>
            <a:fillRect/>
          </a:stretch>
        </p:blipFill>
        <p:spPr>
          <a:xfrm rot="4139202">
            <a:off x="-27987" y="4135720"/>
            <a:ext cx="1357702" cy="2124806"/>
          </a:xfrm>
          <a:prstGeom prst="rect">
            <a:avLst/>
          </a:prstGeom>
          <a:noFill/>
          <a:ln>
            <a:noFill/>
          </a:ln>
        </p:spPr>
      </p:pic>
      <p:pic>
        <p:nvPicPr>
          <p:cNvPr id="207" name="Google Shape;207;p16"/>
          <p:cNvPicPr preferRelativeResize="0"/>
          <p:nvPr/>
        </p:nvPicPr>
        <p:blipFill>
          <a:blip r:embed="rId4">
            <a:alphaModFix amt="81000"/>
          </a:blip>
          <a:stretch>
            <a:fillRect/>
          </a:stretch>
        </p:blipFill>
        <p:spPr>
          <a:xfrm rot="-5728593">
            <a:off x="7405851" y="3889988"/>
            <a:ext cx="1604538" cy="2511102"/>
          </a:xfrm>
          <a:prstGeom prst="rect">
            <a:avLst/>
          </a:prstGeom>
          <a:noFill/>
          <a:ln>
            <a:noFill/>
          </a:ln>
        </p:spPr>
      </p:pic>
      <p:pic>
        <p:nvPicPr>
          <p:cNvPr id="208" name="Google Shape;208;p16"/>
          <p:cNvPicPr preferRelativeResize="0"/>
          <p:nvPr/>
        </p:nvPicPr>
        <p:blipFill>
          <a:blip r:embed="rId5">
            <a:alphaModFix/>
          </a:blip>
          <a:stretch>
            <a:fillRect/>
          </a:stretch>
        </p:blipFill>
        <p:spPr>
          <a:xfrm rot="-8295862" flipH="1">
            <a:off x="8245454" y="3565009"/>
            <a:ext cx="1244318" cy="1947353"/>
          </a:xfrm>
          <a:prstGeom prst="rect">
            <a:avLst/>
          </a:prstGeom>
          <a:noFill/>
          <a:ln>
            <a:noFill/>
          </a:ln>
        </p:spPr>
      </p:pic>
      <p:sp>
        <p:nvSpPr>
          <p:cNvPr id="209" name="Google Shape;209;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 name="Google Shape;210;p16"/>
          <p:cNvSpPr txBox="1">
            <a:spLocks noGrp="1"/>
          </p:cNvSpPr>
          <p:nvPr>
            <p:ph type="title" idx="2"/>
          </p:nvPr>
        </p:nvSpPr>
        <p:spPr>
          <a:xfrm>
            <a:off x="1133375" y="1522604"/>
            <a:ext cx="1863000" cy="832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1" name="Google Shape;211;p16"/>
          <p:cNvSpPr txBox="1">
            <a:spLocks noGrp="1"/>
          </p:cNvSpPr>
          <p:nvPr>
            <p:ph type="subTitle" idx="1"/>
          </p:nvPr>
        </p:nvSpPr>
        <p:spPr>
          <a:xfrm>
            <a:off x="1133375" y="2279150"/>
            <a:ext cx="1863000" cy="197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12" name="Google Shape;212;p16"/>
          <p:cNvSpPr txBox="1">
            <a:spLocks noGrp="1"/>
          </p:cNvSpPr>
          <p:nvPr>
            <p:ph type="title" idx="3"/>
          </p:nvPr>
        </p:nvSpPr>
        <p:spPr>
          <a:xfrm>
            <a:off x="3640502" y="1522475"/>
            <a:ext cx="1863000" cy="832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3" name="Google Shape;213;p16"/>
          <p:cNvSpPr txBox="1">
            <a:spLocks noGrp="1"/>
          </p:cNvSpPr>
          <p:nvPr>
            <p:ph type="subTitle" idx="4"/>
          </p:nvPr>
        </p:nvSpPr>
        <p:spPr>
          <a:xfrm>
            <a:off x="3640499" y="2279150"/>
            <a:ext cx="1863000" cy="197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14" name="Google Shape;214;p16"/>
          <p:cNvSpPr txBox="1">
            <a:spLocks noGrp="1"/>
          </p:cNvSpPr>
          <p:nvPr>
            <p:ph type="title" idx="5"/>
          </p:nvPr>
        </p:nvSpPr>
        <p:spPr>
          <a:xfrm>
            <a:off x="6147629" y="1522475"/>
            <a:ext cx="1863000" cy="832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 name="Google Shape;215;p16"/>
          <p:cNvSpPr txBox="1">
            <a:spLocks noGrp="1"/>
          </p:cNvSpPr>
          <p:nvPr>
            <p:ph type="subTitle" idx="6"/>
          </p:nvPr>
        </p:nvSpPr>
        <p:spPr>
          <a:xfrm>
            <a:off x="6147629" y="2279150"/>
            <a:ext cx="1863000" cy="197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16"/>
        <p:cNvGrpSpPr/>
        <p:nvPr/>
      </p:nvGrpSpPr>
      <p:grpSpPr>
        <a:xfrm>
          <a:off x="0" y="0"/>
          <a:ext cx="0" cy="0"/>
          <a:chOff x="0" y="0"/>
          <a:chExt cx="0" cy="0"/>
        </a:xfrm>
      </p:grpSpPr>
      <p:pic>
        <p:nvPicPr>
          <p:cNvPr id="217" name="Google Shape;217;p17"/>
          <p:cNvPicPr preferRelativeResize="0"/>
          <p:nvPr/>
        </p:nvPicPr>
        <p:blipFill>
          <a:blip r:embed="rId2">
            <a:alphaModFix amt="57000"/>
          </a:blip>
          <a:stretch>
            <a:fillRect/>
          </a:stretch>
        </p:blipFill>
        <p:spPr>
          <a:xfrm rot="-2964287">
            <a:off x="-2066134" y="-1123104"/>
            <a:ext cx="5199089" cy="3466060"/>
          </a:xfrm>
          <a:prstGeom prst="rect">
            <a:avLst/>
          </a:prstGeom>
          <a:noFill/>
          <a:ln>
            <a:noFill/>
          </a:ln>
        </p:spPr>
      </p:pic>
      <p:pic>
        <p:nvPicPr>
          <p:cNvPr id="218" name="Google Shape;218;p17"/>
          <p:cNvPicPr preferRelativeResize="0"/>
          <p:nvPr/>
        </p:nvPicPr>
        <p:blipFill>
          <a:blip r:embed="rId3">
            <a:alphaModFix/>
          </a:blip>
          <a:stretch>
            <a:fillRect/>
          </a:stretch>
        </p:blipFill>
        <p:spPr>
          <a:xfrm rot="4300262">
            <a:off x="29107" y="-1032863"/>
            <a:ext cx="1008609" cy="2511101"/>
          </a:xfrm>
          <a:prstGeom prst="rect">
            <a:avLst/>
          </a:prstGeom>
          <a:noFill/>
          <a:ln>
            <a:noFill/>
          </a:ln>
        </p:spPr>
      </p:pic>
      <p:pic>
        <p:nvPicPr>
          <p:cNvPr id="219" name="Google Shape;219;p17"/>
          <p:cNvPicPr preferRelativeResize="0"/>
          <p:nvPr/>
        </p:nvPicPr>
        <p:blipFill>
          <a:blip r:embed="rId3">
            <a:alphaModFix/>
          </a:blip>
          <a:stretch>
            <a:fillRect/>
          </a:stretch>
        </p:blipFill>
        <p:spPr>
          <a:xfrm rot="2150125">
            <a:off x="-266567" y="-18625"/>
            <a:ext cx="1008609" cy="2511100"/>
          </a:xfrm>
          <a:prstGeom prst="rect">
            <a:avLst/>
          </a:prstGeom>
          <a:noFill/>
          <a:ln>
            <a:noFill/>
          </a:ln>
        </p:spPr>
      </p:pic>
      <p:pic>
        <p:nvPicPr>
          <p:cNvPr id="220" name="Google Shape;220;p17"/>
          <p:cNvPicPr preferRelativeResize="0"/>
          <p:nvPr/>
        </p:nvPicPr>
        <p:blipFill>
          <a:blip r:embed="rId4">
            <a:alphaModFix/>
          </a:blip>
          <a:stretch>
            <a:fillRect/>
          </a:stretch>
        </p:blipFill>
        <p:spPr>
          <a:xfrm rot="2568722">
            <a:off x="-444725" y="-562347"/>
            <a:ext cx="1364926" cy="2817215"/>
          </a:xfrm>
          <a:prstGeom prst="rect">
            <a:avLst/>
          </a:prstGeom>
          <a:noFill/>
          <a:ln>
            <a:noFill/>
          </a:ln>
        </p:spPr>
      </p:pic>
      <p:pic>
        <p:nvPicPr>
          <p:cNvPr id="221" name="Google Shape;221;p17"/>
          <p:cNvPicPr preferRelativeResize="0"/>
          <p:nvPr/>
        </p:nvPicPr>
        <p:blipFill>
          <a:blip r:embed="rId2">
            <a:alphaModFix amt="57000"/>
          </a:blip>
          <a:stretch>
            <a:fillRect/>
          </a:stretch>
        </p:blipFill>
        <p:spPr>
          <a:xfrm rot="2700010" flipH="1">
            <a:off x="5693241" y="-1382928"/>
            <a:ext cx="5766972" cy="3844658"/>
          </a:xfrm>
          <a:prstGeom prst="rect">
            <a:avLst/>
          </a:prstGeom>
          <a:noFill/>
          <a:ln>
            <a:noFill/>
          </a:ln>
        </p:spPr>
      </p:pic>
      <p:pic>
        <p:nvPicPr>
          <p:cNvPr id="222" name="Google Shape;222;p17"/>
          <p:cNvPicPr preferRelativeResize="0"/>
          <p:nvPr/>
        </p:nvPicPr>
        <p:blipFill>
          <a:blip r:embed="rId5">
            <a:alphaModFix amt="77000"/>
          </a:blip>
          <a:stretch>
            <a:fillRect/>
          </a:stretch>
        </p:blipFill>
        <p:spPr>
          <a:xfrm rot="-8992360">
            <a:off x="8604253" y="239092"/>
            <a:ext cx="1097200" cy="1886149"/>
          </a:xfrm>
          <a:prstGeom prst="rect">
            <a:avLst/>
          </a:prstGeom>
          <a:noFill/>
          <a:ln>
            <a:noFill/>
          </a:ln>
        </p:spPr>
      </p:pic>
      <p:pic>
        <p:nvPicPr>
          <p:cNvPr id="223" name="Google Shape;223;p17"/>
          <p:cNvPicPr preferRelativeResize="0"/>
          <p:nvPr/>
        </p:nvPicPr>
        <p:blipFill>
          <a:blip r:embed="rId6">
            <a:alphaModFix/>
          </a:blip>
          <a:stretch>
            <a:fillRect/>
          </a:stretch>
        </p:blipFill>
        <p:spPr>
          <a:xfrm rot="-8390348">
            <a:off x="8174203" y="-716140"/>
            <a:ext cx="1604537" cy="2511100"/>
          </a:xfrm>
          <a:prstGeom prst="rect">
            <a:avLst/>
          </a:prstGeom>
          <a:noFill/>
          <a:ln>
            <a:noFill/>
          </a:ln>
        </p:spPr>
      </p:pic>
      <p:pic>
        <p:nvPicPr>
          <p:cNvPr id="224" name="Google Shape;224;p17"/>
          <p:cNvPicPr preferRelativeResize="0"/>
          <p:nvPr/>
        </p:nvPicPr>
        <p:blipFill>
          <a:blip r:embed="rId7">
            <a:alphaModFix/>
          </a:blip>
          <a:stretch>
            <a:fillRect/>
          </a:stretch>
        </p:blipFill>
        <p:spPr>
          <a:xfrm rot="-6089400">
            <a:off x="7744648" y="-978825"/>
            <a:ext cx="1357702" cy="2124807"/>
          </a:xfrm>
          <a:prstGeom prst="rect">
            <a:avLst/>
          </a:prstGeom>
          <a:noFill/>
          <a:ln>
            <a:noFill/>
          </a:ln>
        </p:spPr>
      </p:pic>
      <p:sp>
        <p:nvSpPr>
          <p:cNvPr id="225" name="Google Shape;225;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6" name="Google Shape;226;p17"/>
          <p:cNvSpPr txBox="1">
            <a:spLocks noGrp="1"/>
          </p:cNvSpPr>
          <p:nvPr>
            <p:ph type="title" idx="2"/>
          </p:nvPr>
        </p:nvSpPr>
        <p:spPr>
          <a:xfrm>
            <a:off x="713063" y="1421150"/>
            <a:ext cx="37164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7" name="Google Shape;227;p17"/>
          <p:cNvSpPr txBox="1">
            <a:spLocks noGrp="1"/>
          </p:cNvSpPr>
          <p:nvPr>
            <p:ph type="subTitle" idx="1"/>
          </p:nvPr>
        </p:nvSpPr>
        <p:spPr>
          <a:xfrm>
            <a:off x="713075" y="1756850"/>
            <a:ext cx="37164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28" name="Google Shape;228;p17"/>
          <p:cNvSpPr txBox="1">
            <a:spLocks noGrp="1"/>
          </p:cNvSpPr>
          <p:nvPr>
            <p:ph type="title" idx="3"/>
          </p:nvPr>
        </p:nvSpPr>
        <p:spPr>
          <a:xfrm>
            <a:off x="4714549" y="1421150"/>
            <a:ext cx="37164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9" name="Google Shape;229;p17"/>
          <p:cNvSpPr txBox="1">
            <a:spLocks noGrp="1"/>
          </p:cNvSpPr>
          <p:nvPr>
            <p:ph type="subTitle" idx="4"/>
          </p:nvPr>
        </p:nvSpPr>
        <p:spPr>
          <a:xfrm>
            <a:off x="4714551" y="1756850"/>
            <a:ext cx="37164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30" name="Google Shape;230;p17"/>
          <p:cNvSpPr txBox="1">
            <a:spLocks noGrp="1"/>
          </p:cNvSpPr>
          <p:nvPr>
            <p:ph type="title" idx="5"/>
          </p:nvPr>
        </p:nvSpPr>
        <p:spPr>
          <a:xfrm>
            <a:off x="713063" y="3062150"/>
            <a:ext cx="37164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1" name="Google Shape;231;p17"/>
          <p:cNvSpPr txBox="1">
            <a:spLocks noGrp="1"/>
          </p:cNvSpPr>
          <p:nvPr>
            <p:ph type="subTitle" idx="6"/>
          </p:nvPr>
        </p:nvSpPr>
        <p:spPr>
          <a:xfrm>
            <a:off x="713075" y="3397850"/>
            <a:ext cx="37164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32" name="Google Shape;232;p17"/>
          <p:cNvSpPr txBox="1">
            <a:spLocks noGrp="1"/>
          </p:cNvSpPr>
          <p:nvPr>
            <p:ph type="title" idx="7"/>
          </p:nvPr>
        </p:nvSpPr>
        <p:spPr>
          <a:xfrm>
            <a:off x="4714549" y="3062150"/>
            <a:ext cx="37164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3" name="Google Shape;233;p17"/>
          <p:cNvSpPr txBox="1">
            <a:spLocks noGrp="1"/>
          </p:cNvSpPr>
          <p:nvPr>
            <p:ph type="subTitle" idx="8"/>
          </p:nvPr>
        </p:nvSpPr>
        <p:spPr>
          <a:xfrm>
            <a:off x="4714551" y="3397850"/>
            <a:ext cx="37164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34"/>
        <p:cNvGrpSpPr/>
        <p:nvPr/>
      </p:nvGrpSpPr>
      <p:grpSpPr>
        <a:xfrm>
          <a:off x="0" y="0"/>
          <a:ext cx="0" cy="0"/>
          <a:chOff x="0" y="0"/>
          <a:chExt cx="0" cy="0"/>
        </a:xfrm>
      </p:grpSpPr>
      <p:pic>
        <p:nvPicPr>
          <p:cNvPr id="235" name="Google Shape;235;p18"/>
          <p:cNvPicPr preferRelativeResize="0"/>
          <p:nvPr/>
        </p:nvPicPr>
        <p:blipFill>
          <a:blip r:embed="rId2">
            <a:alphaModFix amt="57000"/>
          </a:blip>
          <a:stretch>
            <a:fillRect/>
          </a:stretch>
        </p:blipFill>
        <p:spPr>
          <a:xfrm rot="8227159">
            <a:off x="-1330755" y="-823176"/>
            <a:ext cx="4087726" cy="2725151"/>
          </a:xfrm>
          <a:prstGeom prst="rect">
            <a:avLst/>
          </a:prstGeom>
          <a:noFill/>
          <a:ln>
            <a:noFill/>
          </a:ln>
        </p:spPr>
      </p:pic>
      <p:pic>
        <p:nvPicPr>
          <p:cNvPr id="236" name="Google Shape;236;p18"/>
          <p:cNvPicPr preferRelativeResize="0"/>
          <p:nvPr/>
        </p:nvPicPr>
        <p:blipFill>
          <a:blip r:embed="rId2">
            <a:alphaModFix amt="57000"/>
          </a:blip>
          <a:stretch>
            <a:fillRect/>
          </a:stretch>
        </p:blipFill>
        <p:spPr>
          <a:xfrm rot="-9379551" flipH="1">
            <a:off x="5101216" y="-1044715"/>
            <a:ext cx="5766973" cy="3844659"/>
          </a:xfrm>
          <a:prstGeom prst="rect">
            <a:avLst/>
          </a:prstGeom>
          <a:noFill/>
          <a:ln>
            <a:noFill/>
          </a:ln>
        </p:spPr>
      </p:pic>
      <p:pic>
        <p:nvPicPr>
          <p:cNvPr id="237" name="Google Shape;237;p18"/>
          <p:cNvPicPr preferRelativeResize="0"/>
          <p:nvPr/>
        </p:nvPicPr>
        <p:blipFill>
          <a:blip r:embed="rId3">
            <a:alphaModFix amt="81000"/>
          </a:blip>
          <a:stretch>
            <a:fillRect/>
          </a:stretch>
        </p:blipFill>
        <p:spPr>
          <a:xfrm rot="-6412313">
            <a:off x="7572578" y="-1193225"/>
            <a:ext cx="1460743" cy="2511100"/>
          </a:xfrm>
          <a:prstGeom prst="rect">
            <a:avLst/>
          </a:prstGeom>
          <a:noFill/>
          <a:ln>
            <a:noFill/>
          </a:ln>
        </p:spPr>
      </p:pic>
      <p:pic>
        <p:nvPicPr>
          <p:cNvPr id="238" name="Google Shape;238;p18"/>
          <p:cNvPicPr preferRelativeResize="0"/>
          <p:nvPr/>
        </p:nvPicPr>
        <p:blipFill>
          <a:blip r:embed="rId4">
            <a:alphaModFix/>
          </a:blip>
          <a:stretch>
            <a:fillRect/>
          </a:stretch>
        </p:blipFill>
        <p:spPr>
          <a:xfrm rot="-10224264" flipH="1">
            <a:off x="8480631" y="-306099"/>
            <a:ext cx="1604539" cy="2511101"/>
          </a:xfrm>
          <a:prstGeom prst="rect">
            <a:avLst/>
          </a:prstGeom>
          <a:noFill/>
          <a:ln>
            <a:noFill/>
          </a:ln>
        </p:spPr>
      </p:pic>
      <p:pic>
        <p:nvPicPr>
          <p:cNvPr id="239" name="Google Shape;239;p18"/>
          <p:cNvPicPr preferRelativeResize="0"/>
          <p:nvPr/>
        </p:nvPicPr>
        <p:blipFill>
          <a:blip r:embed="rId5">
            <a:alphaModFix/>
          </a:blip>
          <a:stretch>
            <a:fillRect/>
          </a:stretch>
        </p:blipFill>
        <p:spPr>
          <a:xfrm rot="-1340312">
            <a:off x="8299075" y="-148774"/>
            <a:ext cx="1521071" cy="2196450"/>
          </a:xfrm>
          <a:prstGeom prst="rect">
            <a:avLst/>
          </a:prstGeom>
          <a:noFill/>
          <a:ln>
            <a:noFill/>
          </a:ln>
        </p:spPr>
      </p:pic>
      <p:pic>
        <p:nvPicPr>
          <p:cNvPr id="240" name="Google Shape;240;p18"/>
          <p:cNvPicPr preferRelativeResize="0"/>
          <p:nvPr/>
        </p:nvPicPr>
        <p:blipFill>
          <a:blip r:embed="rId6">
            <a:alphaModFix/>
          </a:blip>
          <a:stretch>
            <a:fillRect/>
          </a:stretch>
        </p:blipFill>
        <p:spPr>
          <a:xfrm rot="10799998">
            <a:off x="-269130" y="-371775"/>
            <a:ext cx="1008608" cy="2511100"/>
          </a:xfrm>
          <a:prstGeom prst="rect">
            <a:avLst/>
          </a:prstGeom>
          <a:noFill/>
          <a:ln>
            <a:noFill/>
          </a:ln>
        </p:spPr>
      </p:pic>
      <p:pic>
        <p:nvPicPr>
          <p:cNvPr id="241" name="Google Shape;241;p18"/>
          <p:cNvPicPr preferRelativeResize="0"/>
          <p:nvPr/>
        </p:nvPicPr>
        <p:blipFill>
          <a:blip r:embed="rId7">
            <a:alphaModFix/>
          </a:blip>
          <a:stretch>
            <a:fillRect/>
          </a:stretch>
        </p:blipFill>
        <p:spPr>
          <a:xfrm rot="10646980">
            <a:off x="-846326" y="-459158"/>
            <a:ext cx="1364927" cy="2817214"/>
          </a:xfrm>
          <a:prstGeom prst="rect">
            <a:avLst/>
          </a:prstGeom>
          <a:noFill/>
          <a:ln>
            <a:noFill/>
          </a:ln>
        </p:spPr>
      </p:pic>
      <p:pic>
        <p:nvPicPr>
          <p:cNvPr id="242" name="Google Shape;242;p18"/>
          <p:cNvPicPr preferRelativeResize="0"/>
          <p:nvPr/>
        </p:nvPicPr>
        <p:blipFill>
          <a:blip r:embed="rId8">
            <a:alphaModFix amt="81000"/>
          </a:blip>
          <a:stretch>
            <a:fillRect/>
          </a:stretch>
        </p:blipFill>
        <p:spPr>
          <a:xfrm rot="5788518">
            <a:off x="203769" y="-1238851"/>
            <a:ext cx="1604538" cy="2511101"/>
          </a:xfrm>
          <a:prstGeom prst="rect">
            <a:avLst/>
          </a:prstGeom>
          <a:noFill/>
          <a:ln>
            <a:noFill/>
          </a:ln>
        </p:spPr>
      </p:pic>
      <p:pic>
        <p:nvPicPr>
          <p:cNvPr id="243" name="Google Shape;243;p18"/>
          <p:cNvPicPr preferRelativeResize="0"/>
          <p:nvPr/>
        </p:nvPicPr>
        <p:blipFill>
          <a:blip r:embed="rId9">
            <a:alphaModFix/>
          </a:blip>
          <a:stretch>
            <a:fillRect/>
          </a:stretch>
        </p:blipFill>
        <p:spPr>
          <a:xfrm rot="3221251" flipH="1">
            <a:off x="-386991" y="-499853"/>
            <a:ext cx="1244318" cy="1947353"/>
          </a:xfrm>
          <a:prstGeom prst="rect">
            <a:avLst/>
          </a:prstGeom>
          <a:noFill/>
          <a:ln>
            <a:noFill/>
          </a:ln>
        </p:spPr>
      </p:pic>
      <p:sp>
        <p:nvSpPr>
          <p:cNvPr id="244" name="Google Shape;244;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5" name="Google Shape;245;p18"/>
          <p:cNvSpPr txBox="1">
            <a:spLocks noGrp="1"/>
          </p:cNvSpPr>
          <p:nvPr>
            <p:ph type="title" idx="2"/>
          </p:nvPr>
        </p:nvSpPr>
        <p:spPr>
          <a:xfrm>
            <a:off x="713100" y="1443050"/>
            <a:ext cx="24843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6" name="Google Shape;246;p18"/>
          <p:cNvSpPr txBox="1">
            <a:spLocks noGrp="1"/>
          </p:cNvSpPr>
          <p:nvPr>
            <p:ph type="subTitle" idx="1"/>
          </p:nvPr>
        </p:nvSpPr>
        <p:spPr>
          <a:xfrm>
            <a:off x="713100" y="1778750"/>
            <a:ext cx="24843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47" name="Google Shape;247;p18"/>
          <p:cNvSpPr txBox="1">
            <a:spLocks noGrp="1"/>
          </p:cNvSpPr>
          <p:nvPr>
            <p:ph type="title" idx="3"/>
          </p:nvPr>
        </p:nvSpPr>
        <p:spPr>
          <a:xfrm>
            <a:off x="3329903" y="1443050"/>
            <a:ext cx="24843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8" name="Google Shape;248;p18"/>
          <p:cNvSpPr txBox="1">
            <a:spLocks noGrp="1"/>
          </p:cNvSpPr>
          <p:nvPr>
            <p:ph type="subTitle" idx="4"/>
          </p:nvPr>
        </p:nvSpPr>
        <p:spPr>
          <a:xfrm>
            <a:off x="3329967" y="1778750"/>
            <a:ext cx="24843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49" name="Google Shape;249;p18"/>
          <p:cNvSpPr txBox="1">
            <a:spLocks noGrp="1"/>
          </p:cNvSpPr>
          <p:nvPr>
            <p:ph type="title" idx="5"/>
          </p:nvPr>
        </p:nvSpPr>
        <p:spPr>
          <a:xfrm>
            <a:off x="713100" y="3148575"/>
            <a:ext cx="24843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0" name="Google Shape;250;p18"/>
          <p:cNvSpPr txBox="1">
            <a:spLocks noGrp="1"/>
          </p:cNvSpPr>
          <p:nvPr>
            <p:ph type="subTitle" idx="6"/>
          </p:nvPr>
        </p:nvSpPr>
        <p:spPr>
          <a:xfrm>
            <a:off x="713100" y="3484250"/>
            <a:ext cx="24843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51" name="Google Shape;251;p18"/>
          <p:cNvSpPr txBox="1">
            <a:spLocks noGrp="1"/>
          </p:cNvSpPr>
          <p:nvPr>
            <p:ph type="title" idx="7"/>
          </p:nvPr>
        </p:nvSpPr>
        <p:spPr>
          <a:xfrm>
            <a:off x="3329903" y="3148575"/>
            <a:ext cx="24843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2" name="Google Shape;252;p18"/>
          <p:cNvSpPr txBox="1">
            <a:spLocks noGrp="1"/>
          </p:cNvSpPr>
          <p:nvPr>
            <p:ph type="subTitle" idx="8"/>
          </p:nvPr>
        </p:nvSpPr>
        <p:spPr>
          <a:xfrm>
            <a:off x="3329901" y="3484250"/>
            <a:ext cx="24843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53" name="Google Shape;253;p18"/>
          <p:cNvSpPr txBox="1">
            <a:spLocks noGrp="1"/>
          </p:cNvSpPr>
          <p:nvPr>
            <p:ph type="title" idx="9"/>
          </p:nvPr>
        </p:nvSpPr>
        <p:spPr>
          <a:xfrm>
            <a:off x="5946731" y="1443050"/>
            <a:ext cx="24843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4" name="Google Shape;254;p18"/>
          <p:cNvSpPr txBox="1">
            <a:spLocks noGrp="1"/>
          </p:cNvSpPr>
          <p:nvPr>
            <p:ph type="subTitle" idx="13"/>
          </p:nvPr>
        </p:nvSpPr>
        <p:spPr>
          <a:xfrm>
            <a:off x="5946727" y="1778750"/>
            <a:ext cx="24843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55" name="Google Shape;255;p18"/>
          <p:cNvSpPr txBox="1">
            <a:spLocks noGrp="1"/>
          </p:cNvSpPr>
          <p:nvPr>
            <p:ph type="title" idx="14"/>
          </p:nvPr>
        </p:nvSpPr>
        <p:spPr>
          <a:xfrm>
            <a:off x="5946732" y="3148575"/>
            <a:ext cx="2484300" cy="41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6" name="Google Shape;256;p18"/>
          <p:cNvSpPr txBox="1">
            <a:spLocks noGrp="1"/>
          </p:cNvSpPr>
          <p:nvPr>
            <p:ph type="subTitle" idx="15"/>
          </p:nvPr>
        </p:nvSpPr>
        <p:spPr>
          <a:xfrm>
            <a:off x="5946727" y="3484250"/>
            <a:ext cx="2484300" cy="10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57"/>
        <p:cNvGrpSpPr/>
        <p:nvPr/>
      </p:nvGrpSpPr>
      <p:grpSpPr>
        <a:xfrm>
          <a:off x="0" y="0"/>
          <a:ext cx="0" cy="0"/>
          <a:chOff x="0" y="0"/>
          <a:chExt cx="0" cy="0"/>
        </a:xfrm>
      </p:grpSpPr>
      <p:pic>
        <p:nvPicPr>
          <p:cNvPr id="258" name="Google Shape;258;p19"/>
          <p:cNvPicPr preferRelativeResize="0"/>
          <p:nvPr/>
        </p:nvPicPr>
        <p:blipFill>
          <a:blip r:embed="rId2">
            <a:alphaModFix amt="57000"/>
          </a:blip>
          <a:stretch>
            <a:fillRect/>
          </a:stretch>
        </p:blipFill>
        <p:spPr>
          <a:xfrm rot="3379153">
            <a:off x="6080419" y="-427306"/>
            <a:ext cx="4861442" cy="3240962"/>
          </a:xfrm>
          <a:prstGeom prst="rect">
            <a:avLst/>
          </a:prstGeom>
          <a:noFill/>
          <a:ln>
            <a:noFill/>
          </a:ln>
        </p:spPr>
      </p:pic>
      <p:pic>
        <p:nvPicPr>
          <p:cNvPr id="259" name="Google Shape;259;p19"/>
          <p:cNvPicPr preferRelativeResize="0"/>
          <p:nvPr/>
        </p:nvPicPr>
        <p:blipFill>
          <a:blip r:embed="rId2">
            <a:alphaModFix amt="57000"/>
          </a:blip>
          <a:stretch>
            <a:fillRect/>
          </a:stretch>
        </p:blipFill>
        <p:spPr>
          <a:xfrm rot="-1420446">
            <a:off x="-1327056" y="-1242231"/>
            <a:ext cx="4861441" cy="3240962"/>
          </a:xfrm>
          <a:prstGeom prst="rect">
            <a:avLst/>
          </a:prstGeom>
          <a:noFill/>
          <a:ln>
            <a:noFill/>
          </a:ln>
        </p:spPr>
      </p:pic>
      <p:pic>
        <p:nvPicPr>
          <p:cNvPr id="260" name="Google Shape;260;p19"/>
          <p:cNvPicPr preferRelativeResize="0"/>
          <p:nvPr/>
        </p:nvPicPr>
        <p:blipFill>
          <a:blip r:embed="rId3">
            <a:alphaModFix amt="71000"/>
          </a:blip>
          <a:stretch>
            <a:fillRect/>
          </a:stretch>
        </p:blipFill>
        <p:spPr>
          <a:xfrm rot="9798652">
            <a:off x="-45157" y="-763341"/>
            <a:ext cx="1604537" cy="2511102"/>
          </a:xfrm>
          <a:prstGeom prst="rect">
            <a:avLst/>
          </a:prstGeom>
          <a:noFill/>
          <a:ln>
            <a:noFill/>
          </a:ln>
        </p:spPr>
      </p:pic>
      <p:pic>
        <p:nvPicPr>
          <p:cNvPr id="261" name="Google Shape;261;p19"/>
          <p:cNvPicPr preferRelativeResize="0"/>
          <p:nvPr/>
        </p:nvPicPr>
        <p:blipFill>
          <a:blip r:embed="rId4">
            <a:alphaModFix/>
          </a:blip>
          <a:stretch>
            <a:fillRect/>
          </a:stretch>
        </p:blipFill>
        <p:spPr>
          <a:xfrm rot="10799996">
            <a:off x="-452769" y="-666813"/>
            <a:ext cx="1310542" cy="3262805"/>
          </a:xfrm>
          <a:prstGeom prst="rect">
            <a:avLst/>
          </a:prstGeom>
          <a:noFill/>
          <a:ln>
            <a:noFill/>
          </a:ln>
        </p:spPr>
      </p:pic>
      <p:pic>
        <p:nvPicPr>
          <p:cNvPr id="262" name="Google Shape;262;p19"/>
          <p:cNvPicPr preferRelativeResize="0"/>
          <p:nvPr/>
        </p:nvPicPr>
        <p:blipFill>
          <a:blip r:embed="rId5">
            <a:alphaModFix/>
          </a:blip>
          <a:stretch>
            <a:fillRect/>
          </a:stretch>
        </p:blipFill>
        <p:spPr>
          <a:xfrm rot="7561292">
            <a:off x="933325" y="-1604927"/>
            <a:ext cx="1358725" cy="2804425"/>
          </a:xfrm>
          <a:prstGeom prst="rect">
            <a:avLst/>
          </a:prstGeom>
          <a:noFill/>
          <a:ln>
            <a:noFill/>
          </a:ln>
        </p:spPr>
      </p:pic>
      <p:pic>
        <p:nvPicPr>
          <p:cNvPr id="263" name="Google Shape;263;p19"/>
          <p:cNvPicPr preferRelativeResize="0"/>
          <p:nvPr/>
        </p:nvPicPr>
        <p:blipFill>
          <a:blip r:embed="rId6">
            <a:alphaModFix/>
          </a:blip>
          <a:stretch>
            <a:fillRect/>
          </a:stretch>
        </p:blipFill>
        <p:spPr>
          <a:xfrm rot="9150183" flipH="1">
            <a:off x="-431460" y="-815271"/>
            <a:ext cx="1873998" cy="2706064"/>
          </a:xfrm>
          <a:prstGeom prst="rect">
            <a:avLst/>
          </a:prstGeom>
          <a:noFill/>
          <a:ln>
            <a:noFill/>
          </a:ln>
        </p:spPr>
      </p:pic>
      <p:pic>
        <p:nvPicPr>
          <p:cNvPr id="264" name="Google Shape;264;p19"/>
          <p:cNvPicPr preferRelativeResize="0"/>
          <p:nvPr/>
        </p:nvPicPr>
        <p:blipFill>
          <a:blip r:embed="rId3">
            <a:alphaModFix/>
          </a:blip>
          <a:stretch>
            <a:fillRect/>
          </a:stretch>
        </p:blipFill>
        <p:spPr>
          <a:xfrm rot="-9899998">
            <a:off x="-1004256" y="-763341"/>
            <a:ext cx="1604537" cy="2511101"/>
          </a:xfrm>
          <a:prstGeom prst="rect">
            <a:avLst/>
          </a:prstGeom>
          <a:noFill/>
          <a:ln>
            <a:noFill/>
          </a:ln>
        </p:spPr>
      </p:pic>
      <p:pic>
        <p:nvPicPr>
          <p:cNvPr id="265" name="Google Shape;265;p19"/>
          <p:cNvPicPr preferRelativeResize="0"/>
          <p:nvPr/>
        </p:nvPicPr>
        <p:blipFill>
          <a:blip r:embed="rId4">
            <a:alphaModFix/>
          </a:blip>
          <a:stretch>
            <a:fillRect/>
          </a:stretch>
        </p:blipFill>
        <p:spPr>
          <a:xfrm rot="9674328">
            <a:off x="-1134944" y="370499"/>
            <a:ext cx="1310542" cy="3262806"/>
          </a:xfrm>
          <a:prstGeom prst="rect">
            <a:avLst/>
          </a:prstGeom>
          <a:noFill/>
          <a:ln>
            <a:noFill/>
          </a:ln>
        </p:spPr>
      </p:pic>
      <p:pic>
        <p:nvPicPr>
          <p:cNvPr id="266" name="Google Shape;266;p19"/>
          <p:cNvPicPr preferRelativeResize="0"/>
          <p:nvPr/>
        </p:nvPicPr>
        <p:blipFill>
          <a:blip r:embed="rId7">
            <a:alphaModFix/>
          </a:blip>
          <a:stretch>
            <a:fillRect/>
          </a:stretch>
        </p:blipFill>
        <p:spPr>
          <a:xfrm rot="9797471" flipH="1">
            <a:off x="8081095" y="846870"/>
            <a:ext cx="1635929" cy="2362293"/>
          </a:xfrm>
          <a:prstGeom prst="rect">
            <a:avLst/>
          </a:prstGeom>
          <a:noFill/>
          <a:ln>
            <a:noFill/>
          </a:ln>
        </p:spPr>
      </p:pic>
      <p:pic>
        <p:nvPicPr>
          <p:cNvPr id="267" name="Google Shape;267;p19"/>
          <p:cNvPicPr preferRelativeResize="0"/>
          <p:nvPr/>
        </p:nvPicPr>
        <p:blipFill>
          <a:blip r:embed="rId8">
            <a:alphaModFix/>
          </a:blip>
          <a:stretch>
            <a:fillRect/>
          </a:stretch>
        </p:blipFill>
        <p:spPr>
          <a:xfrm rot="9797470" flipH="1">
            <a:off x="7861270" y="-211176"/>
            <a:ext cx="1604537" cy="2511101"/>
          </a:xfrm>
          <a:prstGeom prst="rect">
            <a:avLst/>
          </a:prstGeom>
          <a:noFill/>
          <a:ln>
            <a:noFill/>
          </a:ln>
        </p:spPr>
      </p:pic>
      <p:pic>
        <p:nvPicPr>
          <p:cNvPr id="268" name="Google Shape;268;p19"/>
          <p:cNvPicPr preferRelativeResize="0"/>
          <p:nvPr/>
        </p:nvPicPr>
        <p:blipFill>
          <a:blip r:embed="rId9">
            <a:alphaModFix amt="69000"/>
          </a:blip>
          <a:stretch>
            <a:fillRect/>
          </a:stretch>
        </p:blipFill>
        <p:spPr>
          <a:xfrm rot="9797472" flipH="1">
            <a:off x="7274645" y="-890136"/>
            <a:ext cx="1460743" cy="2511099"/>
          </a:xfrm>
          <a:prstGeom prst="rect">
            <a:avLst/>
          </a:prstGeom>
          <a:noFill/>
          <a:ln>
            <a:noFill/>
          </a:ln>
        </p:spPr>
      </p:pic>
      <p:pic>
        <p:nvPicPr>
          <p:cNvPr id="269" name="Google Shape;269;p19"/>
          <p:cNvPicPr preferRelativeResize="0"/>
          <p:nvPr/>
        </p:nvPicPr>
        <p:blipFill>
          <a:blip r:embed="rId4">
            <a:alphaModFix/>
          </a:blip>
          <a:stretch>
            <a:fillRect/>
          </a:stretch>
        </p:blipFill>
        <p:spPr>
          <a:xfrm rot="10036342" flipH="1">
            <a:off x="8450540" y="-1228556"/>
            <a:ext cx="1310542" cy="3262806"/>
          </a:xfrm>
          <a:prstGeom prst="rect">
            <a:avLst/>
          </a:prstGeom>
          <a:noFill/>
          <a:ln>
            <a:noFill/>
          </a:ln>
        </p:spPr>
      </p:pic>
      <p:pic>
        <p:nvPicPr>
          <p:cNvPr id="270" name="Google Shape;270;p19"/>
          <p:cNvPicPr preferRelativeResize="0"/>
          <p:nvPr/>
        </p:nvPicPr>
        <p:blipFill>
          <a:blip r:embed="rId4">
            <a:alphaModFix/>
          </a:blip>
          <a:stretch>
            <a:fillRect/>
          </a:stretch>
        </p:blipFill>
        <p:spPr>
          <a:xfrm rot="8937516" flipH="1">
            <a:off x="8710851" y="-1306695"/>
            <a:ext cx="1310542" cy="3262805"/>
          </a:xfrm>
          <a:prstGeom prst="rect">
            <a:avLst/>
          </a:prstGeom>
          <a:noFill/>
          <a:ln>
            <a:noFill/>
          </a:ln>
        </p:spPr>
      </p:pic>
      <p:pic>
        <p:nvPicPr>
          <p:cNvPr id="271" name="Google Shape;271;p19"/>
          <p:cNvPicPr preferRelativeResize="0"/>
          <p:nvPr/>
        </p:nvPicPr>
        <p:blipFill>
          <a:blip r:embed="rId10">
            <a:alphaModFix/>
          </a:blip>
          <a:stretch>
            <a:fillRect/>
          </a:stretch>
        </p:blipFill>
        <p:spPr>
          <a:xfrm rot="8534497" flipH="1">
            <a:off x="7685710" y="-1091316"/>
            <a:ext cx="1460743" cy="2511100"/>
          </a:xfrm>
          <a:prstGeom prst="rect">
            <a:avLst/>
          </a:prstGeom>
          <a:noFill/>
          <a:ln>
            <a:noFill/>
          </a:ln>
        </p:spPr>
      </p:pic>
      <p:pic>
        <p:nvPicPr>
          <p:cNvPr id="272" name="Google Shape;272;p19"/>
          <p:cNvPicPr preferRelativeResize="0"/>
          <p:nvPr/>
        </p:nvPicPr>
        <p:blipFill>
          <a:blip r:embed="rId5">
            <a:alphaModFix/>
          </a:blip>
          <a:stretch>
            <a:fillRect/>
          </a:stretch>
        </p:blipFill>
        <p:spPr>
          <a:xfrm rot="-8563820" flipH="1">
            <a:off x="6230778" y="-1559040"/>
            <a:ext cx="1358724" cy="2804425"/>
          </a:xfrm>
          <a:prstGeom prst="rect">
            <a:avLst/>
          </a:prstGeom>
          <a:noFill/>
          <a:ln>
            <a:noFill/>
          </a:ln>
        </p:spPr>
      </p:pic>
      <p:sp>
        <p:nvSpPr>
          <p:cNvPr id="273" name="Google Shape;273;p19"/>
          <p:cNvSpPr txBox="1">
            <a:spLocks noGrp="1"/>
          </p:cNvSpPr>
          <p:nvPr>
            <p:ph type="title" hasCustomPrompt="1"/>
          </p:nvPr>
        </p:nvSpPr>
        <p:spPr>
          <a:xfrm>
            <a:off x="713100" y="2838425"/>
            <a:ext cx="3784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4" name="Google Shape;274;p19"/>
          <p:cNvSpPr txBox="1">
            <a:spLocks noGrp="1"/>
          </p:cNvSpPr>
          <p:nvPr>
            <p:ph type="subTitle" idx="1"/>
          </p:nvPr>
        </p:nvSpPr>
        <p:spPr>
          <a:xfrm>
            <a:off x="713100" y="3757369"/>
            <a:ext cx="3784800" cy="3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5" name="Google Shape;275;p19"/>
          <p:cNvSpPr txBox="1">
            <a:spLocks noGrp="1"/>
          </p:cNvSpPr>
          <p:nvPr>
            <p:ph type="title" idx="2" hasCustomPrompt="1"/>
          </p:nvPr>
        </p:nvSpPr>
        <p:spPr>
          <a:xfrm>
            <a:off x="2679600" y="1036027"/>
            <a:ext cx="3784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6" name="Google Shape;276;p19"/>
          <p:cNvSpPr txBox="1">
            <a:spLocks noGrp="1"/>
          </p:cNvSpPr>
          <p:nvPr>
            <p:ph type="subTitle" idx="3"/>
          </p:nvPr>
        </p:nvSpPr>
        <p:spPr>
          <a:xfrm>
            <a:off x="2679600" y="1954844"/>
            <a:ext cx="3784800" cy="3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7" name="Google Shape;277;p19"/>
          <p:cNvSpPr txBox="1">
            <a:spLocks noGrp="1"/>
          </p:cNvSpPr>
          <p:nvPr>
            <p:ph type="title" idx="4" hasCustomPrompt="1"/>
          </p:nvPr>
        </p:nvSpPr>
        <p:spPr>
          <a:xfrm>
            <a:off x="4646100" y="2838421"/>
            <a:ext cx="3784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8" name="Google Shape;278;p19"/>
          <p:cNvSpPr txBox="1">
            <a:spLocks noGrp="1"/>
          </p:cNvSpPr>
          <p:nvPr>
            <p:ph type="subTitle" idx="5"/>
          </p:nvPr>
        </p:nvSpPr>
        <p:spPr>
          <a:xfrm>
            <a:off x="4646100" y="3757251"/>
            <a:ext cx="3784800" cy="3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09"/>
        <p:cNvGrpSpPr/>
        <p:nvPr/>
      </p:nvGrpSpPr>
      <p:grpSpPr>
        <a:xfrm>
          <a:off x="0" y="0"/>
          <a:ext cx="0" cy="0"/>
          <a:chOff x="0" y="0"/>
          <a:chExt cx="0" cy="0"/>
        </a:xfrm>
      </p:grpSpPr>
      <p:pic>
        <p:nvPicPr>
          <p:cNvPr id="310" name="Google Shape;310;p22"/>
          <p:cNvPicPr preferRelativeResize="0"/>
          <p:nvPr/>
        </p:nvPicPr>
        <p:blipFill>
          <a:blip r:embed="rId2">
            <a:alphaModFix amt="57000"/>
          </a:blip>
          <a:stretch>
            <a:fillRect/>
          </a:stretch>
        </p:blipFill>
        <p:spPr>
          <a:xfrm rot="3379153">
            <a:off x="6080419" y="-427306"/>
            <a:ext cx="4861442" cy="3240962"/>
          </a:xfrm>
          <a:prstGeom prst="rect">
            <a:avLst/>
          </a:prstGeom>
          <a:noFill/>
          <a:ln>
            <a:noFill/>
          </a:ln>
        </p:spPr>
      </p:pic>
      <p:pic>
        <p:nvPicPr>
          <p:cNvPr id="311" name="Google Shape;311;p22"/>
          <p:cNvPicPr preferRelativeResize="0"/>
          <p:nvPr/>
        </p:nvPicPr>
        <p:blipFill>
          <a:blip r:embed="rId2">
            <a:alphaModFix amt="57000"/>
          </a:blip>
          <a:stretch>
            <a:fillRect/>
          </a:stretch>
        </p:blipFill>
        <p:spPr>
          <a:xfrm rot="-1420446">
            <a:off x="-1327056" y="-1242231"/>
            <a:ext cx="4861441" cy="3240962"/>
          </a:xfrm>
          <a:prstGeom prst="rect">
            <a:avLst/>
          </a:prstGeom>
          <a:noFill/>
          <a:ln>
            <a:noFill/>
          </a:ln>
        </p:spPr>
      </p:pic>
      <p:pic>
        <p:nvPicPr>
          <p:cNvPr id="312" name="Google Shape;312;p22"/>
          <p:cNvPicPr preferRelativeResize="0"/>
          <p:nvPr/>
        </p:nvPicPr>
        <p:blipFill>
          <a:blip r:embed="rId3">
            <a:alphaModFix amt="71000"/>
          </a:blip>
          <a:stretch>
            <a:fillRect/>
          </a:stretch>
        </p:blipFill>
        <p:spPr>
          <a:xfrm rot="9798652">
            <a:off x="-45157" y="-763341"/>
            <a:ext cx="1604537" cy="2511102"/>
          </a:xfrm>
          <a:prstGeom prst="rect">
            <a:avLst/>
          </a:prstGeom>
          <a:noFill/>
          <a:ln>
            <a:noFill/>
          </a:ln>
        </p:spPr>
      </p:pic>
      <p:pic>
        <p:nvPicPr>
          <p:cNvPr id="313" name="Google Shape;313;p22"/>
          <p:cNvPicPr preferRelativeResize="0"/>
          <p:nvPr/>
        </p:nvPicPr>
        <p:blipFill>
          <a:blip r:embed="rId4">
            <a:alphaModFix/>
          </a:blip>
          <a:stretch>
            <a:fillRect/>
          </a:stretch>
        </p:blipFill>
        <p:spPr>
          <a:xfrm rot="10799996">
            <a:off x="-452769" y="-666813"/>
            <a:ext cx="1310542" cy="3262805"/>
          </a:xfrm>
          <a:prstGeom prst="rect">
            <a:avLst/>
          </a:prstGeom>
          <a:noFill/>
          <a:ln>
            <a:noFill/>
          </a:ln>
        </p:spPr>
      </p:pic>
      <p:pic>
        <p:nvPicPr>
          <p:cNvPr id="314" name="Google Shape;314;p22"/>
          <p:cNvPicPr preferRelativeResize="0"/>
          <p:nvPr/>
        </p:nvPicPr>
        <p:blipFill>
          <a:blip r:embed="rId5">
            <a:alphaModFix/>
          </a:blip>
          <a:stretch>
            <a:fillRect/>
          </a:stretch>
        </p:blipFill>
        <p:spPr>
          <a:xfrm rot="7561292">
            <a:off x="933325" y="-1604927"/>
            <a:ext cx="1358725" cy="2804425"/>
          </a:xfrm>
          <a:prstGeom prst="rect">
            <a:avLst/>
          </a:prstGeom>
          <a:noFill/>
          <a:ln>
            <a:noFill/>
          </a:ln>
        </p:spPr>
      </p:pic>
      <p:pic>
        <p:nvPicPr>
          <p:cNvPr id="315" name="Google Shape;315;p22"/>
          <p:cNvPicPr preferRelativeResize="0"/>
          <p:nvPr/>
        </p:nvPicPr>
        <p:blipFill>
          <a:blip r:embed="rId6">
            <a:alphaModFix/>
          </a:blip>
          <a:stretch>
            <a:fillRect/>
          </a:stretch>
        </p:blipFill>
        <p:spPr>
          <a:xfrm rot="9150183" flipH="1">
            <a:off x="-431460" y="-815271"/>
            <a:ext cx="1873998" cy="2706064"/>
          </a:xfrm>
          <a:prstGeom prst="rect">
            <a:avLst/>
          </a:prstGeom>
          <a:noFill/>
          <a:ln>
            <a:noFill/>
          </a:ln>
        </p:spPr>
      </p:pic>
      <p:pic>
        <p:nvPicPr>
          <p:cNvPr id="316" name="Google Shape;316;p22"/>
          <p:cNvPicPr preferRelativeResize="0"/>
          <p:nvPr/>
        </p:nvPicPr>
        <p:blipFill>
          <a:blip r:embed="rId3">
            <a:alphaModFix/>
          </a:blip>
          <a:stretch>
            <a:fillRect/>
          </a:stretch>
        </p:blipFill>
        <p:spPr>
          <a:xfrm rot="-9899998">
            <a:off x="-1004256" y="-763341"/>
            <a:ext cx="1604537" cy="2511101"/>
          </a:xfrm>
          <a:prstGeom prst="rect">
            <a:avLst/>
          </a:prstGeom>
          <a:noFill/>
          <a:ln>
            <a:noFill/>
          </a:ln>
        </p:spPr>
      </p:pic>
      <p:pic>
        <p:nvPicPr>
          <p:cNvPr id="317" name="Google Shape;317;p22"/>
          <p:cNvPicPr preferRelativeResize="0"/>
          <p:nvPr/>
        </p:nvPicPr>
        <p:blipFill>
          <a:blip r:embed="rId4">
            <a:alphaModFix/>
          </a:blip>
          <a:stretch>
            <a:fillRect/>
          </a:stretch>
        </p:blipFill>
        <p:spPr>
          <a:xfrm rot="9674328">
            <a:off x="-1134944" y="370499"/>
            <a:ext cx="1310542" cy="3262806"/>
          </a:xfrm>
          <a:prstGeom prst="rect">
            <a:avLst/>
          </a:prstGeom>
          <a:noFill/>
          <a:ln>
            <a:noFill/>
          </a:ln>
        </p:spPr>
      </p:pic>
      <p:pic>
        <p:nvPicPr>
          <p:cNvPr id="318" name="Google Shape;318;p22"/>
          <p:cNvPicPr preferRelativeResize="0"/>
          <p:nvPr/>
        </p:nvPicPr>
        <p:blipFill>
          <a:blip r:embed="rId7">
            <a:alphaModFix/>
          </a:blip>
          <a:stretch>
            <a:fillRect/>
          </a:stretch>
        </p:blipFill>
        <p:spPr>
          <a:xfrm rot="9797471" flipH="1">
            <a:off x="8081095" y="846870"/>
            <a:ext cx="1635929" cy="2362293"/>
          </a:xfrm>
          <a:prstGeom prst="rect">
            <a:avLst/>
          </a:prstGeom>
          <a:noFill/>
          <a:ln>
            <a:noFill/>
          </a:ln>
        </p:spPr>
      </p:pic>
      <p:pic>
        <p:nvPicPr>
          <p:cNvPr id="319" name="Google Shape;319;p22"/>
          <p:cNvPicPr preferRelativeResize="0"/>
          <p:nvPr/>
        </p:nvPicPr>
        <p:blipFill>
          <a:blip r:embed="rId8">
            <a:alphaModFix/>
          </a:blip>
          <a:stretch>
            <a:fillRect/>
          </a:stretch>
        </p:blipFill>
        <p:spPr>
          <a:xfrm rot="9797470" flipH="1">
            <a:off x="7861270" y="-211176"/>
            <a:ext cx="1604537" cy="2511101"/>
          </a:xfrm>
          <a:prstGeom prst="rect">
            <a:avLst/>
          </a:prstGeom>
          <a:noFill/>
          <a:ln>
            <a:noFill/>
          </a:ln>
        </p:spPr>
      </p:pic>
      <p:pic>
        <p:nvPicPr>
          <p:cNvPr id="320" name="Google Shape;320;p22"/>
          <p:cNvPicPr preferRelativeResize="0"/>
          <p:nvPr/>
        </p:nvPicPr>
        <p:blipFill>
          <a:blip r:embed="rId9">
            <a:alphaModFix amt="69000"/>
          </a:blip>
          <a:stretch>
            <a:fillRect/>
          </a:stretch>
        </p:blipFill>
        <p:spPr>
          <a:xfrm rot="9797472" flipH="1">
            <a:off x="7274645" y="-890136"/>
            <a:ext cx="1460743" cy="2511099"/>
          </a:xfrm>
          <a:prstGeom prst="rect">
            <a:avLst/>
          </a:prstGeom>
          <a:noFill/>
          <a:ln>
            <a:noFill/>
          </a:ln>
        </p:spPr>
      </p:pic>
      <p:pic>
        <p:nvPicPr>
          <p:cNvPr id="321" name="Google Shape;321;p22"/>
          <p:cNvPicPr preferRelativeResize="0"/>
          <p:nvPr/>
        </p:nvPicPr>
        <p:blipFill>
          <a:blip r:embed="rId4">
            <a:alphaModFix/>
          </a:blip>
          <a:stretch>
            <a:fillRect/>
          </a:stretch>
        </p:blipFill>
        <p:spPr>
          <a:xfrm rot="10036342" flipH="1">
            <a:off x="8450540" y="-1228556"/>
            <a:ext cx="1310542" cy="3262806"/>
          </a:xfrm>
          <a:prstGeom prst="rect">
            <a:avLst/>
          </a:prstGeom>
          <a:noFill/>
          <a:ln>
            <a:noFill/>
          </a:ln>
        </p:spPr>
      </p:pic>
      <p:pic>
        <p:nvPicPr>
          <p:cNvPr id="322" name="Google Shape;322;p22"/>
          <p:cNvPicPr preferRelativeResize="0"/>
          <p:nvPr/>
        </p:nvPicPr>
        <p:blipFill>
          <a:blip r:embed="rId4">
            <a:alphaModFix/>
          </a:blip>
          <a:stretch>
            <a:fillRect/>
          </a:stretch>
        </p:blipFill>
        <p:spPr>
          <a:xfrm rot="8937516" flipH="1">
            <a:off x="8710851" y="-1306695"/>
            <a:ext cx="1310542" cy="3262805"/>
          </a:xfrm>
          <a:prstGeom prst="rect">
            <a:avLst/>
          </a:prstGeom>
          <a:noFill/>
          <a:ln>
            <a:noFill/>
          </a:ln>
        </p:spPr>
      </p:pic>
      <p:pic>
        <p:nvPicPr>
          <p:cNvPr id="323" name="Google Shape;323;p22"/>
          <p:cNvPicPr preferRelativeResize="0"/>
          <p:nvPr/>
        </p:nvPicPr>
        <p:blipFill>
          <a:blip r:embed="rId10">
            <a:alphaModFix/>
          </a:blip>
          <a:stretch>
            <a:fillRect/>
          </a:stretch>
        </p:blipFill>
        <p:spPr>
          <a:xfrm rot="8534497" flipH="1">
            <a:off x="7685710" y="-1091316"/>
            <a:ext cx="1460743" cy="2511100"/>
          </a:xfrm>
          <a:prstGeom prst="rect">
            <a:avLst/>
          </a:prstGeom>
          <a:noFill/>
          <a:ln>
            <a:noFill/>
          </a:ln>
        </p:spPr>
      </p:pic>
      <p:pic>
        <p:nvPicPr>
          <p:cNvPr id="324" name="Google Shape;324;p22"/>
          <p:cNvPicPr preferRelativeResize="0"/>
          <p:nvPr/>
        </p:nvPicPr>
        <p:blipFill>
          <a:blip r:embed="rId5">
            <a:alphaModFix/>
          </a:blip>
          <a:stretch>
            <a:fillRect/>
          </a:stretch>
        </p:blipFill>
        <p:spPr>
          <a:xfrm rot="-8563820" flipH="1">
            <a:off x="6230778" y="-1559040"/>
            <a:ext cx="1358724" cy="28044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25"/>
        <p:cNvGrpSpPr/>
        <p:nvPr/>
      </p:nvGrpSpPr>
      <p:grpSpPr>
        <a:xfrm>
          <a:off x="0" y="0"/>
          <a:ext cx="0" cy="0"/>
          <a:chOff x="0" y="0"/>
          <a:chExt cx="0" cy="0"/>
        </a:xfrm>
      </p:grpSpPr>
      <p:pic>
        <p:nvPicPr>
          <p:cNvPr id="326" name="Google Shape;326;p23"/>
          <p:cNvPicPr preferRelativeResize="0"/>
          <p:nvPr/>
        </p:nvPicPr>
        <p:blipFill>
          <a:blip r:embed="rId2">
            <a:alphaModFix amt="57000"/>
          </a:blip>
          <a:stretch>
            <a:fillRect/>
          </a:stretch>
        </p:blipFill>
        <p:spPr>
          <a:xfrm rot="2069013">
            <a:off x="6305582" y="-744924"/>
            <a:ext cx="4087726" cy="2725151"/>
          </a:xfrm>
          <a:prstGeom prst="rect">
            <a:avLst/>
          </a:prstGeom>
          <a:noFill/>
          <a:ln>
            <a:noFill/>
          </a:ln>
        </p:spPr>
      </p:pic>
      <p:pic>
        <p:nvPicPr>
          <p:cNvPr id="327" name="Google Shape;327;p23"/>
          <p:cNvPicPr preferRelativeResize="0"/>
          <p:nvPr/>
        </p:nvPicPr>
        <p:blipFill>
          <a:blip r:embed="rId3">
            <a:alphaModFix amt="69000"/>
          </a:blip>
          <a:stretch>
            <a:fillRect/>
          </a:stretch>
        </p:blipFill>
        <p:spPr>
          <a:xfrm rot="9797471" flipH="1">
            <a:off x="8263720" y="-61307"/>
            <a:ext cx="1256887" cy="2160661"/>
          </a:xfrm>
          <a:prstGeom prst="rect">
            <a:avLst/>
          </a:prstGeom>
          <a:noFill/>
          <a:ln>
            <a:noFill/>
          </a:ln>
        </p:spPr>
      </p:pic>
      <p:pic>
        <p:nvPicPr>
          <p:cNvPr id="328" name="Google Shape;328;p23"/>
          <p:cNvPicPr preferRelativeResize="0"/>
          <p:nvPr/>
        </p:nvPicPr>
        <p:blipFill>
          <a:blip r:embed="rId4">
            <a:alphaModFix/>
          </a:blip>
          <a:stretch>
            <a:fillRect/>
          </a:stretch>
        </p:blipFill>
        <p:spPr>
          <a:xfrm rot="10572026" flipH="1">
            <a:off x="8244998" y="-216559"/>
            <a:ext cx="1294330" cy="3222400"/>
          </a:xfrm>
          <a:prstGeom prst="rect">
            <a:avLst/>
          </a:prstGeom>
          <a:noFill/>
          <a:ln>
            <a:noFill/>
          </a:ln>
        </p:spPr>
      </p:pic>
      <p:pic>
        <p:nvPicPr>
          <p:cNvPr id="329" name="Google Shape;329;p23"/>
          <p:cNvPicPr preferRelativeResize="0"/>
          <p:nvPr/>
        </p:nvPicPr>
        <p:blipFill>
          <a:blip r:embed="rId3">
            <a:alphaModFix/>
          </a:blip>
          <a:stretch>
            <a:fillRect/>
          </a:stretch>
        </p:blipFill>
        <p:spPr>
          <a:xfrm rot="-6084777" flipH="1">
            <a:off x="7277904" y="-1202208"/>
            <a:ext cx="1460743" cy="2511099"/>
          </a:xfrm>
          <a:prstGeom prst="rect">
            <a:avLst/>
          </a:prstGeom>
          <a:noFill/>
          <a:ln>
            <a:noFill/>
          </a:ln>
        </p:spPr>
      </p:pic>
      <p:pic>
        <p:nvPicPr>
          <p:cNvPr id="330" name="Google Shape;330;p23"/>
          <p:cNvPicPr preferRelativeResize="0"/>
          <p:nvPr/>
        </p:nvPicPr>
        <p:blipFill>
          <a:blip r:embed="rId2">
            <a:alphaModFix amt="57000"/>
          </a:blip>
          <a:stretch>
            <a:fillRect/>
          </a:stretch>
        </p:blipFill>
        <p:spPr>
          <a:xfrm rot="-1420446">
            <a:off x="-1925169" y="-1128268"/>
            <a:ext cx="4861441" cy="3240962"/>
          </a:xfrm>
          <a:prstGeom prst="rect">
            <a:avLst/>
          </a:prstGeom>
          <a:noFill/>
          <a:ln>
            <a:noFill/>
          </a:ln>
        </p:spPr>
      </p:pic>
      <p:pic>
        <p:nvPicPr>
          <p:cNvPr id="331" name="Google Shape;331;p23"/>
          <p:cNvPicPr preferRelativeResize="0"/>
          <p:nvPr/>
        </p:nvPicPr>
        <p:blipFill>
          <a:blip r:embed="rId4">
            <a:alphaModFix/>
          </a:blip>
          <a:stretch>
            <a:fillRect/>
          </a:stretch>
        </p:blipFill>
        <p:spPr>
          <a:xfrm rot="10799996">
            <a:off x="-328644" y="-612375"/>
            <a:ext cx="1310542" cy="3262805"/>
          </a:xfrm>
          <a:prstGeom prst="rect">
            <a:avLst/>
          </a:prstGeom>
          <a:noFill/>
          <a:ln>
            <a:noFill/>
          </a:ln>
        </p:spPr>
      </p:pic>
      <p:pic>
        <p:nvPicPr>
          <p:cNvPr id="332" name="Google Shape;332;p23"/>
          <p:cNvPicPr preferRelativeResize="0"/>
          <p:nvPr/>
        </p:nvPicPr>
        <p:blipFill>
          <a:blip r:embed="rId5">
            <a:alphaModFix/>
          </a:blip>
          <a:stretch>
            <a:fillRect/>
          </a:stretch>
        </p:blipFill>
        <p:spPr>
          <a:xfrm rot="6255703" flipH="1">
            <a:off x="-734497" y="-946546"/>
            <a:ext cx="1873998" cy="2706063"/>
          </a:xfrm>
          <a:prstGeom prst="rect">
            <a:avLst/>
          </a:prstGeom>
          <a:noFill/>
          <a:ln>
            <a:noFill/>
          </a:ln>
        </p:spPr>
      </p:pic>
      <p:pic>
        <p:nvPicPr>
          <p:cNvPr id="333" name="Google Shape;333;p23"/>
          <p:cNvPicPr preferRelativeResize="0"/>
          <p:nvPr/>
        </p:nvPicPr>
        <p:blipFill>
          <a:blip r:embed="rId6">
            <a:alphaModFix/>
          </a:blip>
          <a:stretch>
            <a:fillRect/>
          </a:stretch>
        </p:blipFill>
        <p:spPr>
          <a:xfrm rot="-9899998">
            <a:off x="-1004256" y="-763341"/>
            <a:ext cx="1604537" cy="2511101"/>
          </a:xfrm>
          <a:prstGeom prst="rect">
            <a:avLst/>
          </a:prstGeom>
          <a:noFill/>
          <a:ln>
            <a:noFill/>
          </a:ln>
        </p:spPr>
      </p:pic>
      <p:pic>
        <p:nvPicPr>
          <p:cNvPr id="334" name="Google Shape;334;p23"/>
          <p:cNvPicPr preferRelativeResize="0"/>
          <p:nvPr/>
        </p:nvPicPr>
        <p:blipFill>
          <a:blip r:embed="rId4">
            <a:alphaModFix/>
          </a:blip>
          <a:stretch>
            <a:fillRect/>
          </a:stretch>
        </p:blipFill>
        <p:spPr>
          <a:xfrm rot="9674328">
            <a:off x="-1080419" y="356274"/>
            <a:ext cx="1310542" cy="32628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pic>
        <p:nvPicPr>
          <p:cNvPr id="34" name="Google Shape;34;p3"/>
          <p:cNvPicPr preferRelativeResize="0"/>
          <p:nvPr/>
        </p:nvPicPr>
        <p:blipFill>
          <a:blip r:embed="rId2">
            <a:alphaModFix amt="57000"/>
          </a:blip>
          <a:stretch>
            <a:fillRect/>
          </a:stretch>
        </p:blipFill>
        <p:spPr>
          <a:xfrm rot="2700010" flipH="1">
            <a:off x="5614941" y="-1208278"/>
            <a:ext cx="5766972" cy="3844658"/>
          </a:xfrm>
          <a:prstGeom prst="rect">
            <a:avLst/>
          </a:prstGeom>
          <a:noFill/>
          <a:ln>
            <a:noFill/>
          </a:ln>
        </p:spPr>
      </p:pic>
      <p:pic>
        <p:nvPicPr>
          <p:cNvPr id="35" name="Google Shape;35;p3"/>
          <p:cNvPicPr preferRelativeResize="0"/>
          <p:nvPr/>
        </p:nvPicPr>
        <p:blipFill>
          <a:blip r:embed="rId2">
            <a:alphaModFix amt="57000"/>
          </a:blip>
          <a:stretch>
            <a:fillRect/>
          </a:stretch>
        </p:blipFill>
        <p:spPr>
          <a:xfrm rot="-2366220" flipH="1">
            <a:off x="-1759585" y="-477603"/>
            <a:ext cx="5766973" cy="3844658"/>
          </a:xfrm>
          <a:prstGeom prst="rect">
            <a:avLst/>
          </a:prstGeom>
          <a:noFill/>
          <a:ln>
            <a:noFill/>
          </a:ln>
        </p:spPr>
      </p:pic>
      <p:pic>
        <p:nvPicPr>
          <p:cNvPr id="36" name="Google Shape;36;p3"/>
          <p:cNvPicPr preferRelativeResize="0"/>
          <p:nvPr/>
        </p:nvPicPr>
        <p:blipFill>
          <a:blip r:embed="rId3">
            <a:alphaModFix amt="77000"/>
          </a:blip>
          <a:stretch>
            <a:fillRect/>
          </a:stretch>
        </p:blipFill>
        <p:spPr>
          <a:xfrm rot="-6292361">
            <a:off x="8113525" y="1230900"/>
            <a:ext cx="1097200" cy="1886149"/>
          </a:xfrm>
          <a:prstGeom prst="rect">
            <a:avLst/>
          </a:prstGeom>
          <a:noFill/>
          <a:ln>
            <a:noFill/>
          </a:ln>
        </p:spPr>
      </p:pic>
      <p:pic>
        <p:nvPicPr>
          <p:cNvPr id="37" name="Google Shape;37;p3"/>
          <p:cNvPicPr preferRelativeResize="0"/>
          <p:nvPr/>
        </p:nvPicPr>
        <p:blipFill>
          <a:blip r:embed="rId4">
            <a:alphaModFix/>
          </a:blip>
          <a:stretch>
            <a:fillRect/>
          </a:stretch>
        </p:blipFill>
        <p:spPr>
          <a:xfrm rot="-4248483">
            <a:off x="8006852" y="-1503945"/>
            <a:ext cx="1310542" cy="3262807"/>
          </a:xfrm>
          <a:prstGeom prst="rect">
            <a:avLst/>
          </a:prstGeom>
          <a:noFill/>
          <a:ln>
            <a:noFill/>
          </a:ln>
        </p:spPr>
      </p:pic>
      <p:pic>
        <p:nvPicPr>
          <p:cNvPr id="38" name="Google Shape;38;p3"/>
          <p:cNvPicPr preferRelativeResize="0"/>
          <p:nvPr/>
        </p:nvPicPr>
        <p:blipFill>
          <a:blip r:embed="rId5">
            <a:alphaModFix/>
          </a:blip>
          <a:stretch>
            <a:fillRect/>
          </a:stretch>
        </p:blipFill>
        <p:spPr>
          <a:xfrm rot="-5690350">
            <a:off x="7859857" y="189175"/>
            <a:ext cx="1604537" cy="2511101"/>
          </a:xfrm>
          <a:prstGeom prst="rect">
            <a:avLst/>
          </a:prstGeom>
          <a:noFill/>
          <a:ln>
            <a:noFill/>
          </a:ln>
        </p:spPr>
      </p:pic>
      <p:pic>
        <p:nvPicPr>
          <p:cNvPr id="39" name="Google Shape;39;p3"/>
          <p:cNvPicPr preferRelativeResize="0"/>
          <p:nvPr/>
        </p:nvPicPr>
        <p:blipFill>
          <a:blip r:embed="rId6">
            <a:alphaModFix/>
          </a:blip>
          <a:stretch>
            <a:fillRect/>
          </a:stretch>
        </p:blipFill>
        <p:spPr>
          <a:xfrm rot="-3389401">
            <a:off x="8244361" y="-180980"/>
            <a:ext cx="1357702" cy="2124806"/>
          </a:xfrm>
          <a:prstGeom prst="rect">
            <a:avLst/>
          </a:prstGeom>
          <a:noFill/>
          <a:ln>
            <a:noFill/>
          </a:ln>
        </p:spPr>
      </p:pic>
      <p:pic>
        <p:nvPicPr>
          <p:cNvPr id="40" name="Google Shape;40;p3"/>
          <p:cNvPicPr preferRelativeResize="0"/>
          <p:nvPr/>
        </p:nvPicPr>
        <p:blipFill>
          <a:blip r:embed="rId4">
            <a:alphaModFix/>
          </a:blip>
          <a:stretch>
            <a:fillRect/>
          </a:stretch>
        </p:blipFill>
        <p:spPr>
          <a:xfrm rot="-238872">
            <a:off x="8417659" y="2391606"/>
            <a:ext cx="1310542" cy="3262805"/>
          </a:xfrm>
          <a:prstGeom prst="rect">
            <a:avLst/>
          </a:prstGeom>
          <a:noFill/>
          <a:ln>
            <a:noFill/>
          </a:ln>
        </p:spPr>
      </p:pic>
      <p:pic>
        <p:nvPicPr>
          <p:cNvPr id="41" name="Google Shape;41;p3"/>
          <p:cNvPicPr preferRelativeResize="0"/>
          <p:nvPr/>
        </p:nvPicPr>
        <p:blipFill>
          <a:blip r:embed="rId2">
            <a:alphaModFix amt="57000"/>
          </a:blip>
          <a:stretch>
            <a:fillRect/>
          </a:stretch>
        </p:blipFill>
        <p:spPr>
          <a:xfrm rot="9379556">
            <a:off x="4947105" y="3407864"/>
            <a:ext cx="4087726" cy="2725150"/>
          </a:xfrm>
          <a:prstGeom prst="rect">
            <a:avLst/>
          </a:prstGeom>
          <a:noFill/>
          <a:ln>
            <a:noFill/>
          </a:ln>
        </p:spPr>
      </p:pic>
      <p:pic>
        <p:nvPicPr>
          <p:cNvPr id="42" name="Google Shape;42;p3"/>
          <p:cNvPicPr preferRelativeResize="0"/>
          <p:nvPr/>
        </p:nvPicPr>
        <p:blipFill>
          <a:blip r:embed="rId7">
            <a:alphaModFix amt="71000"/>
          </a:blip>
          <a:stretch>
            <a:fillRect/>
          </a:stretch>
        </p:blipFill>
        <p:spPr>
          <a:xfrm rot="-1001348">
            <a:off x="6720070" y="3160800"/>
            <a:ext cx="1604537" cy="2511102"/>
          </a:xfrm>
          <a:prstGeom prst="rect">
            <a:avLst/>
          </a:prstGeom>
          <a:noFill/>
          <a:ln>
            <a:noFill/>
          </a:ln>
        </p:spPr>
      </p:pic>
      <p:pic>
        <p:nvPicPr>
          <p:cNvPr id="43" name="Google Shape;43;p3"/>
          <p:cNvPicPr preferRelativeResize="0"/>
          <p:nvPr/>
        </p:nvPicPr>
        <p:blipFill>
          <a:blip r:embed="rId8">
            <a:alphaModFix/>
          </a:blip>
          <a:stretch>
            <a:fillRect/>
          </a:stretch>
        </p:blipFill>
        <p:spPr>
          <a:xfrm rot="-3238708">
            <a:off x="5987401" y="3709063"/>
            <a:ext cx="1358725" cy="2804425"/>
          </a:xfrm>
          <a:prstGeom prst="rect">
            <a:avLst/>
          </a:prstGeom>
          <a:noFill/>
          <a:ln>
            <a:noFill/>
          </a:ln>
        </p:spPr>
      </p:pic>
      <p:pic>
        <p:nvPicPr>
          <p:cNvPr id="44" name="Google Shape;44;p3"/>
          <p:cNvPicPr preferRelativeResize="0"/>
          <p:nvPr/>
        </p:nvPicPr>
        <p:blipFill>
          <a:blip r:embed="rId9">
            <a:alphaModFix/>
          </a:blip>
          <a:stretch>
            <a:fillRect/>
          </a:stretch>
        </p:blipFill>
        <p:spPr>
          <a:xfrm rot="-1649808" flipH="1">
            <a:off x="6752545" y="2186440"/>
            <a:ext cx="2283460" cy="3297316"/>
          </a:xfrm>
          <a:prstGeom prst="rect">
            <a:avLst/>
          </a:prstGeom>
          <a:noFill/>
          <a:ln>
            <a:noFill/>
          </a:ln>
        </p:spPr>
      </p:pic>
      <p:pic>
        <p:nvPicPr>
          <p:cNvPr id="45" name="Google Shape;45;p3"/>
          <p:cNvPicPr preferRelativeResize="0"/>
          <p:nvPr/>
        </p:nvPicPr>
        <p:blipFill>
          <a:blip r:embed="rId7">
            <a:alphaModFix/>
          </a:blip>
          <a:stretch>
            <a:fillRect/>
          </a:stretch>
        </p:blipFill>
        <p:spPr>
          <a:xfrm rot="900002">
            <a:off x="7628631" y="3017275"/>
            <a:ext cx="1604537" cy="2511101"/>
          </a:xfrm>
          <a:prstGeom prst="rect">
            <a:avLst/>
          </a:prstGeom>
          <a:noFill/>
          <a:ln>
            <a:noFill/>
          </a:ln>
        </p:spPr>
      </p:pic>
      <p:pic>
        <p:nvPicPr>
          <p:cNvPr id="46" name="Google Shape;46;p3"/>
          <p:cNvPicPr preferRelativeResize="0"/>
          <p:nvPr/>
        </p:nvPicPr>
        <p:blipFill>
          <a:blip r:embed="rId4">
            <a:alphaModFix/>
          </a:blip>
          <a:stretch>
            <a:fillRect/>
          </a:stretch>
        </p:blipFill>
        <p:spPr>
          <a:xfrm rot="859956">
            <a:off x="8689444" y="2560456"/>
            <a:ext cx="1310542" cy="3262806"/>
          </a:xfrm>
          <a:prstGeom prst="rect">
            <a:avLst/>
          </a:prstGeom>
          <a:noFill/>
          <a:ln>
            <a:noFill/>
          </a:ln>
        </p:spPr>
      </p:pic>
      <p:pic>
        <p:nvPicPr>
          <p:cNvPr id="47" name="Google Shape;47;p3"/>
          <p:cNvPicPr preferRelativeResize="0"/>
          <p:nvPr/>
        </p:nvPicPr>
        <p:blipFill>
          <a:blip r:embed="rId5">
            <a:alphaModFix/>
          </a:blip>
          <a:stretch>
            <a:fillRect/>
          </a:stretch>
        </p:blipFill>
        <p:spPr>
          <a:xfrm rot="772878" flipH="1">
            <a:off x="-757655" y="-772401"/>
            <a:ext cx="1604536" cy="2511101"/>
          </a:xfrm>
          <a:prstGeom prst="rect">
            <a:avLst/>
          </a:prstGeom>
          <a:noFill/>
          <a:ln>
            <a:noFill/>
          </a:ln>
        </p:spPr>
      </p:pic>
      <p:pic>
        <p:nvPicPr>
          <p:cNvPr id="48" name="Google Shape;48;p3"/>
          <p:cNvPicPr preferRelativeResize="0"/>
          <p:nvPr/>
        </p:nvPicPr>
        <p:blipFill>
          <a:blip r:embed="rId6">
            <a:alphaModFix/>
          </a:blip>
          <a:stretch>
            <a:fillRect/>
          </a:stretch>
        </p:blipFill>
        <p:spPr>
          <a:xfrm rot="-2305699">
            <a:off x="-434750" y="3533906"/>
            <a:ext cx="1635926" cy="2560195"/>
          </a:xfrm>
          <a:prstGeom prst="rect">
            <a:avLst/>
          </a:prstGeom>
          <a:noFill/>
          <a:ln>
            <a:noFill/>
          </a:ln>
        </p:spPr>
      </p:pic>
      <p:pic>
        <p:nvPicPr>
          <p:cNvPr id="49" name="Google Shape;49;p3"/>
          <p:cNvPicPr preferRelativeResize="0"/>
          <p:nvPr/>
        </p:nvPicPr>
        <p:blipFill>
          <a:blip r:embed="rId9">
            <a:alphaModFix/>
          </a:blip>
          <a:stretch>
            <a:fillRect/>
          </a:stretch>
        </p:blipFill>
        <p:spPr>
          <a:xfrm rot="966052">
            <a:off x="23825" y="3821426"/>
            <a:ext cx="1521072" cy="2196450"/>
          </a:xfrm>
          <a:prstGeom prst="rect">
            <a:avLst/>
          </a:prstGeom>
          <a:noFill/>
          <a:ln>
            <a:noFill/>
          </a:ln>
        </p:spPr>
      </p:pic>
      <p:pic>
        <p:nvPicPr>
          <p:cNvPr id="50" name="Google Shape;50;p3"/>
          <p:cNvPicPr preferRelativeResize="0"/>
          <p:nvPr/>
        </p:nvPicPr>
        <p:blipFill>
          <a:blip r:embed="rId8">
            <a:alphaModFix/>
          </a:blip>
          <a:stretch>
            <a:fillRect/>
          </a:stretch>
        </p:blipFill>
        <p:spPr>
          <a:xfrm rot="3338719">
            <a:off x="-400724" y="-456637"/>
            <a:ext cx="1358724" cy="2804424"/>
          </a:xfrm>
          <a:prstGeom prst="rect">
            <a:avLst/>
          </a:prstGeom>
          <a:noFill/>
          <a:ln>
            <a:noFill/>
          </a:ln>
        </p:spPr>
      </p:pic>
      <p:sp>
        <p:nvSpPr>
          <p:cNvPr id="51" name="Google Shape;51;p3"/>
          <p:cNvSpPr txBox="1">
            <a:spLocks noGrp="1"/>
          </p:cNvSpPr>
          <p:nvPr>
            <p:ph type="title"/>
          </p:nvPr>
        </p:nvSpPr>
        <p:spPr>
          <a:xfrm>
            <a:off x="720000" y="2243500"/>
            <a:ext cx="3793800" cy="10593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5000">
                <a:solidFill>
                  <a:schemeClr val="dk2"/>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52" name="Google Shape;52;p3"/>
          <p:cNvSpPr txBox="1">
            <a:spLocks noGrp="1"/>
          </p:cNvSpPr>
          <p:nvPr>
            <p:ph type="title" idx="2" hasCustomPrompt="1"/>
          </p:nvPr>
        </p:nvSpPr>
        <p:spPr>
          <a:xfrm>
            <a:off x="720000" y="1401688"/>
            <a:ext cx="12519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3" name="Google Shape;53;p3"/>
          <p:cNvSpPr txBox="1">
            <a:spLocks noGrp="1"/>
          </p:cNvSpPr>
          <p:nvPr>
            <p:ph type="subTitle" idx="1"/>
          </p:nvPr>
        </p:nvSpPr>
        <p:spPr>
          <a:xfrm>
            <a:off x="720000" y="3226400"/>
            <a:ext cx="3793800" cy="51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pic>
        <p:nvPicPr>
          <p:cNvPr id="66" name="Google Shape;66;p5"/>
          <p:cNvPicPr preferRelativeResize="0"/>
          <p:nvPr/>
        </p:nvPicPr>
        <p:blipFill>
          <a:blip r:embed="rId2">
            <a:alphaModFix amt="57000"/>
          </a:blip>
          <a:stretch>
            <a:fillRect/>
          </a:stretch>
        </p:blipFill>
        <p:spPr>
          <a:xfrm rot="-8371482">
            <a:off x="-1784193" y="3028974"/>
            <a:ext cx="4087726" cy="2725151"/>
          </a:xfrm>
          <a:prstGeom prst="rect">
            <a:avLst/>
          </a:prstGeom>
          <a:noFill/>
          <a:ln>
            <a:noFill/>
          </a:ln>
        </p:spPr>
      </p:pic>
      <p:pic>
        <p:nvPicPr>
          <p:cNvPr id="67" name="Google Shape;67;p5"/>
          <p:cNvPicPr preferRelativeResize="0"/>
          <p:nvPr/>
        </p:nvPicPr>
        <p:blipFill>
          <a:blip r:embed="rId2">
            <a:alphaModFix amt="57000"/>
          </a:blip>
          <a:stretch>
            <a:fillRect/>
          </a:stretch>
        </p:blipFill>
        <p:spPr>
          <a:xfrm rot="8730987" flipH="1">
            <a:off x="6220282" y="3111839"/>
            <a:ext cx="4087726" cy="2725151"/>
          </a:xfrm>
          <a:prstGeom prst="rect">
            <a:avLst/>
          </a:prstGeom>
          <a:noFill/>
          <a:ln>
            <a:noFill/>
          </a:ln>
        </p:spPr>
      </p:pic>
      <p:pic>
        <p:nvPicPr>
          <p:cNvPr id="68" name="Google Shape;68;p5"/>
          <p:cNvPicPr preferRelativeResize="0"/>
          <p:nvPr/>
        </p:nvPicPr>
        <p:blipFill>
          <a:blip r:embed="rId3">
            <a:alphaModFix/>
          </a:blip>
          <a:stretch>
            <a:fillRect/>
          </a:stretch>
        </p:blipFill>
        <p:spPr>
          <a:xfrm rot="615264" flipH="1">
            <a:off x="-795432" y="1536206"/>
            <a:ext cx="1310542" cy="3262805"/>
          </a:xfrm>
          <a:prstGeom prst="rect">
            <a:avLst/>
          </a:prstGeom>
          <a:noFill/>
          <a:ln>
            <a:noFill/>
          </a:ln>
        </p:spPr>
      </p:pic>
      <p:pic>
        <p:nvPicPr>
          <p:cNvPr id="69" name="Google Shape;69;p5"/>
          <p:cNvPicPr preferRelativeResize="0"/>
          <p:nvPr/>
        </p:nvPicPr>
        <p:blipFill>
          <a:blip r:embed="rId4">
            <a:alphaModFix/>
          </a:blip>
          <a:stretch>
            <a:fillRect/>
          </a:stretch>
        </p:blipFill>
        <p:spPr>
          <a:xfrm>
            <a:off x="8424000" y="2170978"/>
            <a:ext cx="1144518" cy="2362294"/>
          </a:xfrm>
          <a:prstGeom prst="rect">
            <a:avLst/>
          </a:prstGeom>
          <a:noFill/>
          <a:ln>
            <a:noFill/>
          </a:ln>
        </p:spPr>
      </p:pic>
      <p:pic>
        <p:nvPicPr>
          <p:cNvPr id="70" name="Google Shape;70;p5"/>
          <p:cNvPicPr preferRelativeResize="0"/>
          <p:nvPr/>
        </p:nvPicPr>
        <p:blipFill>
          <a:blip r:embed="rId5">
            <a:alphaModFix/>
          </a:blip>
          <a:stretch>
            <a:fillRect/>
          </a:stretch>
        </p:blipFill>
        <p:spPr>
          <a:xfrm rot="2175455">
            <a:off x="8161052" y="3424369"/>
            <a:ext cx="1462097" cy="2288184"/>
          </a:xfrm>
          <a:prstGeom prst="rect">
            <a:avLst/>
          </a:prstGeom>
          <a:noFill/>
          <a:ln>
            <a:noFill/>
          </a:ln>
        </p:spPr>
      </p:pic>
      <p:pic>
        <p:nvPicPr>
          <p:cNvPr id="71" name="Google Shape;71;p5"/>
          <p:cNvPicPr preferRelativeResize="0"/>
          <p:nvPr/>
        </p:nvPicPr>
        <p:blipFill>
          <a:blip r:embed="rId3">
            <a:alphaModFix/>
          </a:blip>
          <a:stretch>
            <a:fillRect/>
          </a:stretch>
        </p:blipFill>
        <p:spPr>
          <a:xfrm>
            <a:off x="8135383" y="2986325"/>
            <a:ext cx="1008608" cy="2511100"/>
          </a:xfrm>
          <a:prstGeom prst="rect">
            <a:avLst/>
          </a:prstGeom>
          <a:noFill/>
          <a:ln>
            <a:noFill/>
          </a:ln>
        </p:spPr>
      </p:pic>
      <p:pic>
        <p:nvPicPr>
          <p:cNvPr id="72" name="Google Shape;72;p5"/>
          <p:cNvPicPr preferRelativeResize="0"/>
          <p:nvPr/>
        </p:nvPicPr>
        <p:blipFill>
          <a:blip r:embed="rId6">
            <a:alphaModFix/>
          </a:blip>
          <a:stretch>
            <a:fillRect/>
          </a:stretch>
        </p:blipFill>
        <p:spPr>
          <a:xfrm>
            <a:off x="-518922" y="2986325"/>
            <a:ext cx="1460743" cy="2511100"/>
          </a:xfrm>
          <a:prstGeom prst="rect">
            <a:avLst/>
          </a:prstGeom>
          <a:noFill/>
          <a:ln>
            <a:noFill/>
          </a:ln>
        </p:spPr>
      </p:pic>
      <p:pic>
        <p:nvPicPr>
          <p:cNvPr id="73" name="Google Shape;73;p5"/>
          <p:cNvPicPr preferRelativeResize="0"/>
          <p:nvPr/>
        </p:nvPicPr>
        <p:blipFill>
          <a:blip r:embed="rId7">
            <a:alphaModFix/>
          </a:blip>
          <a:stretch>
            <a:fillRect/>
          </a:stretch>
        </p:blipFill>
        <p:spPr>
          <a:xfrm rot="1649817">
            <a:off x="-457297" y="3435293"/>
            <a:ext cx="1873998" cy="2706064"/>
          </a:xfrm>
          <a:prstGeom prst="rect">
            <a:avLst/>
          </a:prstGeom>
          <a:noFill/>
          <a:ln>
            <a:noFill/>
          </a:ln>
        </p:spPr>
      </p:pic>
      <p:pic>
        <p:nvPicPr>
          <p:cNvPr id="74" name="Google Shape;74;p5"/>
          <p:cNvPicPr preferRelativeResize="0"/>
          <p:nvPr/>
        </p:nvPicPr>
        <p:blipFill>
          <a:blip r:embed="rId6">
            <a:alphaModFix/>
          </a:blip>
          <a:stretch>
            <a:fillRect/>
          </a:stretch>
        </p:blipFill>
        <p:spPr>
          <a:xfrm rot="-2906525">
            <a:off x="8246628" y="-164489"/>
            <a:ext cx="1186116" cy="2039000"/>
          </a:xfrm>
          <a:prstGeom prst="rect">
            <a:avLst/>
          </a:prstGeom>
          <a:noFill/>
          <a:ln>
            <a:noFill/>
          </a:ln>
        </p:spPr>
      </p:pic>
      <p:pic>
        <p:nvPicPr>
          <p:cNvPr id="75" name="Google Shape;75;p5"/>
          <p:cNvPicPr preferRelativeResize="0"/>
          <p:nvPr/>
        </p:nvPicPr>
        <p:blipFill>
          <a:blip r:embed="rId8">
            <a:alphaModFix/>
          </a:blip>
          <a:stretch>
            <a:fillRect/>
          </a:stretch>
        </p:blipFill>
        <p:spPr>
          <a:xfrm rot="-8100000">
            <a:off x="-152944" y="-1139300"/>
            <a:ext cx="1604538" cy="2511101"/>
          </a:xfrm>
          <a:prstGeom prst="rect">
            <a:avLst/>
          </a:prstGeom>
          <a:noFill/>
          <a:ln>
            <a:noFill/>
          </a:ln>
        </p:spPr>
      </p:pic>
      <p:sp>
        <p:nvSpPr>
          <p:cNvPr id="76" name="Google Shape;7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5"/>
          <p:cNvSpPr txBox="1">
            <a:spLocks noGrp="1"/>
          </p:cNvSpPr>
          <p:nvPr>
            <p:ph type="title" idx="2"/>
          </p:nvPr>
        </p:nvSpPr>
        <p:spPr>
          <a:xfrm>
            <a:off x="1709000" y="2096253"/>
            <a:ext cx="2587500" cy="412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0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 name="Google Shape;78;p5"/>
          <p:cNvSpPr txBox="1">
            <a:spLocks noGrp="1"/>
          </p:cNvSpPr>
          <p:nvPr>
            <p:ph type="title" idx="3"/>
          </p:nvPr>
        </p:nvSpPr>
        <p:spPr>
          <a:xfrm>
            <a:off x="4847488" y="2096175"/>
            <a:ext cx="2587500" cy="412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0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5"/>
          <p:cNvSpPr txBox="1">
            <a:spLocks noGrp="1"/>
          </p:cNvSpPr>
          <p:nvPr>
            <p:ph type="subTitle" idx="1"/>
          </p:nvPr>
        </p:nvSpPr>
        <p:spPr>
          <a:xfrm>
            <a:off x="4847490" y="2432174"/>
            <a:ext cx="2587500" cy="150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0" name="Google Shape;80;p5"/>
          <p:cNvSpPr txBox="1">
            <a:spLocks noGrp="1"/>
          </p:cNvSpPr>
          <p:nvPr>
            <p:ph type="subTitle" idx="4"/>
          </p:nvPr>
        </p:nvSpPr>
        <p:spPr>
          <a:xfrm>
            <a:off x="1709013" y="2432174"/>
            <a:ext cx="2587500" cy="150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pic>
        <p:nvPicPr>
          <p:cNvPr id="82" name="Google Shape;82;p6"/>
          <p:cNvPicPr preferRelativeResize="0"/>
          <p:nvPr/>
        </p:nvPicPr>
        <p:blipFill>
          <a:blip r:embed="rId2">
            <a:alphaModFix amt="57000"/>
          </a:blip>
          <a:stretch>
            <a:fillRect/>
          </a:stretch>
        </p:blipFill>
        <p:spPr>
          <a:xfrm rot="-1420449">
            <a:off x="5101216" y="2628371"/>
            <a:ext cx="5766973" cy="3844659"/>
          </a:xfrm>
          <a:prstGeom prst="rect">
            <a:avLst/>
          </a:prstGeom>
          <a:noFill/>
          <a:ln>
            <a:noFill/>
          </a:ln>
        </p:spPr>
      </p:pic>
      <p:pic>
        <p:nvPicPr>
          <p:cNvPr id="83" name="Google Shape;83;p6"/>
          <p:cNvPicPr preferRelativeResize="0"/>
          <p:nvPr/>
        </p:nvPicPr>
        <p:blipFill>
          <a:blip r:embed="rId2">
            <a:alphaModFix amt="57000"/>
          </a:blip>
          <a:stretch>
            <a:fillRect/>
          </a:stretch>
        </p:blipFill>
        <p:spPr>
          <a:xfrm rot="-1420444">
            <a:off x="-1252493" y="-962926"/>
            <a:ext cx="4087726" cy="2725150"/>
          </a:xfrm>
          <a:prstGeom prst="rect">
            <a:avLst/>
          </a:prstGeom>
          <a:noFill/>
          <a:ln>
            <a:noFill/>
          </a:ln>
        </p:spPr>
      </p:pic>
      <p:pic>
        <p:nvPicPr>
          <p:cNvPr id="84" name="Google Shape;84;p6"/>
          <p:cNvPicPr preferRelativeResize="0"/>
          <p:nvPr/>
        </p:nvPicPr>
        <p:blipFill>
          <a:blip r:embed="rId3">
            <a:alphaModFix/>
          </a:blip>
          <a:stretch>
            <a:fillRect/>
          </a:stretch>
        </p:blipFill>
        <p:spPr>
          <a:xfrm>
            <a:off x="8034802" y="4057925"/>
            <a:ext cx="1249475" cy="1804249"/>
          </a:xfrm>
          <a:prstGeom prst="rect">
            <a:avLst/>
          </a:prstGeom>
          <a:noFill/>
          <a:ln>
            <a:noFill/>
          </a:ln>
        </p:spPr>
      </p:pic>
      <p:pic>
        <p:nvPicPr>
          <p:cNvPr id="85" name="Google Shape;85;p6"/>
          <p:cNvPicPr preferRelativeResize="0"/>
          <p:nvPr/>
        </p:nvPicPr>
        <p:blipFill>
          <a:blip r:embed="rId4">
            <a:alphaModFix/>
          </a:blip>
          <a:stretch>
            <a:fillRect/>
          </a:stretch>
        </p:blipFill>
        <p:spPr>
          <a:xfrm rot="-590945">
            <a:off x="8614456" y="2544534"/>
            <a:ext cx="1085186" cy="2239831"/>
          </a:xfrm>
          <a:prstGeom prst="rect">
            <a:avLst/>
          </a:prstGeom>
          <a:noFill/>
          <a:ln>
            <a:noFill/>
          </a:ln>
        </p:spPr>
      </p:pic>
      <p:pic>
        <p:nvPicPr>
          <p:cNvPr id="86" name="Google Shape;86;p6"/>
          <p:cNvPicPr preferRelativeResize="0"/>
          <p:nvPr/>
        </p:nvPicPr>
        <p:blipFill>
          <a:blip r:embed="rId5">
            <a:alphaModFix amt="69000"/>
          </a:blip>
          <a:stretch>
            <a:fillRect/>
          </a:stretch>
        </p:blipFill>
        <p:spPr>
          <a:xfrm rot="2064848">
            <a:off x="-393348" y="-535422"/>
            <a:ext cx="1362350" cy="2132067"/>
          </a:xfrm>
          <a:prstGeom prst="rect">
            <a:avLst/>
          </a:prstGeom>
          <a:noFill/>
          <a:ln>
            <a:noFill/>
          </a:ln>
        </p:spPr>
      </p:pic>
      <p:pic>
        <p:nvPicPr>
          <p:cNvPr id="87" name="Google Shape;87;p6"/>
          <p:cNvPicPr preferRelativeResize="0"/>
          <p:nvPr/>
        </p:nvPicPr>
        <p:blipFill>
          <a:blip r:embed="rId6">
            <a:alphaModFix/>
          </a:blip>
          <a:stretch>
            <a:fillRect/>
          </a:stretch>
        </p:blipFill>
        <p:spPr>
          <a:xfrm rot="1732557" flipH="1">
            <a:off x="-577674" y="-374997"/>
            <a:ext cx="1386099" cy="2001537"/>
          </a:xfrm>
          <a:prstGeom prst="rect">
            <a:avLst/>
          </a:prstGeom>
          <a:noFill/>
          <a:ln>
            <a:noFill/>
          </a:ln>
        </p:spPr>
      </p:pic>
      <p:pic>
        <p:nvPicPr>
          <p:cNvPr id="88" name="Google Shape;88;p6"/>
          <p:cNvPicPr preferRelativeResize="0"/>
          <p:nvPr/>
        </p:nvPicPr>
        <p:blipFill>
          <a:blip r:embed="rId7">
            <a:alphaModFix/>
          </a:blip>
          <a:stretch>
            <a:fillRect/>
          </a:stretch>
        </p:blipFill>
        <p:spPr>
          <a:xfrm rot="1297927">
            <a:off x="-444167" y="-302350"/>
            <a:ext cx="1008608" cy="2511100"/>
          </a:xfrm>
          <a:prstGeom prst="rect">
            <a:avLst/>
          </a:prstGeom>
          <a:noFill/>
          <a:ln>
            <a:noFill/>
          </a:ln>
        </p:spPr>
      </p:pic>
      <p:pic>
        <p:nvPicPr>
          <p:cNvPr id="89" name="Google Shape;89;p6"/>
          <p:cNvPicPr preferRelativeResize="0"/>
          <p:nvPr/>
        </p:nvPicPr>
        <p:blipFill>
          <a:blip r:embed="rId8">
            <a:alphaModFix/>
          </a:blip>
          <a:stretch>
            <a:fillRect/>
          </a:stretch>
        </p:blipFill>
        <p:spPr>
          <a:xfrm rot="1041827">
            <a:off x="8430943" y="3467762"/>
            <a:ext cx="1452213" cy="2272701"/>
          </a:xfrm>
          <a:prstGeom prst="rect">
            <a:avLst/>
          </a:prstGeom>
          <a:noFill/>
          <a:ln>
            <a:noFill/>
          </a:ln>
        </p:spPr>
      </p:pic>
      <p:pic>
        <p:nvPicPr>
          <p:cNvPr id="90" name="Google Shape;90;p6"/>
          <p:cNvPicPr preferRelativeResize="0"/>
          <p:nvPr/>
        </p:nvPicPr>
        <p:blipFill>
          <a:blip r:embed="rId9">
            <a:alphaModFix/>
          </a:blip>
          <a:stretch>
            <a:fillRect/>
          </a:stretch>
        </p:blipFill>
        <p:spPr>
          <a:xfrm rot="-1834479">
            <a:off x="8534883" y="-242303"/>
            <a:ext cx="1244319" cy="1947353"/>
          </a:xfrm>
          <a:prstGeom prst="rect">
            <a:avLst/>
          </a:prstGeom>
          <a:noFill/>
          <a:ln>
            <a:noFill/>
          </a:ln>
        </p:spPr>
      </p:pic>
      <p:pic>
        <p:nvPicPr>
          <p:cNvPr id="91" name="Google Shape;91;p6"/>
          <p:cNvPicPr preferRelativeResize="0"/>
          <p:nvPr/>
        </p:nvPicPr>
        <p:blipFill>
          <a:blip r:embed="rId9">
            <a:alphaModFix/>
          </a:blip>
          <a:stretch>
            <a:fillRect/>
          </a:stretch>
        </p:blipFill>
        <p:spPr>
          <a:xfrm rot="8100000">
            <a:off x="-650317" y="3803284"/>
            <a:ext cx="1244318" cy="1947354"/>
          </a:xfrm>
          <a:prstGeom prst="rect">
            <a:avLst/>
          </a:prstGeom>
          <a:noFill/>
          <a:ln>
            <a:noFill/>
          </a:ln>
        </p:spPr>
      </p:pic>
      <p:sp>
        <p:nvSpPr>
          <p:cNvPr id="92" name="Google Shape;92;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pic>
        <p:nvPicPr>
          <p:cNvPr id="94" name="Google Shape;94;p7"/>
          <p:cNvPicPr preferRelativeResize="0"/>
          <p:nvPr/>
        </p:nvPicPr>
        <p:blipFill>
          <a:blip r:embed="rId2">
            <a:alphaModFix amt="57000"/>
          </a:blip>
          <a:stretch>
            <a:fillRect/>
          </a:stretch>
        </p:blipFill>
        <p:spPr>
          <a:xfrm rot="-2964287">
            <a:off x="-2066134" y="-1123104"/>
            <a:ext cx="5199089" cy="3466060"/>
          </a:xfrm>
          <a:prstGeom prst="rect">
            <a:avLst/>
          </a:prstGeom>
          <a:noFill/>
          <a:ln>
            <a:noFill/>
          </a:ln>
        </p:spPr>
      </p:pic>
      <p:pic>
        <p:nvPicPr>
          <p:cNvPr id="95" name="Google Shape;95;p7"/>
          <p:cNvPicPr preferRelativeResize="0"/>
          <p:nvPr/>
        </p:nvPicPr>
        <p:blipFill>
          <a:blip r:embed="rId2">
            <a:alphaModFix amt="57000"/>
          </a:blip>
          <a:stretch>
            <a:fillRect/>
          </a:stretch>
        </p:blipFill>
        <p:spPr>
          <a:xfrm rot="7563833">
            <a:off x="6452258" y="3037999"/>
            <a:ext cx="4087727" cy="2725151"/>
          </a:xfrm>
          <a:prstGeom prst="rect">
            <a:avLst/>
          </a:prstGeom>
          <a:noFill/>
          <a:ln>
            <a:noFill/>
          </a:ln>
        </p:spPr>
      </p:pic>
      <p:pic>
        <p:nvPicPr>
          <p:cNvPr id="96" name="Google Shape;96;p7"/>
          <p:cNvPicPr preferRelativeResize="0"/>
          <p:nvPr/>
        </p:nvPicPr>
        <p:blipFill>
          <a:blip r:embed="rId3">
            <a:alphaModFix/>
          </a:blip>
          <a:stretch>
            <a:fillRect/>
          </a:stretch>
        </p:blipFill>
        <p:spPr>
          <a:xfrm>
            <a:off x="-162617" y="2914150"/>
            <a:ext cx="1008608" cy="2511100"/>
          </a:xfrm>
          <a:prstGeom prst="rect">
            <a:avLst/>
          </a:prstGeom>
          <a:noFill/>
          <a:ln>
            <a:noFill/>
          </a:ln>
        </p:spPr>
      </p:pic>
      <p:pic>
        <p:nvPicPr>
          <p:cNvPr id="97" name="Google Shape;97;p7"/>
          <p:cNvPicPr preferRelativeResize="0"/>
          <p:nvPr/>
        </p:nvPicPr>
        <p:blipFill>
          <a:blip r:embed="rId4">
            <a:alphaModFix/>
          </a:blip>
          <a:stretch>
            <a:fillRect/>
          </a:stretch>
        </p:blipFill>
        <p:spPr>
          <a:xfrm rot="-2104815">
            <a:off x="7612944" y="-191422"/>
            <a:ext cx="1635929" cy="2362293"/>
          </a:xfrm>
          <a:prstGeom prst="rect">
            <a:avLst/>
          </a:prstGeom>
          <a:noFill/>
          <a:ln>
            <a:noFill/>
          </a:ln>
        </p:spPr>
      </p:pic>
      <p:pic>
        <p:nvPicPr>
          <p:cNvPr id="98" name="Google Shape;98;p7"/>
          <p:cNvPicPr preferRelativeResize="0"/>
          <p:nvPr/>
        </p:nvPicPr>
        <p:blipFill>
          <a:blip r:embed="rId5">
            <a:alphaModFix/>
          </a:blip>
          <a:stretch>
            <a:fillRect/>
          </a:stretch>
        </p:blipFill>
        <p:spPr>
          <a:xfrm rot="1815647">
            <a:off x="-523938" y="-964122"/>
            <a:ext cx="1364926" cy="2817215"/>
          </a:xfrm>
          <a:prstGeom prst="rect">
            <a:avLst/>
          </a:prstGeom>
          <a:noFill/>
          <a:ln>
            <a:noFill/>
          </a:ln>
        </p:spPr>
      </p:pic>
      <p:pic>
        <p:nvPicPr>
          <p:cNvPr id="99" name="Google Shape;99;p7"/>
          <p:cNvPicPr preferRelativeResize="0"/>
          <p:nvPr/>
        </p:nvPicPr>
        <p:blipFill>
          <a:blip r:embed="rId3">
            <a:alphaModFix/>
          </a:blip>
          <a:stretch>
            <a:fillRect/>
          </a:stretch>
        </p:blipFill>
        <p:spPr>
          <a:xfrm rot="2150125">
            <a:off x="-253267" y="3075"/>
            <a:ext cx="1008609" cy="2511100"/>
          </a:xfrm>
          <a:prstGeom prst="rect">
            <a:avLst/>
          </a:prstGeom>
          <a:noFill/>
          <a:ln>
            <a:noFill/>
          </a:ln>
        </p:spPr>
      </p:pic>
      <p:pic>
        <p:nvPicPr>
          <p:cNvPr id="100" name="Google Shape;100;p7"/>
          <p:cNvPicPr preferRelativeResize="0"/>
          <p:nvPr/>
        </p:nvPicPr>
        <p:blipFill>
          <a:blip r:embed="rId6">
            <a:alphaModFix/>
          </a:blip>
          <a:stretch>
            <a:fillRect/>
          </a:stretch>
        </p:blipFill>
        <p:spPr>
          <a:xfrm rot="1338873">
            <a:off x="8204997" y="3127661"/>
            <a:ext cx="1626750" cy="2545838"/>
          </a:xfrm>
          <a:prstGeom prst="rect">
            <a:avLst/>
          </a:prstGeom>
          <a:noFill/>
          <a:ln>
            <a:noFill/>
          </a:ln>
        </p:spPr>
      </p:pic>
      <p:pic>
        <p:nvPicPr>
          <p:cNvPr id="101" name="Google Shape;101;p7"/>
          <p:cNvPicPr preferRelativeResize="0"/>
          <p:nvPr/>
        </p:nvPicPr>
        <p:blipFill>
          <a:blip r:embed="rId7">
            <a:alphaModFix/>
          </a:blip>
          <a:stretch>
            <a:fillRect/>
          </a:stretch>
        </p:blipFill>
        <p:spPr>
          <a:xfrm rot="-3137440">
            <a:off x="7915681" y="255950"/>
            <a:ext cx="1604538" cy="2511099"/>
          </a:xfrm>
          <a:prstGeom prst="rect">
            <a:avLst/>
          </a:prstGeom>
          <a:noFill/>
          <a:ln>
            <a:noFill/>
          </a:ln>
        </p:spPr>
      </p:pic>
      <p:pic>
        <p:nvPicPr>
          <p:cNvPr id="102" name="Google Shape;102;p7"/>
          <p:cNvPicPr preferRelativeResize="0"/>
          <p:nvPr/>
        </p:nvPicPr>
        <p:blipFill>
          <a:blip r:embed="rId8">
            <a:alphaModFix/>
          </a:blip>
          <a:stretch>
            <a:fillRect/>
          </a:stretch>
        </p:blipFill>
        <p:spPr>
          <a:xfrm rot="-2195770">
            <a:off x="-393338" y="3679020"/>
            <a:ext cx="1357702" cy="2124807"/>
          </a:xfrm>
          <a:prstGeom prst="rect">
            <a:avLst/>
          </a:prstGeom>
          <a:noFill/>
          <a:ln>
            <a:noFill/>
          </a:ln>
        </p:spPr>
      </p:pic>
      <p:sp>
        <p:nvSpPr>
          <p:cNvPr id="103" name="Google Shape;103;p7"/>
          <p:cNvSpPr txBox="1">
            <a:spLocks noGrp="1"/>
          </p:cNvSpPr>
          <p:nvPr>
            <p:ph type="body" idx="1"/>
          </p:nvPr>
        </p:nvSpPr>
        <p:spPr>
          <a:xfrm>
            <a:off x="720000" y="1927025"/>
            <a:ext cx="4171500" cy="2415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Assistant Light"/>
              <a:buAutoNum type="arabicPeriod"/>
              <a:defRPr/>
            </a:lvl1pPr>
            <a:lvl2pPr marL="914400" lvl="1" indent="-304800" rtl="0">
              <a:lnSpc>
                <a:spcPct val="115000"/>
              </a:lnSpc>
              <a:spcBef>
                <a:spcPts val="1000"/>
              </a:spcBef>
              <a:spcAft>
                <a:spcPts val="0"/>
              </a:spcAft>
              <a:buClr>
                <a:srgbClr val="E76A28"/>
              </a:buClr>
              <a:buSzPts val="1200"/>
              <a:buFont typeface="Nunito Light"/>
              <a:buAutoNum type="alphaLcPeriod"/>
              <a:defRPr/>
            </a:lvl2pPr>
            <a:lvl3pPr marL="1371600" lvl="2" indent="-304800" rtl="0">
              <a:lnSpc>
                <a:spcPct val="115000"/>
              </a:lnSpc>
              <a:spcBef>
                <a:spcPts val="1600"/>
              </a:spcBef>
              <a:spcAft>
                <a:spcPts val="0"/>
              </a:spcAft>
              <a:buClr>
                <a:srgbClr val="E76A28"/>
              </a:buClr>
              <a:buSzPts val="1200"/>
              <a:buFont typeface="Nunito Light"/>
              <a:buAutoNum type="romanLcPeriod"/>
              <a:defRPr/>
            </a:lvl3pPr>
            <a:lvl4pPr marL="1828800" lvl="3" indent="-304800" rtl="0">
              <a:lnSpc>
                <a:spcPct val="115000"/>
              </a:lnSpc>
              <a:spcBef>
                <a:spcPts val="1600"/>
              </a:spcBef>
              <a:spcAft>
                <a:spcPts val="0"/>
              </a:spcAft>
              <a:buClr>
                <a:srgbClr val="E76A28"/>
              </a:buClr>
              <a:buSzPts val="1200"/>
              <a:buFont typeface="Nunito Light"/>
              <a:buAutoNum type="arabicPeriod"/>
              <a:defRPr/>
            </a:lvl4pPr>
            <a:lvl5pPr marL="2286000" lvl="4" indent="-304800" rtl="0">
              <a:lnSpc>
                <a:spcPct val="115000"/>
              </a:lnSpc>
              <a:spcBef>
                <a:spcPts val="1600"/>
              </a:spcBef>
              <a:spcAft>
                <a:spcPts val="0"/>
              </a:spcAft>
              <a:buClr>
                <a:srgbClr val="E76A28"/>
              </a:buClr>
              <a:buSzPts val="1200"/>
              <a:buFont typeface="Nunito Light"/>
              <a:buAutoNum type="alphaLcPeriod"/>
              <a:defRPr/>
            </a:lvl5pPr>
            <a:lvl6pPr marL="2743200" lvl="5" indent="-304800" rtl="0">
              <a:lnSpc>
                <a:spcPct val="115000"/>
              </a:lnSpc>
              <a:spcBef>
                <a:spcPts val="1600"/>
              </a:spcBef>
              <a:spcAft>
                <a:spcPts val="0"/>
              </a:spcAft>
              <a:buClr>
                <a:srgbClr val="999999"/>
              </a:buClr>
              <a:buSzPts val="1200"/>
              <a:buFont typeface="Nunito Light"/>
              <a:buAutoNum type="romanLcPeriod"/>
              <a:defRPr/>
            </a:lvl6pPr>
            <a:lvl7pPr marL="3200400" lvl="6" indent="-304800" rtl="0">
              <a:lnSpc>
                <a:spcPct val="115000"/>
              </a:lnSpc>
              <a:spcBef>
                <a:spcPts val="1600"/>
              </a:spcBef>
              <a:spcAft>
                <a:spcPts val="0"/>
              </a:spcAft>
              <a:buClr>
                <a:srgbClr val="999999"/>
              </a:buClr>
              <a:buSzPts val="1200"/>
              <a:buFont typeface="Nunito Light"/>
              <a:buAutoNum type="arabicPeriod"/>
              <a:defRPr/>
            </a:lvl7pPr>
            <a:lvl8pPr marL="3657600" lvl="7" indent="-304800" rtl="0">
              <a:lnSpc>
                <a:spcPct val="115000"/>
              </a:lnSpc>
              <a:spcBef>
                <a:spcPts val="1600"/>
              </a:spcBef>
              <a:spcAft>
                <a:spcPts val="0"/>
              </a:spcAft>
              <a:buClr>
                <a:srgbClr val="999999"/>
              </a:buClr>
              <a:buSzPts val="1200"/>
              <a:buFont typeface="Nunito Light"/>
              <a:buAutoNum type="alphaLcPeriod"/>
              <a:defRPr/>
            </a:lvl8pPr>
            <a:lvl9pPr marL="4114800" lvl="8" indent="-304800" rtl="0">
              <a:lnSpc>
                <a:spcPct val="115000"/>
              </a:lnSpc>
              <a:spcBef>
                <a:spcPts val="1600"/>
              </a:spcBef>
              <a:spcAft>
                <a:spcPts val="1600"/>
              </a:spcAft>
              <a:buClr>
                <a:srgbClr val="999999"/>
              </a:buClr>
              <a:buSzPts val="1200"/>
              <a:buFont typeface="Nunito Light"/>
              <a:buAutoNum type="romanLcPeriod"/>
              <a:defRPr/>
            </a:lvl9pPr>
          </a:lstStyle>
          <a:p>
            <a:endParaRPr/>
          </a:p>
        </p:txBody>
      </p:sp>
      <p:sp>
        <p:nvSpPr>
          <p:cNvPr id="104" name="Google Shape;104;p7"/>
          <p:cNvSpPr txBox="1">
            <a:spLocks noGrp="1"/>
          </p:cNvSpPr>
          <p:nvPr>
            <p:ph type="title"/>
          </p:nvPr>
        </p:nvSpPr>
        <p:spPr>
          <a:xfrm>
            <a:off x="720000" y="801175"/>
            <a:ext cx="4171500" cy="1125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7"/>
          <p:cNvSpPr>
            <a:spLocks noGrp="1"/>
          </p:cNvSpPr>
          <p:nvPr>
            <p:ph type="pic" idx="2"/>
          </p:nvPr>
        </p:nvSpPr>
        <p:spPr>
          <a:xfrm>
            <a:off x="5441000" y="1043825"/>
            <a:ext cx="2990100" cy="3131400"/>
          </a:xfrm>
          <a:prstGeom prst="roundRect">
            <a:avLst>
              <a:gd name="adj" fmla="val 16667"/>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1788900" y="1307100"/>
            <a:ext cx="55662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9"/>
          <p:cNvSpPr txBox="1">
            <a:spLocks noGrp="1"/>
          </p:cNvSpPr>
          <p:nvPr>
            <p:ph type="title"/>
          </p:nvPr>
        </p:nvSpPr>
        <p:spPr>
          <a:xfrm>
            <a:off x="2088300" y="1634400"/>
            <a:ext cx="49674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0" name="Google Shape;110;p9"/>
          <p:cNvSpPr txBox="1">
            <a:spLocks noGrp="1"/>
          </p:cNvSpPr>
          <p:nvPr>
            <p:ph type="subTitle" idx="1"/>
          </p:nvPr>
        </p:nvSpPr>
        <p:spPr>
          <a:xfrm>
            <a:off x="2088300" y="2476200"/>
            <a:ext cx="4967400" cy="103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noFill/>
        <a:effectLst/>
      </p:bgPr>
    </p:bg>
    <p:spTree>
      <p:nvGrpSpPr>
        <p:cNvPr id="1" name="Shape 111"/>
        <p:cNvGrpSpPr/>
        <p:nvPr/>
      </p:nvGrpSpPr>
      <p:grpSpPr>
        <a:xfrm>
          <a:off x="0" y="0"/>
          <a:ext cx="0" cy="0"/>
          <a:chOff x="0" y="0"/>
          <a:chExt cx="0" cy="0"/>
        </a:xfrm>
      </p:grpSpPr>
      <p:sp>
        <p:nvSpPr>
          <p:cNvPr id="112" name="Google Shape;112;p10"/>
          <p:cNvSpPr txBox="1">
            <a:spLocks noGrp="1"/>
          </p:cNvSpPr>
          <p:nvPr>
            <p:ph type="title"/>
          </p:nvPr>
        </p:nvSpPr>
        <p:spPr>
          <a:xfrm>
            <a:off x="720000" y="386205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000"/>
              <a:buFont typeface="Epilogue"/>
              <a:buNone/>
              <a:defRPr sz="3000" b="1">
                <a:solidFill>
                  <a:schemeClr val="lt1"/>
                </a:solidFill>
                <a:latin typeface="Epilogue"/>
                <a:ea typeface="Epilogue"/>
                <a:cs typeface="Epilogue"/>
                <a:sym typeface="Epilogu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Assistant"/>
              <a:buChar char="●"/>
              <a:defRPr sz="1200">
                <a:solidFill>
                  <a:schemeClr val="lt2"/>
                </a:solidFill>
                <a:latin typeface="Assistant"/>
                <a:ea typeface="Assistant"/>
                <a:cs typeface="Assistant"/>
                <a:sym typeface="Assistant"/>
              </a:defRPr>
            </a:lvl1pPr>
            <a:lvl2pPr marL="914400" lvl="1" indent="-304800">
              <a:lnSpc>
                <a:spcPct val="115000"/>
              </a:lnSpc>
              <a:spcBef>
                <a:spcPts val="1600"/>
              </a:spcBef>
              <a:spcAft>
                <a:spcPts val="0"/>
              </a:spcAft>
              <a:buClr>
                <a:schemeClr val="lt2"/>
              </a:buClr>
              <a:buSzPts val="1200"/>
              <a:buFont typeface="Assistant"/>
              <a:buChar char="○"/>
              <a:defRPr sz="1200">
                <a:solidFill>
                  <a:schemeClr val="lt2"/>
                </a:solidFill>
                <a:latin typeface="Assistant"/>
                <a:ea typeface="Assistant"/>
                <a:cs typeface="Assistant"/>
                <a:sym typeface="Assistant"/>
              </a:defRPr>
            </a:lvl2pPr>
            <a:lvl3pPr marL="1371600" lvl="2" indent="-304800">
              <a:lnSpc>
                <a:spcPct val="115000"/>
              </a:lnSpc>
              <a:spcBef>
                <a:spcPts val="1600"/>
              </a:spcBef>
              <a:spcAft>
                <a:spcPts val="0"/>
              </a:spcAft>
              <a:buClr>
                <a:schemeClr val="lt2"/>
              </a:buClr>
              <a:buSzPts val="1200"/>
              <a:buFont typeface="Assistant"/>
              <a:buChar char="■"/>
              <a:defRPr sz="1200">
                <a:solidFill>
                  <a:schemeClr val="lt2"/>
                </a:solidFill>
                <a:latin typeface="Assistant"/>
                <a:ea typeface="Assistant"/>
                <a:cs typeface="Assistant"/>
                <a:sym typeface="Assistant"/>
              </a:defRPr>
            </a:lvl3pPr>
            <a:lvl4pPr marL="1828800" lvl="3" indent="-304800">
              <a:lnSpc>
                <a:spcPct val="115000"/>
              </a:lnSpc>
              <a:spcBef>
                <a:spcPts val="1600"/>
              </a:spcBef>
              <a:spcAft>
                <a:spcPts val="0"/>
              </a:spcAft>
              <a:buClr>
                <a:schemeClr val="lt2"/>
              </a:buClr>
              <a:buSzPts val="1200"/>
              <a:buFont typeface="Assistant"/>
              <a:buChar char="●"/>
              <a:defRPr sz="1200">
                <a:solidFill>
                  <a:schemeClr val="lt2"/>
                </a:solidFill>
                <a:latin typeface="Assistant"/>
                <a:ea typeface="Assistant"/>
                <a:cs typeface="Assistant"/>
                <a:sym typeface="Assistant"/>
              </a:defRPr>
            </a:lvl4pPr>
            <a:lvl5pPr marL="2286000" lvl="4" indent="-304800">
              <a:lnSpc>
                <a:spcPct val="115000"/>
              </a:lnSpc>
              <a:spcBef>
                <a:spcPts val="1600"/>
              </a:spcBef>
              <a:spcAft>
                <a:spcPts val="0"/>
              </a:spcAft>
              <a:buClr>
                <a:schemeClr val="lt2"/>
              </a:buClr>
              <a:buSzPts val="1200"/>
              <a:buFont typeface="Assistant"/>
              <a:buChar char="○"/>
              <a:defRPr sz="1200">
                <a:solidFill>
                  <a:schemeClr val="lt2"/>
                </a:solidFill>
                <a:latin typeface="Assistant"/>
                <a:ea typeface="Assistant"/>
                <a:cs typeface="Assistant"/>
                <a:sym typeface="Assistant"/>
              </a:defRPr>
            </a:lvl5pPr>
            <a:lvl6pPr marL="2743200" lvl="5" indent="-304800">
              <a:lnSpc>
                <a:spcPct val="115000"/>
              </a:lnSpc>
              <a:spcBef>
                <a:spcPts val="1600"/>
              </a:spcBef>
              <a:spcAft>
                <a:spcPts val="0"/>
              </a:spcAft>
              <a:buClr>
                <a:schemeClr val="lt2"/>
              </a:buClr>
              <a:buSzPts val="1200"/>
              <a:buFont typeface="Assistant"/>
              <a:buChar char="■"/>
              <a:defRPr sz="1200">
                <a:solidFill>
                  <a:schemeClr val="lt2"/>
                </a:solidFill>
                <a:latin typeface="Assistant"/>
                <a:ea typeface="Assistant"/>
                <a:cs typeface="Assistant"/>
                <a:sym typeface="Assistant"/>
              </a:defRPr>
            </a:lvl6pPr>
            <a:lvl7pPr marL="3200400" lvl="6" indent="-304800">
              <a:lnSpc>
                <a:spcPct val="115000"/>
              </a:lnSpc>
              <a:spcBef>
                <a:spcPts val="1600"/>
              </a:spcBef>
              <a:spcAft>
                <a:spcPts val="0"/>
              </a:spcAft>
              <a:buClr>
                <a:schemeClr val="lt2"/>
              </a:buClr>
              <a:buSzPts val="1200"/>
              <a:buFont typeface="Assistant"/>
              <a:buChar char="●"/>
              <a:defRPr sz="1200">
                <a:solidFill>
                  <a:schemeClr val="lt2"/>
                </a:solidFill>
                <a:latin typeface="Assistant"/>
                <a:ea typeface="Assistant"/>
                <a:cs typeface="Assistant"/>
                <a:sym typeface="Assistant"/>
              </a:defRPr>
            </a:lvl7pPr>
            <a:lvl8pPr marL="3657600" lvl="7" indent="-304800">
              <a:lnSpc>
                <a:spcPct val="115000"/>
              </a:lnSpc>
              <a:spcBef>
                <a:spcPts val="1600"/>
              </a:spcBef>
              <a:spcAft>
                <a:spcPts val="0"/>
              </a:spcAft>
              <a:buClr>
                <a:schemeClr val="lt2"/>
              </a:buClr>
              <a:buSzPts val="1200"/>
              <a:buFont typeface="Assistant"/>
              <a:buChar char="○"/>
              <a:defRPr sz="1200">
                <a:solidFill>
                  <a:schemeClr val="lt2"/>
                </a:solidFill>
                <a:latin typeface="Assistant"/>
                <a:ea typeface="Assistant"/>
                <a:cs typeface="Assistant"/>
                <a:sym typeface="Assistant"/>
              </a:defRPr>
            </a:lvl8pPr>
            <a:lvl9pPr marL="4114800" lvl="8" indent="-304800">
              <a:lnSpc>
                <a:spcPct val="115000"/>
              </a:lnSpc>
              <a:spcBef>
                <a:spcPts val="1600"/>
              </a:spcBef>
              <a:spcAft>
                <a:spcPts val="1600"/>
              </a:spcAft>
              <a:buClr>
                <a:schemeClr val="lt2"/>
              </a:buClr>
              <a:buSzPts val="1200"/>
              <a:buFont typeface="Assistant"/>
              <a:buChar char="■"/>
              <a:defRPr sz="1200">
                <a:solidFill>
                  <a:schemeClr val="lt2"/>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2" r:id="rId11"/>
    <p:sldLayoutId id="2147483663" r:id="rId12"/>
    <p:sldLayoutId id="2147483664" r:id="rId13"/>
    <p:sldLayoutId id="2147483665" r:id="rId14"/>
    <p:sldLayoutId id="2147483668" r:id="rId15"/>
    <p:sldLayoutId id="2147483669"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7"/>
          <p:cNvSpPr txBox="1">
            <a:spLocks noGrp="1"/>
          </p:cNvSpPr>
          <p:nvPr>
            <p:ph type="ctrTitle"/>
          </p:nvPr>
        </p:nvSpPr>
        <p:spPr>
          <a:xfrm>
            <a:off x="1530150" y="1077997"/>
            <a:ext cx="6083700" cy="2126700"/>
          </a:xfrm>
          <a:prstGeom prst="rect">
            <a:avLst/>
          </a:prstGeom>
          <a:ln>
            <a:solidFill>
              <a:schemeClr val="tx2"/>
            </a:solidFill>
          </a:ln>
        </p:spPr>
        <p:txBody>
          <a:bodyPr spcFirstLastPara="1" wrap="square" lIns="91425" tIns="91425" rIns="91425" bIns="91425" anchor="t" anchorCtr="0">
            <a:noAutofit/>
          </a:bodyPr>
          <a:lstStyle/>
          <a:p>
            <a:pPr>
              <a:lnSpc>
                <a:spcPct val="115000"/>
              </a:lnSpc>
              <a:spcAft>
                <a:spcPts val="1000"/>
              </a:spcAft>
            </a:pPr>
            <a:r>
              <a:rPr lang="vi-VN" sz="2400" b="1" u="sng"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BÀI 6</a:t>
            </a:r>
            <a:r>
              <a:rPr lang="vi-VN"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vi-VN"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vi-VN" sz="1800" b="1" dirty="0" smtClean="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NGUY</a:t>
            </a:r>
            <a:r>
              <a:rPr lang="en-US" sz="1800" dirty="0" smtClean="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Ễ</a:t>
            </a:r>
            <a:r>
              <a:rPr lang="vi-VN" sz="1800" b="1" dirty="0" smtClean="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 </a:t>
            </a:r>
            <a:r>
              <a:rPr lang="vi-VN" sz="1800" b="1"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DU- </a:t>
            </a:r>
            <a:r>
              <a:rPr lang="vi-VN" sz="1800" b="1" i="1"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 ĐIỀU TRÔNG THẤY MÀ ĐAU ĐỚN LÒNG</a:t>
            </a:r>
            <a:r>
              <a:rPr lang="vi-VN" sz="1800" dirty="0">
                <a:effectLst/>
                <a:latin typeface="Calibri" panose="020F0502020204030204" pitchFamily="34" charset="0"/>
                <a:ea typeface="Calibri" panose="020F0502020204030204" pitchFamily="34" charset="0"/>
                <a:cs typeface="Times New Roman" panose="02020603050405020304" pitchFamily="18" charset="0"/>
              </a:rPr>
              <a:t/>
            </a:r>
            <a:br>
              <a:rPr lang="vi-VN" sz="1800" dirty="0">
                <a:effectLst/>
                <a:latin typeface="Calibri" panose="020F0502020204030204" pitchFamily="34" charset="0"/>
                <a:ea typeface="Calibri" panose="020F0502020204030204" pitchFamily="34" charset="0"/>
                <a:cs typeface="Times New Roman" panose="02020603050405020304" pitchFamily="18" charset="0"/>
              </a:rPr>
            </a:br>
            <a:r>
              <a:rPr lang="vi-VN" sz="1600" b="1" u="sng"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THỰC HÀNH TIẾNG VIỆT</a:t>
            </a:r>
            <a:r>
              <a:rPr lang="vi-VN"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BIỆN PHÁP TU TỪ LẶP CẤU TRÚC, BIỆN PHÁP TU TỪ ĐỐI</a:t>
            </a:r>
            <a:r>
              <a:rPr lang="vi-VN" sz="1800" dirty="0">
                <a:effectLst/>
                <a:latin typeface="Calibri" panose="020F0502020204030204" pitchFamily="34" charset="0"/>
                <a:ea typeface="Calibri" panose="020F0502020204030204" pitchFamily="34" charset="0"/>
                <a:cs typeface="Times New Roman" panose="02020603050405020304" pitchFamily="18" charset="0"/>
              </a:rPr>
              <a:t/>
            </a:r>
            <a:br>
              <a:rPr lang="vi-VN" sz="1800" dirty="0">
                <a:effectLst/>
                <a:latin typeface="Calibri" panose="020F0502020204030204" pitchFamily="34" charset="0"/>
                <a:ea typeface="Calibri" panose="020F0502020204030204" pitchFamily="34" charset="0"/>
                <a:cs typeface="Times New Roman" panose="02020603050405020304" pitchFamily="18" charset="0"/>
              </a:rPr>
            </a:br>
            <a:r>
              <a:rPr lang="vi-VN" sz="1800" dirty="0">
                <a:effectLst/>
                <a:latin typeface="Calibri" panose="020F0502020204030204" pitchFamily="34" charset="0"/>
                <a:ea typeface="Calibri" panose="020F0502020204030204" pitchFamily="34" charset="0"/>
                <a:cs typeface="Times New Roman" panose="02020603050405020304" pitchFamily="18" charset="0"/>
              </a:rPr>
              <a:t/>
            </a:r>
            <a:br>
              <a:rPr lang="vi-VN" sz="1800" dirty="0">
                <a:effectLst/>
                <a:latin typeface="Calibri" panose="020F0502020204030204" pitchFamily="34" charset="0"/>
                <a:ea typeface="Calibri" panose="020F0502020204030204" pitchFamily="34" charset="0"/>
                <a:cs typeface="Times New Roman" panose="02020603050405020304" pitchFamily="18" charset="0"/>
              </a:rPr>
            </a:br>
            <a:r>
              <a:rPr lang="vi-VN" sz="1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effectLst/>
                <a:latin typeface="Calibri" panose="020F0502020204030204" pitchFamily="34" charset="0"/>
                <a:ea typeface="Calibri" panose="020F0502020204030204" pitchFamily="34" charset="0"/>
                <a:cs typeface="Times New Roman" panose="02020603050405020304" pitchFamily="18" charset="0"/>
              </a:rPr>
              <a:t/>
            </a:r>
            <a:br>
              <a:rPr lang="vi-VN"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barn(inVertical)">
                                      <p:cBhvr>
                                        <p:cTn id="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15" name="TextBox 14">
            <a:extLst>
              <a:ext uri="{FF2B5EF4-FFF2-40B4-BE49-F238E27FC236}">
                <a16:creationId xmlns:a16="http://schemas.microsoft.com/office/drawing/2014/main" xmlns="" id="{F26E1490-83D9-610E-6911-0CBC91B7106A}"/>
              </a:ext>
            </a:extLst>
          </p:cNvPr>
          <p:cNvSpPr txBox="1"/>
          <p:nvPr/>
        </p:nvSpPr>
        <p:spPr>
          <a:xfrm>
            <a:off x="926184" y="1563140"/>
            <a:ext cx="3645816" cy="2554545"/>
          </a:xfrm>
          <a:prstGeom prst="rect">
            <a:avLst/>
          </a:prstGeom>
          <a:noFill/>
          <a:ln>
            <a:solidFill>
              <a:schemeClr val="tx2"/>
            </a:solidFill>
          </a:ln>
        </p:spPr>
        <p:txBody>
          <a:bodyPr wrap="square">
            <a:spAutoFit/>
          </a:bodyPr>
          <a:lstStyle/>
          <a:p>
            <a:pPr algn="just"/>
            <a:r>
              <a:rPr lang="vi-VN" sz="1600" b="1" dirty="0">
                <a:latin typeface="+mj-lt"/>
              </a:rPr>
              <a:t>4. Vận dụng: Thời gian (5p)</a:t>
            </a:r>
          </a:p>
          <a:p>
            <a:pPr algn="just"/>
            <a:r>
              <a:rPr lang="vi-VN" sz="1600" b="1" dirty="0">
                <a:latin typeface="+mj-lt"/>
              </a:rPr>
              <a:t>4.1. Mục tiêu</a:t>
            </a:r>
            <a:r>
              <a:rPr lang="vi-VN" sz="1600" dirty="0">
                <a:latin typeface="+mj-lt"/>
              </a:rPr>
              <a:t>: Học sinh được củng cố lại kiến thức thông qua bài tập ứng dụng.</a:t>
            </a:r>
          </a:p>
          <a:p>
            <a:pPr algn="just"/>
            <a:r>
              <a:rPr lang="vi-VN" sz="1600" b="1" dirty="0">
                <a:latin typeface="+mj-lt"/>
              </a:rPr>
              <a:t>4.2. Nội dung: </a:t>
            </a:r>
            <a:r>
              <a:rPr lang="vi-VN" sz="1600" dirty="0">
                <a:latin typeface="+mj-lt"/>
              </a:rPr>
              <a:t>Tìm các biện pháp tu từ lặp cấu trúc cú pháp và đối với các nội dung về môi trường, học tập, lao động-sản xuất, sức khỏe.</a:t>
            </a:r>
          </a:p>
          <a:p>
            <a:pPr algn="just"/>
            <a:r>
              <a:rPr lang="vi-VN" sz="1600" dirty="0">
                <a:latin typeface="+mj-lt"/>
              </a:rPr>
              <a:t>- Chia lớp thành 4 đội.</a:t>
            </a:r>
          </a:p>
          <a:p>
            <a:pPr algn="just"/>
            <a:r>
              <a:rPr lang="vi-VN" sz="1600" b="1" dirty="0">
                <a:solidFill>
                  <a:srgbClr val="FF0000"/>
                </a:solidFill>
                <a:latin typeface="+mj-lt"/>
              </a:rPr>
              <a:t>- Đội nào tìm được nhiều từ nhất thì chiến thắng.</a:t>
            </a:r>
          </a:p>
        </p:txBody>
      </p:sp>
      <p:pic>
        <p:nvPicPr>
          <p:cNvPr id="16" name="Picture 15">
            <a:extLst>
              <a:ext uri="{FF2B5EF4-FFF2-40B4-BE49-F238E27FC236}">
                <a16:creationId xmlns:a16="http://schemas.microsoft.com/office/drawing/2014/main" xmlns="" id="{0619BCD7-9EDE-3B50-C454-20A854C5F05B}"/>
              </a:ext>
            </a:extLst>
          </p:cNvPr>
          <p:cNvPicPr>
            <a:picLocks noChangeAspect="1"/>
          </p:cNvPicPr>
          <p:nvPr/>
        </p:nvPicPr>
        <p:blipFill>
          <a:blip r:embed="rId3"/>
          <a:stretch>
            <a:fillRect/>
          </a:stretch>
        </p:blipFill>
        <p:spPr>
          <a:xfrm>
            <a:off x="4652992" y="1102936"/>
            <a:ext cx="3076987" cy="34749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8503D05-3794-6BA9-89F7-90CC5B53342E}"/>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173872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5" name="TextBox 4">
            <a:extLst>
              <a:ext uri="{FF2B5EF4-FFF2-40B4-BE49-F238E27FC236}">
                <a16:creationId xmlns:a16="http://schemas.microsoft.com/office/drawing/2014/main" xmlns="" id="{1D5C733F-9E72-5CFB-292F-86DA03B36C3C}"/>
              </a:ext>
            </a:extLst>
          </p:cNvPr>
          <p:cNvSpPr txBox="1"/>
          <p:nvPr/>
        </p:nvSpPr>
        <p:spPr>
          <a:xfrm>
            <a:off x="857839" y="661531"/>
            <a:ext cx="7428321" cy="584775"/>
          </a:xfrm>
          <a:prstGeom prst="rect">
            <a:avLst/>
          </a:prstGeom>
          <a:noFill/>
          <a:ln>
            <a:solidFill>
              <a:schemeClr val="tx2"/>
            </a:solidFill>
          </a:ln>
        </p:spPr>
        <p:txBody>
          <a:bodyPr wrap="square">
            <a:spAutoFit/>
          </a:bodyPr>
          <a:lstStyle/>
          <a:p>
            <a:r>
              <a:rPr lang="vi-VN" sz="1600" b="1" dirty="0">
                <a:solidFill>
                  <a:schemeClr val="tx2"/>
                </a:solidFill>
                <a:latin typeface="+mj-lt"/>
              </a:rPr>
              <a:t>Quan sát các </a:t>
            </a:r>
            <a:r>
              <a:rPr lang="en-US" sz="1600" b="1" dirty="0" err="1" smtClean="0">
                <a:solidFill>
                  <a:schemeClr val="tx2"/>
                </a:solidFill>
                <a:latin typeface="Times New Roman" pitchFamily="18" charset="0"/>
                <a:cs typeface="Times New Roman" pitchFamily="18" charset="0"/>
              </a:rPr>
              <a:t>ngữ</a:t>
            </a:r>
            <a:r>
              <a:rPr lang="en-US" sz="1600" b="1" dirty="0" smtClean="0">
                <a:solidFill>
                  <a:schemeClr val="tx2"/>
                </a:solidFill>
                <a:latin typeface="Times New Roman" pitchFamily="18" charset="0"/>
                <a:cs typeface="Times New Roman" pitchFamily="18" charset="0"/>
              </a:rPr>
              <a:t> </a:t>
            </a:r>
            <a:r>
              <a:rPr lang="en-US" sz="1600" b="1" dirty="0" err="1" smtClean="0">
                <a:solidFill>
                  <a:schemeClr val="tx2"/>
                </a:solidFill>
                <a:latin typeface="Times New Roman" pitchFamily="18" charset="0"/>
                <a:cs typeface="Times New Roman" pitchFamily="18" charset="0"/>
              </a:rPr>
              <a:t>liệu</a:t>
            </a:r>
            <a:r>
              <a:rPr lang="en-US" sz="1600" b="1" dirty="0" smtClean="0">
                <a:solidFill>
                  <a:schemeClr val="tx2"/>
                </a:solidFill>
                <a:latin typeface="Times New Roman" pitchFamily="18" charset="0"/>
                <a:cs typeface="Times New Roman" pitchFamily="18" charset="0"/>
              </a:rPr>
              <a:t> </a:t>
            </a:r>
            <a:r>
              <a:rPr lang="vi-VN" sz="1600" b="1" dirty="0" smtClean="0">
                <a:solidFill>
                  <a:schemeClr val="tx2"/>
                </a:solidFill>
                <a:latin typeface="+mj-lt"/>
              </a:rPr>
              <a:t>sau </a:t>
            </a:r>
            <a:r>
              <a:rPr lang="vi-VN" sz="1600" b="1" dirty="0">
                <a:solidFill>
                  <a:schemeClr val="tx2"/>
                </a:solidFill>
                <a:latin typeface="+mj-lt"/>
              </a:rPr>
              <a:t>và nhận diện biện pháp tư từ được sử dụng trong các </a:t>
            </a:r>
            <a:r>
              <a:rPr lang="en-US" sz="1600" b="1" dirty="0" err="1" smtClean="0">
                <a:solidFill>
                  <a:schemeClr val="tx2"/>
                </a:solidFill>
                <a:latin typeface="Times New Roman" pitchFamily="18" charset="0"/>
                <a:cs typeface="Times New Roman" pitchFamily="18" charset="0"/>
              </a:rPr>
              <a:t>ngữ</a:t>
            </a:r>
            <a:r>
              <a:rPr lang="en-US" sz="1600" b="1" dirty="0" smtClean="0">
                <a:solidFill>
                  <a:schemeClr val="tx2"/>
                </a:solidFill>
                <a:latin typeface="Times New Roman" pitchFamily="18" charset="0"/>
                <a:cs typeface="Times New Roman" pitchFamily="18" charset="0"/>
              </a:rPr>
              <a:t> </a:t>
            </a:r>
            <a:r>
              <a:rPr lang="en-US" sz="1600" b="1" dirty="0" err="1" smtClean="0">
                <a:solidFill>
                  <a:schemeClr val="tx2"/>
                </a:solidFill>
                <a:latin typeface="Times New Roman" pitchFamily="18" charset="0"/>
                <a:cs typeface="Times New Roman" pitchFamily="18" charset="0"/>
              </a:rPr>
              <a:t>liệu</a:t>
            </a:r>
            <a:r>
              <a:rPr lang="en-US" sz="1600" b="1" dirty="0" smtClean="0">
                <a:solidFill>
                  <a:schemeClr val="tx2"/>
                </a:solidFill>
                <a:latin typeface="Times New Roman" pitchFamily="18" charset="0"/>
                <a:cs typeface="Times New Roman" pitchFamily="18" charset="0"/>
              </a:rPr>
              <a:t> </a:t>
            </a:r>
            <a:r>
              <a:rPr lang="vi-VN" sz="1600" b="1" dirty="0" smtClean="0">
                <a:solidFill>
                  <a:schemeClr val="tx2"/>
                </a:solidFill>
                <a:latin typeface="+mj-lt"/>
              </a:rPr>
              <a:t>ấy</a:t>
            </a:r>
            <a:r>
              <a:rPr lang="vi-VN" sz="1600" b="1" dirty="0">
                <a:solidFill>
                  <a:schemeClr val="tx2"/>
                </a:solidFill>
                <a:latin typeface="+mj-lt"/>
              </a:rPr>
              <a:t>:</a:t>
            </a:r>
          </a:p>
        </p:txBody>
      </p:sp>
      <p:sp>
        <p:nvSpPr>
          <p:cNvPr id="7" name="TextBox 6">
            <a:extLst>
              <a:ext uri="{FF2B5EF4-FFF2-40B4-BE49-F238E27FC236}">
                <a16:creationId xmlns:a16="http://schemas.microsoft.com/office/drawing/2014/main" xmlns="" id="{3E0F47E3-56E9-780A-58E5-7060760BF0A7}"/>
              </a:ext>
            </a:extLst>
          </p:cNvPr>
          <p:cNvSpPr txBox="1"/>
          <p:nvPr/>
        </p:nvSpPr>
        <p:spPr>
          <a:xfrm>
            <a:off x="857839" y="1390631"/>
            <a:ext cx="3572759" cy="2800767"/>
          </a:xfrm>
          <a:prstGeom prst="rect">
            <a:avLst/>
          </a:prstGeom>
          <a:noFill/>
          <a:ln>
            <a:solidFill>
              <a:schemeClr val="bg1"/>
            </a:solidFill>
          </a:ln>
        </p:spPr>
        <p:txBody>
          <a:bodyPr wrap="square">
            <a:spAutoFit/>
          </a:bodyPr>
          <a:lstStyle/>
          <a:p>
            <a:pPr algn="just"/>
            <a:r>
              <a:rPr lang="vi-VN" sz="1600" b="1" u="sng" dirty="0">
                <a:latin typeface="+mj-lt"/>
              </a:rPr>
              <a:t>NGỮ LIỆU 1</a:t>
            </a:r>
            <a:r>
              <a:rPr lang="vi-VN" sz="1600" dirty="0">
                <a:latin typeface="+mj-lt"/>
              </a:rPr>
              <a:t>:</a:t>
            </a:r>
            <a:r>
              <a:rPr lang="vi-VN" sz="1600" b="1" dirty="0">
                <a:solidFill>
                  <a:srgbClr val="FF0000"/>
                </a:solidFill>
                <a:latin typeface="+mj-lt"/>
              </a:rPr>
              <a:t>Tre</a:t>
            </a:r>
            <a:r>
              <a:rPr lang="vi-VN" sz="1600" dirty="0">
                <a:latin typeface="+mj-lt"/>
              </a:rPr>
              <a:t> xung phong vào xe tăng đại bác. </a:t>
            </a:r>
            <a:r>
              <a:rPr lang="vi-VN" sz="1600" b="1" dirty="0">
                <a:solidFill>
                  <a:srgbClr val="FF0000"/>
                </a:solidFill>
                <a:latin typeface="+mj-lt"/>
              </a:rPr>
              <a:t>Tre</a:t>
            </a:r>
            <a:r>
              <a:rPr lang="vi-VN" sz="1600" dirty="0">
                <a:latin typeface="+mj-lt"/>
              </a:rPr>
              <a:t> giữ làng, giữ nước, giữ mái nhà tranh, giữ đồng lúa chín. </a:t>
            </a:r>
            <a:r>
              <a:rPr lang="vi-VN" sz="1600" b="1" dirty="0">
                <a:solidFill>
                  <a:srgbClr val="FF0000"/>
                </a:solidFill>
                <a:latin typeface="+mj-lt"/>
              </a:rPr>
              <a:t>Tre</a:t>
            </a:r>
            <a:r>
              <a:rPr lang="vi-VN" sz="1600" dirty="0">
                <a:latin typeface="+mj-lt"/>
              </a:rPr>
              <a:t> hi sinh để bảo vệ con người. </a:t>
            </a:r>
            <a:r>
              <a:rPr lang="vi-VN" sz="1600" b="1" dirty="0">
                <a:solidFill>
                  <a:srgbClr val="FF0000"/>
                </a:solidFill>
                <a:latin typeface="+mj-lt"/>
              </a:rPr>
              <a:t>Tre</a:t>
            </a:r>
            <a:r>
              <a:rPr lang="vi-VN" sz="1600" dirty="0">
                <a:latin typeface="+mj-lt"/>
              </a:rPr>
              <a:t>, anh hùng lao động! </a:t>
            </a:r>
            <a:r>
              <a:rPr lang="vi-VN" sz="1600" b="1" dirty="0">
                <a:solidFill>
                  <a:srgbClr val="FF0000"/>
                </a:solidFill>
                <a:latin typeface="+mj-lt"/>
              </a:rPr>
              <a:t>Tre</a:t>
            </a:r>
            <a:r>
              <a:rPr lang="vi-VN" sz="1600" dirty="0">
                <a:latin typeface="+mj-lt"/>
              </a:rPr>
              <a:t>, anh hùng chiến đấu!                   (Thép Mới)</a:t>
            </a:r>
          </a:p>
          <a:p>
            <a:pPr algn="just"/>
            <a:endParaRPr lang="vi-VN" sz="1600" dirty="0">
              <a:latin typeface="+mj-lt"/>
            </a:endParaRPr>
          </a:p>
          <a:p>
            <a:pPr algn="just"/>
            <a:r>
              <a:rPr lang="vi-VN" sz="1600" b="1" u="sng" dirty="0">
                <a:latin typeface="+mj-lt"/>
              </a:rPr>
              <a:t>NGỮ LIỆU </a:t>
            </a:r>
            <a:r>
              <a:rPr lang="vi-VN" sz="1600" b="1" u="sng" dirty="0" smtClean="0">
                <a:latin typeface="+mj-lt"/>
              </a:rPr>
              <a:t>2</a:t>
            </a:r>
            <a:r>
              <a:rPr lang="en-US" sz="1600" b="1" u="sng" dirty="0" smtClean="0">
                <a:latin typeface="+mj-lt"/>
              </a:rPr>
              <a:t>,3</a:t>
            </a:r>
            <a:r>
              <a:rPr lang="vi-VN" sz="1600" dirty="0" smtClean="0">
                <a:latin typeface="+mj-lt"/>
              </a:rPr>
              <a:t>: </a:t>
            </a:r>
            <a:endParaRPr lang="vi-VN" sz="1600" dirty="0">
              <a:latin typeface="+mj-lt"/>
            </a:endParaRPr>
          </a:p>
          <a:p>
            <a:r>
              <a:rPr lang="vi-VN" sz="1600" i="1" dirty="0">
                <a:latin typeface="Times New Roman" pitchFamily="18" charset="0"/>
                <a:cs typeface="Times New Roman" pitchFamily="18" charset="0"/>
              </a:rPr>
              <a:t>Khi sao phong gấm rủ là</a:t>
            </a:r>
            <a:endParaRPr lang="vi-VN" sz="1600" dirty="0">
              <a:latin typeface="Times New Roman" pitchFamily="18" charset="0"/>
              <a:cs typeface="Times New Roman" pitchFamily="18" charset="0"/>
            </a:endParaRPr>
          </a:p>
          <a:p>
            <a:r>
              <a:rPr lang="vi-VN" sz="1600" i="1" dirty="0">
                <a:latin typeface="Times New Roman" pitchFamily="18" charset="0"/>
                <a:cs typeface="Times New Roman" pitchFamily="18" charset="0"/>
              </a:rPr>
              <a:t>Giờ sao tan tác như hoa giữa đường</a:t>
            </a:r>
            <a:endParaRPr lang="vi-VN" sz="1600" dirty="0">
              <a:latin typeface="Times New Roman" pitchFamily="18" charset="0"/>
              <a:cs typeface="Times New Roman" pitchFamily="18" charset="0"/>
            </a:endParaRPr>
          </a:p>
          <a:p>
            <a:r>
              <a:rPr lang="vi-VN" sz="1600" dirty="0">
                <a:latin typeface="Times New Roman" pitchFamily="18" charset="0"/>
                <a:cs typeface="Times New Roman" pitchFamily="18" charset="0"/>
              </a:rPr>
              <a:t>(Truyện Kiều – Nguyễn Du)</a:t>
            </a:r>
          </a:p>
        </p:txBody>
      </p:sp>
      <p:pic>
        <p:nvPicPr>
          <p:cNvPr id="8" name="Picture 7">
            <a:extLst>
              <a:ext uri="{FF2B5EF4-FFF2-40B4-BE49-F238E27FC236}">
                <a16:creationId xmlns:a16="http://schemas.microsoft.com/office/drawing/2014/main" xmlns="" id="{DB29BAA1-86C1-A6DC-159E-52859BA3995B}"/>
              </a:ext>
            </a:extLst>
          </p:cNvPr>
          <p:cNvPicPr>
            <a:picLocks noChangeAspect="1"/>
          </p:cNvPicPr>
          <p:nvPr/>
        </p:nvPicPr>
        <p:blipFill>
          <a:blip r:embed="rId3"/>
          <a:stretch>
            <a:fillRect/>
          </a:stretch>
        </p:blipFill>
        <p:spPr>
          <a:xfrm>
            <a:off x="4832413" y="1390631"/>
            <a:ext cx="3431357" cy="3631581"/>
          </a:xfrm>
          <a:prstGeom prst="rect">
            <a:avLst/>
          </a:prstGeom>
          <a:ln>
            <a:solidFill>
              <a:srgbClr val="002060"/>
            </a:solidFill>
          </a:ln>
        </p:spPr>
      </p:pic>
      <p:sp>
        <p:nvSpPr>
          <p:cNvPr id="10" name="TextBox 9">
            <a:extLst>
              <a:ext uri="{FF2B5EF4-FFF2-40B4-BE49-F238E27FC236}">
                <a16:creationId xmlns:a16="http://schemas.microsoft.com/office/drawing/2014/main" xmlns="" id="{9533A90C-C3BE-CB1E-857B-29A21727A0BF}"/>
              </a:ext>
            </a:extLst>
          </p:cNvPr>
          <p:cNvSpPr txBox="1"/>
          <p:nvPr/>
        </p:nvSpPr>
        <p:spPr>
          <a:xfrm>
            <a:off x="857839" y="4089501"/>
            <a:ext cx="3572759" cy="584775"/>
          </a:xfrm>
          <a:prstGeom prst="rect">
            <a:avLst/>
          </a:prstGeom>
          <a:solidFill>
            <a:schemeClr val="bg2"/>
          </a:solidFill>
          <a:ln>
            <a:solidFill>
              <a:srgbClr val="002060"/>
            </a:solidFill>
          </a:ln>
        </p:spPr>
        <p:txBody>
          <a:bodyPr wrap="square">
            <a:spAutoFit/>
          </a:bodyPr>
          <a:lstStyle/>
          <a:p>
            <a:pPr algn="just"/>
            <a:r>
              <a:rPr lang="vi-VN" sz="1600" b="1" dirty="0">
                <a:latin typeface="+mj-lt"/>
              </a:rPr>
              <a:t>- Ngữ liệu 1: Lặp cấu trúc cú pháp.</a:t>
            </a:r>
          </a:p>
          <a:p>
            <a:pPr algn="just"/>
            <a:r>
              <a:rPr lang="vi-VN" sz="1600" b="1" dirty="0">
                <a:latin typeface="+mj-lt"/>
              </a:rPr>
              <a:t>- Ngữ liệu </a:t>
            </a:r>
            <a:r>
              <a:rPr lang="vi-VN" sz="1600" b="1" dirty="0" smtClean="0">
                <a:latin typeface="+mj-lt"/>
              </a:rPr>
              <a:t>2</a:t>
            </a:r>
            <a:r>
              <a:rPr lang="en-US" sz="1600" b="1" dirty="0" smtClean="0">
                <a:latin typeface="+mj-lt"/>
              </a:rPr>
              <a:t>,3</a:t>
            </a:r>
            <a:r>
              <a:rPr lang="vi-VN" sz="1600" b="1" dirty="0" smtClean="0">
                <a:latin typeface="+mj-lt"/>
              </a:rPr>
              <a:t>: </a:t>
            </a:r>
            <a:r>
              <a:rPr lang="vi-VN" sz="1600" b="1" dirty="0">
                <a:latin typeface="+mj-lt"/>
              </a:rPr>
              <a:t>Đối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5" name="TextBox 34">
            <a:extLst>
              <a:ext uri="{FF2B5EF4-FFF2-40B4-BE49-F238E27FC236}">
                <a16:creationId xmlns:a16="http://schemas.microsoft.com/office/drawing/2014/main" xmlns="" id="{F8E03905-7BC5-DDAA-CC0F-E80144C3D0C8}"/>
              </a:ext>
            </a:extLst>
          </p:cNvPr>
          <p:cNvSpPr txBox="1"/>
          <p:nvPr/>
        </p:nvSpPr>
        <p:spPr>
          <a:xfrm>
            <a:off x="381786" y="530748"/>
            <a:ext cx="3775435" cy="1569660"/>
          </a:xfrm>
          <a:prstGeom prst="rect">
            <a:avLst/>
          </a:prstGeom>
          <a:noFill/>
          <a:ln>
            <a:solidFill>
              <a:schemeClr val="tx2"/>
            </a:solidFill>
          </a:ln>
        </p:spPr>
        <p:txBody>
          <a:bodyPr wrap="square">
            <a:spAutoFit/>
          </a:bodyPr>
          <a:lstStyle/>
          <a:p>
            <a:pPr algn="ctr"/>
            <a:r>
              <a:rPr lang="vi-VN" sz="1600" b="1" u="sng" dirty="0">
                <a:solidFill>
                  <a:schemeClr val="tx2">
                    <a:lumMod val="50000"/>
                  </a:schemeClr>
                </a:solidFill>
                <a:latin typeface="+mj-lt"/>
              </a:rPr>
              <a:t>THẢO LUẬN NHÓM</a:t>
            </a:r>
          </a:p>
          <a:p>
            <a:r>
              <a:rPr lang="vi-VN" sz="1600" u="sng" dirty="0">
                <a:solidFill>
                  <a:schemeClr val="tx2"/>
                </a:solidFill>
                <a:latin typeface="+mj-lt"/>
              </a:rPr>
              <a:t>Nhóm 1,2: </a:t>
            </a:r>
          </a:p>
          <a:p>
            <a:r>
              <a:rPr lang="vi-VN" sz="1600" dirty="0">
                <a:solidFill>
                  <a:srgbClr val="FF0000"/>
                </a:solidFill>
                <a:latin typeface="+mj-lt"/>
              </a:rPr>
              <a:t>+ Nhận biết tác dụng của biện pháp lặp cấu trúc cú pháp </a:t>
            </a:r>
          </a:p>
          <a:p>
            <a:r>
              <a:rPr lang="vi-VN" sz="1600" u="sng" dirty="0">
                <a:solidFill>
                  <a:schemeClr val="tx2"/>
                </a:solidFill>
                <a:latin typeface="+mj-lt"/>
              </a:rPr>
              <a:t>Nhóm 3,4:</a:t>
            </a:r>
          </a:p>
          <a:p>
            <a:r>
              <a:rPr lang="vi-VN" sz="1600" dirty="0">
                <a:solidFill>
                  <a:srgbClr val="FF0000"/>
                </a:solidFill>
                <a:latin typeface="+mj-lt"/>
              </a:rPr>
              <a:t>+ Cho ví dụ biện pháp lặp cấu trúc cú pháp</a:t>
            </a:r>
          </a:p>
        </p:txBody>
      </p:sp>
      <p:sp>
        <p:nvSpPr>
          <p:cNvPr id="37" name="TextBox 36">
            <a:extLst>
              <a:ext uri="{FF2B5EF4-FFF2-40B4-BE49-F238E27FC236}">
                <a16:creationId xmlns:a16="http://schemas.microsoft.com/office/drawing/2014/main" xmlns="" id="{7815BB10-5082-FBFC-0D84-DA27829F936E}"/>
              </a:ext>
            </a:extLst>
          </p:cNvPr>
          <p:cNvSpPr txBox="1"/>
          <p:nvPr/>
        </p:nvSpPr>
        <p:spPr>
          <a:xfrm>
            <a:off x="4411743" y="284527"/>
            <a:ext cx="3775435" cy="2062103"/>
          </a:xfrm>
          <a:prstGeom prst="rect">
            <a:avLst/>
          </a:prstGeom>
          <a:noFill/>
          <a:ln>
            <a:solidFill>
              <a:schemeClr val="bg2"/>
            </a:solidFill>
          </a:ln>
        </p:spPr>
        <p:txBody>
          <a:bodyPr wrap="square">
            <a:spAutoFit/>
          </a:bodyPr>
          <a:lstStyle/>
          <a:p>
            <a:pPr algn="just"/>
            <a:r>
              <a:rPr lang="vi-VN" sz="1600" b="1" dirty="0">
                <a:latin typeface="+mj-lt"/>
              </a:rPr>
              <a:t>1/ Nhận biết tác dụng của biện pháp tu từ lặp cấu trúc cú pháp</a:t>
            </a:r>
          </a:p>
          <a:p>
            <a:pPr algn="just"/>
            <a:r>
              <a:rPr lang="vi-VN" sz="1600" dirty="0">
                <a:latin typeface="+mj-lt"/>
              </a:rPr>
              <a:t>Biện pháp tu từ lặp cấu trúc được sử dụng phổ biến trong văn bản văn học, nhất  là trong thơ. Biện pháp tu từ này tạo nên ấn tượng đặc biệt về nhịp điệu của đoạn thơ, đoạn  văn và làm nổi bật nội dung tác giả muốn nhấn mạnh.</a:t>
            </a:r>
          </a:p>
        </p:txBody>
      </p:sp>
      <p:sp>
        <p:nvSpPr>
          <p:cNvPr id="39" name="TextBox 38">
            <a:extLst>
              <a:ext uri="{FF2B5EF4-FFF2-40B4-BE49-F238E27FC236}">
                <a16:creationId xmlns:a16="http://schemas.microsoft.com/office/drawing/2014/main" xmlns="" id="{8F10A3D2-CB2E-F1A1-A6E0-D2EC3079F21A}"/>
              </a:ext>
            </a:extLst>
          </p:cNvPr>
          <p:cNvSpPr txBox="1"/>
          <p:nvPr/>
        </p:nvSpPr>
        <p:spPr>
          <a:xfrm>
            <a:off x="1343320" y="2571750"/>
            <a:ext cx="6457360" cy="1815882"/>
          </a:xfrm>
          <a:prstGeom prst="rect">
            <a:avLst/>
          </a:prstGeom>
          <a:noFill/>
          <a:ln>
            <a:solidFill>
              <a:schemeClr val="bg2"/>
            </a:solidFill>
          </a:ln>
        </p:spPr>
        <p:txBody>
          <a:bodyPr wrap="square">
            <a:spAutoFit/>
          </a:bodyPr>
          <a:lstStyle/>
          <a:p>
            <a:r>
              <a:rPr lang="vi-VN" sz="1600" b="1" i="1" u="sng" dirty="0">
                <a:latin typeface="+mj-lt"/>
              </a:rPr>
              <a:t>Ví dụ:</a:t>
            </a:r>
          </a:p>
          <a:p>
            <a:r>
              <a:rPr lang="vi-VN" sz="1600" i="1" dirty="0">
                <a:latin typeface="+mj-lt"/>
              </a:rPr>
              <a:t>Con sóng dưới lòng sâu.</a:t>
            </a:r>
          </a:p>
          <a:p>
            <a:r>
              <a:rPr lang="vi-VN" sz="1600" i="1" dirty="0">
                <a:latin typeface="+mj-lt"/>
              </a:rPr>
              <a:t>Con sóng trên mặt nước. </a:t>
            </a:r>
          </a:p>
          <a:p>
            <a:r>
              <a:rPr lang="vi-VN" sz="1600" dirty="0">
                <a:latin typeface="+mj-lt"/>
              </a:rPr>
              <a:t>( Trích Xuân Quỳnh – Sóng )</a:t>
            </a:r>
          </a:p>
          <a:p>
            <a:r>
              <a:rPr lang="vi-VN" sz="1600" b="1" dirty="0">
                <a:latin typeface="+mj-lt"/>
              </a:rPr>
              <a:t>==&gt; </a:t>
            </a:r>
            <a:r>
              <a:rPr lang="vi-VN" sz="1600" dirty="0">
                <a:latin typeface="+mj-lt"/>
              </a:rPr>
              <a:t>Hai câu thơ này có dùng phép lặp cú pháp, tạo nên một thế đối xứng, có tác dụng khắc họa hình ảnh mọi con sóng (mọi con người) đều đang ở trong tâm trạng nhớ thương day dứt khôn nguôi.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3" name="Google Shape;383;p30"/>
          <p:cNvPicPr preferRelativeResize="0"/>
          <p:nvPr/>
        </p:nvPicPr>
        <p:blipFill>
          <a:blip r:embed="rId3">
            <a:alphaModFix/>
          </a:blip>
          <a:stretch>
            <a:fillRect/>
          </a:stretch>
        </p:blipFill>
        <p:spPr>
          <a:xfrm>
            <a:off x="7578551" y="3457500"/>
            <a:ext cx="1097200" cy="1886149"/>
          </a:xfrm>
          <a:prstGeom prst="rect">
            <a:avLst/>
          </a:prstGeom>
          <a:noFill/>
          <a:ln>
            <a:noFill/>
          </a:ln>
        </p:spPr>
      </p:pic>
      <p:pic>
        <p:nvPicPr>
          <p:cNvPr id="384" name="Google Shape;384;p30"/>
          <p:cNvPicPr preferRelativeResize="0"/>
          <p:nvPr/>
        </p:nvPicPr>
        <p:blipFill>
          <a:blip r:embed="rId4">
            <a:alphaModFix/>
          </a:blip>
          <a:stretch>
            <a:fillRect/>
          </a:stretch>
        </p:blipFill>
        <p:spPr>
          <a:xfrm rot="-2104815">
            <a:off x="7612944" y="-191422"/>
            <a:ext cx="1635929" cy="2362293"/>
          </a:xfrm>
          <a:prstGeom prst="rect">
            <a:avLst/>
          </a:prstGeom>
          <a:noFill/>
          <a:ln>
            <a:noFill/>
          </a:ln>
        </p:spPr>
      </p:pic>
      <p:pic>
        <p:nvPicPr>
          <p:cNvPr id="385" name="Google Shape;385;p30"/>
          <p:cNvPicPr preferRelativeResize="0"/>
          <p:nvPr/>
        </p:nvPicPr>
        <p:blipFill>
          <a:blip r:embed="rId5">
            <a:alphaModFix/>
          </a:blip>
          <a:stretch>
            <a:fillRect/>
          </a:stretch>
        </p:blipFill>
        <p:spPr>
          <a:xfrm rot="-3137440">
            <a:off x="7915681" y="255950"/>
            <a:ext cx="1604538" cy="2511099"/>
          </a:xfrm>
          <a:prstGeom prst="rect">
            <a:avLst/>
          </a:prstGeom>
          <a:noFill/>
          <a:ln>
            <a:noFill/>
          </a:ln>
        </p:spPr>
      </p:pic>
      <p:sp>
        <p:nvSpPr>
          <p:cNvPr id="7" name="TextBox 6">
            <a:extLst>
              <a:ext uri="{FF2B5EF4-FFF2-40B4-BE49-F238E27FC236}">
                <a16:creationId xmlns:a16="http://schemas.microsoft.com/office/drawing/2014/main" xmlns="" id="{FAB01BF2-4F3F-37E5-D4F4-6859D59C637B}"/>
              </a:ext>
            </a:extLst>
          </p:cNvPr>
          <p:cNvSpPr txBox="1"/>
          <p:nvPr/>
        </p:nvSpPr>
        <p:spPr>
          <a:xfrm>
            <a:off x="954465" y="1043825"/>
            <a:ext cx="4241884" cy="1323439"/>
          </a:xfrm>
          <a:prstGeom prst="rect">
            <a:avLst/>
          </a:prstGeom>
          <a:noFill/>
          <a:ln>
            <a:solidFill>
              <a:schemeClr val="tx2"/>
            </a:solidFill>
          </a:ln>
        </p:spPr>
        <p:txBody>
          <a:bodyPr wrap="square">
            <a:spAutoFit/>
          </a:bodyPr>
          <a:lstStyle/>
          <a:p>
            <a:pPr algn="ctr"/>
            <a:r>
              <a:rPr lang="vi-VN" sz="1600" b="1" u="sng" dirty="0">
                <a:solidFill>
                  <a:srgbClr val="002060"/>
                </a:solidFill>
                <a:latin typeface="+mj-lt"/>
              </a:rPr>
              <a:t>THẢO LUẬN NHÓM </a:t>
            </a:r>
          </a:p>
          <a:p>
            <a:pPr algn="just"/>
            <a:r>
              <a:rPr lang="vi-VN" sz="1600" b="1" u="sng" dirty="0">
                <a:solidFill>
                  <a:srgbClr val="FF0000"/>
                </a:solidFill>
                <a:latin typeface="+mj-lt"/>
              </a:rPr>
              <a:t>Nhóm 1,2: </a:t>
            </a:r>
          </a:p>
          <a:p>
            <a:pPr algn="just"/>
            <a:r>
              <a:rPr lang="vi-VN" sz="1600" b="1" dirty="0">
                <a:latin typeface="+mj-lt"/>
              </a:rPr>
              <a:t>+ Nhận biết tác dụng của biện đối .</a:t>
            </a:r>
          </a:p>
          <a:p>
            <a:pPr algn="just"/>
            <a:r>
              <a:rPr lang="vi-VN" sz="1600" b="1" u="sng" dirty="0">
                <a:solidFill>
                  <a:srgbClr val="FF0000"/>
                </a:solidFill>
                <a:latin typeface="+mj-lt"/>
              </a:rPr>
              <a:t>Nhóm 3,4: </a:t>
            </a:r>
          </a:p>
          <a:p>
            <a:pPr algn="just"/>
            <a:r>
              <a:rPr lang="vi-VN" sz="1600" b="1" dirty="0">
                <a:latin typeface="+mj-lt"/>
              </a:rPr>
              <a:t>+ Cho ví dụ biện pháp tu từ đối .</a:t>
            </a:r>
          </a:p>
        </p:txBody>
      </p:sp>
      <p:sp>
        <p:nvSpPr>
          <p:cNvPr id="9" name="TextBox 8">
            <a:extLst>
              <a:ext uri="{FF2B5EF4-FFF2-40B4-BE49-F238E27FC236}">
                <a16:creationId xmlns:a16="http://schemas.microsoft.com/office/drawing/2014/main" xmlns="" id="{87C548AE-A39B-1C08-B256-1D72BE3ED3E0}"/>
              </a:ext>
            </a:extLst>
          </p:cNvPr>
          <p:cNvSpPr txBox="1"/>
          <p:nvPr/>
        </p:nvSpPr>
        <p:spPr>
          <a:xfrm>
            <a:off x="954465" y="3098007"/>
            <a:ext cx="4241884" cy="1077218"/>
          </a:xfrm>
          <a:prstGeom prst="rect">
            <a:avLst/>
          </a:prstGeom>
          <a:noFill/>
          <a:ln>
            <a:solidFill>
              <a:schemeClr val="tx2"/>
            </a:solidFill>
          </a:ln>
        </p:spPr>
        <p:txBody>
          <a:bodyPr wrap="square">
            <a:spAutoFit/>
          </a:bodyPr>
          <a:lstStyle/>
          <a:p>
            <a:pPr algn="just"/>
            <a:r>
              <a:rPr lang="vi-VN" sz="1600" b="1" dirty="0">
                <a:solidFill>
                  <a:schemeClr val="tx1">
                    <a:lumMod val="10000"/>
                  </a:schemeClr>
                </a:solidFill>
                <a:latin typeface="+mj-lt"/>
              </a:rPr>
              <a:t>2/ Nhận biết tác dụng của biện pháp tu từ đối.</a:t>
            </a:r>
          </a:p>
          <a:p>
            <a:pPr algn="just"/>
            <a:r>
              <a:rPr lang="vi-VN" sz="1600" dirty="0">
                <a:solidFill>
                  <a:schemeClr val="tx1">
                    <a:lumMod val="10000"/>
                  </a:schemeClr>
                </a:solidFill>
                <a:latin typeface="+mj-lt"/>
              </a:rPr>
              <a:t>- Biện pháp tu từ đối được sử dụng phổ biến trong văn bản văn học, có tác dụng tạo nên vẻ đẹp cân xứng, hài hòa  cho lời thơ, câu văn.</a:t>
            </a:r>
          </a:p>
        </p:txBody>
      </p:sp>
      <p:pic>
        <p:nvPicPr>
          <p:cNvPr id="12" name="Picture Placeholder 11">
            <a:extLst>
              <a:ext uri="{FF2B5EF4-FFF2-40B4-BE49-F238E27FC236}">
                <a16:creationId xmlns:a16="http://schemas.microsoft.com/office/drawing/2014/main" xmlns="" id="{9E6B1837-5D46-BC25-1D4E-5CF72ECDAF50}"/>
              </a:ext>
            </a:extLst>
          </p:cNvPr>
          <p:cNvPicPr>
            <a:picLocks noGrp="1" noChangeAspect="1"/>
          </p:cNvPicPr>
          <p:nvPr>
            <p:ph type="pic" idx="2"/>
          </p:nvPr>
        </p:nvPicPr>
        <p:blipFill>
          <a:blip r:embed="rId6"/>
          <a:srcRect l="3187" r="3187"/>
          <a:stretch>
            <a:fillRect/>
          </a:stretch>
        </p:blipFill>
        <p:spPr>
          <a:xfrm>
            <a:off x="5441000" y="1043825"/>
            <a:ext cx="2990099" cy="313139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xmlns="" id="{E27E2A43-D5A4-7FF2-6159-78CB7CDE66E0}"/>
              </a:ext>
            </a:extLst>
          </p:cNvPr>
          <p:cNvGraphicFramePr>
            <a:graphicFrameLocks noGrp="1"/>
          </p:cNvGraphicFramePr>
          <p:nvPr>
            <p:extLst>
              <p:ext uri="{D42A27DB-BD31-4B8C-83A1-F6EECF244321}">
                <p14:modId xmlns:p14="http://schemas.microsoft.com/office/powerpoint/2010/main" val="2821601913"/>
              </p:ext>
            </p:extLst>
          </p:nvPr>
        </p:nvGraphicFramePr>
        <p:xfrm>
          <a:off x="1333892" y="282804"/>
          <a:ext cx="6476216" cy="2288946"/>
        </p:xfrm>
        <a:graphic>
          <a:graphicData uri="http://schemas.openxmlformats.org/drawingml/2006/table">
            <a:tbl>
              <a:tblPr firstRow="1" bandRow="1">
                <a:tableStyleId>{B36F9BFC-2694-4A9D-8E4F-D80AD06D9C11}</a:tableStyleId>
              </a:tblPr>
              <a:tblGrid>
                <a:gridCol w="3585924">
                  <a:extLst>
                    <a:ext uri="{9D8B030D-6E8A-4147-A177-3AD203B41FA5}">
                      <a16:colId xmlns:a16="http://schemas.microsoft.com/office/drawing/2014/main" xmlns="" val="2308201274"/>
                    </a:ext>
                  </a:extLst>
                </a:gridCol>
                <a:gridCol w="2890292">
                  <a:extLst>
                    <a:ext uri="{9D8B030D-6E8A-4147-A177-3AD203B41FA5}">
                      <a16:colId xmlns:a16="http://schemas.microsoft.com/office/drawing/2014/main" xmlns="" val="766805420"/>
                    </a:ext>
                  </a:extLst>
                </a:gridCol>
              </a:tblGrid>
              <a:tr h="2288946">
                <a:tc>
                  <a:txBody>
                    <a:bodyPr/>
                    <a:lstStyle/>
                    <a:p>
                      <a:pPr algn="just"/>
                      <a:r>
                        <a:rPr lang="vi-VN" sz="1600" b="1" dirty="0">
                          <a:latin typeface="+mj-lt"/>
                        </a:rPr>
                        <a:t>+ Đối trong một cụm từ hoặc đối giữa hai vế câu: </a:t>
                      </a:r>
                    </a:p>
                    <a:p>
                      <a:pPr algn="just"/>
                      <a:r>
                        <a:rPr lang="vi-VN" sz="1600" i="1" dirty="0">
                          <a:latin typeface="+mj-lt"/>
                        </a:rPr>
                        <a:t>“Cùng trông lại mà cùng chẳng thấy</a:t>
                      </a:r>
                    </a:p>
                    <a:p>
                      <a:pPr algn="just"/>
                      <a:r>
                        <a:rPr lang="vi-VN" sz="1600" i="1" dirty="0">
                          <a:latin typeface="+mj-lt"/>
                        </a:rPr>
                        <a:t>Thấy xanh xanh những mấy ngàn dâu</a:t>
                      </a:r>
                    </a:p>
                    <a:p>
                      <a:pPr algn="just"/>
                      <a:r>
                        <a:rPr lang="vi-VN" sz="1600" i="1" dirty="0">
                          <a:latin typeface="+mj-lt"/>
                        </a:rPr>
                        <a:t>Ngàn dâu xanh ngắt một màu</a:t>
                      </a:r>
                    </a:p>
                    <a:p>
                      <a:pPr algn="just"/>
                      <a:r>
                        <a:rPr lang="vi-VN" sz="1600" i="1" dirty="0">
                          <a:latin typeface="+mj-lt"/>
                        </a:rPr>
                        <a:t>Lòng chàng ý thiếp ai sầu hơn ai?”</a:t>
                      </a:r>
                    </a:p>
                    <a:p>
                      <a:pPr algn="just"/>
                      <a:r>
                        <a:rPr lang="vi-VN" sz="1600" b="0" i="0" dirty="0">
                          <a:latin typeface="+mj-lt"/>
                        </a:rPr>
                        <a:t>(Trích Chinh phụ ngâm - Bản dịch Đoàn Thị Điểm).</a:t>
                      </a:r>
                    </a:p>
                    <a:p>
                      <a:pPr algn="just"/>
                      <a:endParaRPr lang="vi-VN" sz="1600" dirty="0">
                        <a:latin typeface="+mj-lt"/>
                      </a:endParaRPr>
                    </a:p>
                  </a:txBody>
                  <a:tcPr/>
                </a:tc>
                <a:tc>
                  <a:txBody>
                    <a:bodyPr/>
                    <a:lstStyle/>
                    <a:p>
                      <a:pPr algn="just"/>
                      <a:r>
                        <a:rPr lang="vi-VN" sz="1600" b="1" dirty="0">
                          <a:latin typeface="+mj-lt"/>
                        </a:rPr>
                        <a:t>+ Đối trong một cặp câu:</a:t>
                      </a:r>
                    </a:p>
                    <a:p>
                      <a:pPr algn="just"/>
                      <a:r>
                        <a:rPr lang="vi-VN" sz="1600" i="1" dirty="0">
                          <a:latin typeface="+mj-lt"/>
                        </a:rPr>
                        <a:t>“Sóng biếc theo làn hơi gợn tí</a:t>
                      </a:r>
                    </a:p>
                    <a:p>
                      <a:pPr algn="just"/>
                      <a:r>
                        <a:rPr lang="vi-VN" sz="1600" i="1" dirty="0">
                          <a:latin typeface="+mj-lt"/>
                        </a:rPr>
                        <a:t>Lá vàng trước gió khẽ đưa vèo”</a:t>
                      </a:r>
                    </a:p>
                    <a:p>
                      <a:pPr algn="just"/>
                      <a:r>
                        <a:rPr lang="vi-VN" sz="1600" dirty="0">
                          <a:latin typeface="+mj-lt"/>
                        </a:rPr>
                        <a:t>(Thu điếu- Nguyễn Khuyến)</a:t>
                      </a:r>
                    </a:p>
                    <a:p>
                      <a:pPr algn="just"/>
                      <a:endParaRPr lang="vi-VN" sz="1600" dirty="0">
                        <a:latin typeface="+mj-lt"/>
                      </a:endParaRPr>
                    </a:p>
                  </a:txBody>
                  <a:tcPr/>
                </a:tc>
                <a:extLst>
                  <a:ext uri="{0D108BD9-81ED-4DB2-BD59-A6C34878D82A}">
                    <a16:rowId xmlns:a16="http://schemas.microsoft.com/office/drawing/2014/main" xmlns="" val="1813270324"/>
                  </a:ext>
                </a:extLst>
              </a:tr>
            </a:tbl>
          </a:graphicData>
        </a:graphic>
      </p:graphicFrame>
      <p:pic>
        <p:nvPicPr>
          <p:cNvPr id="9" name="Picture 8">
            <a:extLst>
              <a:ext uri="{FF2B5EF4-FFF2-40B4-BE49-F238E27FC236}">
                <a16:creationId xmlns:a16="http://schemas.microsoft.com/office/drawing/2014/main" xmlns="" id="{820554C5-C15A-F6EE-7CD3-193B4E23C980}"/>
              </a:ext>
            </a:extLst>
          </p:cNvPr>
          <p:cNvPicPr>
            <a:picLocks noChangeAspect="1"/>
          </p:cNvPicPr>
          <p:nvPr/>
        </p:nvPicPr>
        <p:blipFill>
          <a:blip r:embed="rId3"/>
          <a:stretch>
            <a:fillRect/>
          </a:stretch>
        </p:blipFill>
        <p:spPr>
          <a:xfrm>
            <a:off x="1234910" y="2571750"/>
            <a:ext cx="2703725" cy="2703725"/>
          </a:xfrm>
          <a:prstGeom prst="rect">
            <a:avLst/>
          </a:prstGeom>
        </p:spPr>
      </p:pic>
      <p:pic>
        <p:nvPicPr>
          <p:cNvPr id="10" name="Picture 9">
            <a:extLst>
              <a:ext uri="{FF2B5EF4-FFF2-40B4-BE49-F238E27FC236}">
                <a16:creationId xmlns:a16="http://schemas.microsoft.com/office/drawing/2014/main" xmlns="" id="{D8A8C194-AEB9-4063-9884-C3EFDD86AB34}"/>
              </a:ext>
            </a:extLst>
          </p:cNvPr>
          <p:cNvPicPr>
            <a:picLocks noChangeAspect="1"/>
          </p:cNvPicPr>
          <p:nvPr/>
        </p:nvPicPr>
        <p:blipFill>
          <a:blip r:embed="rId4"/>
          <a:stretch>
            <a:fillRect/>
          </a:stretch>
        </p:blipFill>
        <p:spPr>
          <a:xfrm>
            <a:off x="4762302" y="2571750"/>
            <a:ext cx="2703726" cy="257174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13" name="TextBox 12">
            <a:extLst>
              <a:ext uri="{FF2B5EF4-FFF2-40B4-BE49-F238E27FC236}">
                <a16:creationId xmlns:a16="http://schemas.microsoft.com/office/drawing/2014/main" xmlns="" id="{F3CF360F-C649-4B7A-1070-0E1CB9654B38}"/>
              </a:ext>
            </a:extLst>
          </p:cNvPr>
          <p:cNvSpPr txBox="1"/>
          <p:nvPr/>
        </p:nvSpPr>
        <p:spPr>
          <a:xfrm>
            <a:off x="1972559" y="326879"/>
            <a:ext cx="5276654" cy="584775"/>
          </a:xfrm>
          <a:prstGeom prst="rect">
            <a:avLst/>
          </a:prstGeom>
          <a:noFill/>
          <a:ln>
            <a:solidFill>
              <a:schemeClr val="tx2"/>
            </a:solidFill>
          </a:ln>
        </p:spPr>
        <p:txBody>
          <a:bodyPr wrap="square">
            <a:spAutoFit/>
          </a:bodyPr>
          <a:lstStyle/>
          <a:p>
            <a:r>
              <a:rPr lang="vi-VN" sz="1600" b="1" dirty="0">
                <a:solidFill>
                  <a:schemeClr val="tx1">
                    <a:lumMod val="10000"/>
                  </a:schemeClr>
                </a:solidFill>
                <a:latin typeface="+mj-lt"/>
              </a:rPr>
              <a:t>3. Luyện tập: </a:t>
            </a:r>
          </a:p>
          <a:p>
            <a:pPr algn="ctr"/>
            <a:r>
              <a:rPr lang="vi-VN" sz="1600" b="1" dirty="0">
                <a:solidFill>
                  <a:srgbClr val="FF0000"/>
                </a:solidFill>
                <a:latin typeface="+mj-lt"/>
              </a:rPr>
              <a:t>Học sinh thực hiện theo yêu cầu trong sgk (câu 1và câu 2).</a:t>
            </a:r>
          </a:p>
        </p:txBody>
      </p:sp>
      <p:sp>
        <p:nvSpPr>
          <p:cNvPr id="15" name="TextBox 14">
            <a:extLst>
              <a:ext uri="{FF2B5EF4-FFF2-40B4-BE49-F238E27FC236}">
                <a16:creationId xmlns:a16="http://schemas.microsoft.com/office/drawing/2014/main" xmlns="" id="{ADAA6298-2F85-92F5-5750-03ECBA436B11}"/>
              </a:ext>
            </a:extLst>
          </p:cNvPr>
          <p:cNvSpPr txBox="1"/>
          <p:nvPr/>
        </p:nvSpPr>
        <p:spPr>
          <a:xfrm>
            <a:off x="1003956" y="1128249"/>
            <a:ext cx="3299380" cy="3293209"/>
          </a:xfrm>
          <a:prstGeom prst="rect">
            <a:avLst/>
          </a:prstGeom>
          <a:noFill/>
          <a:ln>
            <a:solidFill>
              <a:schemeClr val="tx2"/>
            </a:solidFill>
          </a:ln>
        </p:spPr>
        <p:txBody>
          <a:bodyPr wrap="square">
            <a:spAutoFit/>
          </a:bodyPr>
          <a:lstStyle/>
          <a:p>
            <a:pPr algn="just"/>
            <a:r>
              <a:rPr lang="vi-VN" sz="1600" b="1" dirty="0">
                <a:latin typeface="+mj-lt"/>
              </a:rPr>
              <a:t>[Bài tập 1,2 – SGK Ngữ văn 11, tập 2, trg 20]</a:t>
            </a:r>
          </a:p>
          <a:p>
            <a:pPr algn="just"/>
            <a:r>
              <a:rPr lang="vi-VN" sz="1600" b="1" u="sng" dirty="0">
                <a:latin typeface="+mj-lt"/>
              </a:rPr>
              <a:t>Bài tập 1:  </a:t>
            </a:r>
          </a:p>
          <a:p>
            <a:pPr algn="just"/>
            <a:r>
              <a:rPr lang="vi-VN" sz="1600" b="1" i="1" dirty="0">
                <a:latin typeface="+mj-lt"/>
              </a:rPr>
              <a:t>a/ Xác định biện pháp tu từ lặp cấu trúc được thể hiện qua đoạn thơ:</a:t>
            </a:r>
          </a:p>
          <a:p>
            <a:pPr algn="just"/>
            <a:r>
              <a:rPr lang="vi-VN" sz="1600" dirty="0">
                <a:latin typeface="+mj-lt"/>
              </a:rPr>
              <a:t>- Từ ngữ thể hiện: Cấu trúc Buồn trông...</a:t>
            </a:r>
          </a:p>
          <a:p>
            <a:pPr algn="just"/>
            <a:r>
              <a:rPr lang="vi-VN" sz="1600" dirty="0">
                <a:latin typeface="+mj-lt"/>
              </a:rPr>
              <a:t>- Tác dụng:</a:t>
            </a:r>
          </a:p>
          <a:p>
            <a:pPr algn="just"/>
            <a:r>
              <a:rPr lang="vi-VN" sz="1600" dirty="0">
                <a:latin typeface="+mj-lt"/>
              </a:rPr>
              <a:t>+ Tạo nhịp điệu ...</a:t>
            </a:r>
          </a:p>
          <a:p>
            <a:pPr algn="just"/>
            <a:r>
              <a:rPr lang="vi-VN" sz="1600" dirty="0">
                <a:latin typeface="+mj-lt"/>
              </a:rPr>
              <a:t>+ Cụm từ “buồn trông” kết hợp với các hình ảnh đứng sau đã diễn tả diễn tả nỗi buồn ngày càng dâng kín bủa vây lấy Kiều.</a:t>
            </a:r>
          </a:p>
        </p:txBody>
      </p:sp>
      <p:sp>
        <p:nvSpPr>
          <p:cNvPr id="17" name="TextBox 16">
            <a:extLst>
              <a:ext uri="{FF2B5EF4-FFF2-40B4-BE49-F238E27FC236}">
                <a16:creationId xmlns:a16="http://schemas.microsoft.com/office/drawing/2014/main" xmlns="" id="{E432434D-2EBF-12DC-0970-ACEC18D7A413}"/>
              </a:ext>
            </a:extLst>
          </p:cNvPr>
          <p:cNvSpPr txBox="1"/>
          <p:nvPr/>
        </p:nvSpPr>
        <p:spPr>
          <a:xfrm>
            <a:off x="4572000" y="1374469"/>
            <a:ext cx="2983583" cy="2800767"/>
          </a:xfrm>
          <a:prstGeom prst="rect">
            <a:avLst/>
          </a:prstGeom>
          <a:noFill/>
          <a:ln>
            <a:solidFill>
              <a:schemeClr val="tx2"/>
            </a:solidFill>
          </a:ln>
        </p:spPr>
        <p:txBody>
          <a:bodyPr wrap="square">
            <a:spAutoFit/>
          </a:bodyPr>
          <a:lstStyle/>
          <a:p>
            <a:pPr algn="just"/>
            <a:r>
              <a:rPr lang="vi-VN" sz="1600" b="1" i="1" dirty="0">
                <a:latin typeface="+mj-lt"/>
              </a:rPr>
              <a:t>b/ Xác định biện pháp tu từ lặp cấu trúc được thể hiện qua đoạn thơ:</a:t>
            </a:r>
          </a:p>
          <a:p>
            <a:pPr algn="just"/>
            <a:r>
              <a:rPr lang="vi-VN" sz="1600" dirty="0">
                <a:latin typeface="+mj-lt"/>
              </a:rPr>
              <a:t>-Từ ngữ thể hiện: Khi....; mình...mình.</a:t>
            </a:r>
          </a:p>
          <a:p>
            <a:pPr algn="just"/>
            <a:r>
              <a:rPr lang="vi-VN" sz="1600" dirty="0">
                <a:latin typeface="+mj-lt"/>
              </a:rPr>
              <a:t>- Tác dụng:</a:t>
            </a:r>
          </a:p>
          <a:p>
            <a:pPr algn="just"/>
            <a:r>
              <a:rPr lang="vi-VN" sz="1600" dirty="0">
                <a:latin typeface="+mj-lt"/>
              </a:rPr>
              <a:t>+ Nhấn mạnh sự đối lập giữa hoàn cảnh và thực tại.</a:t>
            </a:r>
          </a:p>
          <a:p>
            <a:pPr algn="just"/>
            <a:r>
              <a:rPr lang="vi-VN" sz="1600" dirty="0">
                <a:latin typeface="+mj-lt"/>
              </a:rPr>
              <a:t>+ Tạo nhịp điệu thể hiện cảm xúc xót xa, ngao ngán  với số phận của Kiều.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7" name="TextBox 16">
            <a:extLst>
              <a:ext uri="{FF2B5EF4-FFF2-40B4-BE49-F238E27FC236}">
                <a16:creationId xmlns:a16="http://schemas.microsoft.com/office/drawing/2014/main" xmlns="" id="{B7337444-5D15-1C56-31A0-5EF9C016C79F}"/>
              </a:ext>
            </a:extLst>
          </p:cNvPr>
          <p:cNvSpPr txBox="1"/>
          <p:nvPr/>
        </p:nvSpPr>
        <p:spPr>
          <a:xfrm>
            <a:off x="4696318" y="1634966"/>
            <a:ext cx="3598682" cy="2062103"/>
          </a:xfrm>
          <a:prstGeom prst="rect">
            <a:avLst/>
          </a:prstGeom>
          <a:noFill/>
          <a:ln>
            <a:solidFill>
              <a:schemeClr val="tx2"/>
            </a:solidFill>
          </a:ln>
        </p:spPr>
        <p:txBody>
          <a:bodyPr wrap="square">
            <a:spAutoFit/>
          </a:bodyPr>
          <a:lstStyle/>
          <a:p>
            <a:pPr algn="just"/>
            <a:r>
              <a:rPr lang="vi-VN" sz="1600" b="1" dirty="0">
                <a:latin typeface="+mj-lt"/>
              </a:rPr>
              <a:t>c/ Xác định biện pháp tu từ lặp cấu trúc được thể hiện qua đoạn thơ:</a:t>
            </a:r>
          </a:p>
          <a:p>
            <a:pPr algn="just"/>
            <a:r>
              <a:rPr lang="vi-VN" sz="1600" b="1" dirty="0">
                <a:latin typeface="+mj-lt"/>
              </a:rPr>
              <a:t>- Từ ngữ thể hiện: </a:t>
            </a:r>
            <a:r>
              <a:rPr lang="vi-VN" sz="1600" i="1" dirty="0">
                <a:latin typeface="+mj-lt"/>
              </a:rPr>
              <a:t>Đã cho...đã đày....</a:t>
            </a:r>
          </a:p>
          <a:p>
            <a:pPr algn="just"/>
            <a:r>
              <a:rPr lang="vi-VN" sz="1600" b="1" dirty="0">
                <a:latin typeface="+mj-lt"/>
              </a:rPr>
              <a:t>- Tác dụng:</a:t>
            </a:r>
          </a:p>
          <a:p>
            <a:pPr algn="just"/>
            <a:r>
              <a:rPr lang="vi-VN" sz="1600" dirty="0">
                <a:latin typeface="+mj-lt"/>
              </a:rPr>
              <a:t>+  Nhịp thơ dồn dập, nhấn mạnh nỗi       truân chuyên  đau khổ của nàng Kiều.</a:t>
            </a:r>
          </a:p>
          <a:p>
            <a:pPr algn="just"/>
            <a:r>
              <a:rPr lang="vi-VN" sz="1600" dirty="0">
                <a:latin typeface="+mj-lt"/>
              </a:rPr>
              <a:t>+ Nhấn mạnh cảm xúc xót thương của tác giả đối với số phận nhân vật</a:t>
            </a:r>
          </a:p>
        </p:txBody>
      </p:sp>
      <p:pic>
        <p:nvPicPr>
          <p:cNvPr id="22" name="Picture 21">
            <a:extLst>
              <a:ext uri="{FF2B5EF4-FFF2-40B4-BE49-F238E27FC236}">
                <a16:creationId xmlns:a16="http://schemas.microsoft.com/office/drawing/2014/main" xmlns="" id="{FFD0E4EF-1FC5-DCD0-20D1-AAC09CF4F793}"/>
              </a:ext>
            </a:extLst>
          </p:cNvPr>
          <p:cNvPicPr>
            <a:picLocks noChangeAspect="1"/>
          </p:cNvPicPr>
          <p:nvPr/>
        </p:nvPicPr>
        <p:blipFill>
          <a:blip r:embed="rId3"/>
          <a:stretch>
            <a:fillRect/>
          </a:stretch>
        </p:blipFill>
        <p:spPr>
          <a:xfrm>
            <a:off x="1151838" y="1018095"/>
            <a:ext cx="3295846" cy="32958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21" name="TextBox 20">
            <a:extLst>
              <a:ext uri="{FF2B5EF4-FFF2-40B4-BE49-F238E27FC236}">
                <a16:creationId xmlns:a16="http://schemas.microsoft.com/office/drawing/2014/main" xmlns="" id="{3AB3D592-365E-FE91-751D-1A931BCA7C67}"/>
              </a:ext>
            </a:extLst>
          </p:cNvPr>
          <p:cNvSpPr txBox="1"/>
          <p:nvPr/>
        </p:nvSpPr>
        <p:spPr>
          <a:xfrm>
            <a:off x="4534294" y="1294477"/>
            <a:ext cx="3582186" cy="2554545"/>
          </a:xfrm>
          <a:prstGeom prst="rect">
            <a:avLst/>
          </a:prstGeom>
          <a:noFill/>
          <a:ln>
            <a:solidFill>
              <a:schemeClr val="tx2"/>
            </a:solidFill>
          </a:ln>
        </p:spPr>
        <p:txBody>
          <a:bodyPr wrap="square">
            <a:spAutoFit/>
          </a:bodyPr>
          <a:lstStyle/>
          <a:p>
            <a:pPr algn="just"/>
            <a:r>
              <a:rPr lang="vi-VN" sz="1600" b="1" dirty="0">
                <a:latin typeface="+mj-lt"/>
              </a:rPr>
              <a:t>Bài tập 2 : SGK Ngữ văn 11, tập 2, trg 20.</a:t>
            </a:r>
          </a:p>
          <a:p>
            <a:pPr algn="just"/>
            <a:r>
              <a:rPr lang="vi-VN" sz="1600" b="1" dirty="0">
                <a:latin typeface="+mj-lt"/>
              </a:rPr>
              <a:t>a/ Phép đối trong đoạn thơ:</a:t>
            </a:r>
          </a:p>
          <a:p>
            <a:pPr algn="just"/>
            <a:r>
              <a:rPr lang="vi-VN" sz="1600" i="1" dirty="0">
                <a:latin typeface="+mj-lt"/>
              </a:rPr>
              <a:t>Người quốc sắc,/ kẻ thiên tài,</a:t>
            </a:r>
          </a:p>
          <a:p>
            <a:pPr algn="just"/>
            <a:r>
              <a:rPr lang="vi-VN" sz="1600" i="1" dirty="0">
                <a:latin typeface="+mj-lt"/>
              </a:rPr>
              <a:t>Tình trong như đã/mặt ngoài còn e.</a:t>
            </a:r>
          </a:p>
          <a:p>
            <a:pPr algn="just"/>
            <a:r>
              <a:rPr lang="vi-VN" sz="1600" b="1" u="sng" dirty="0">
                <a:latin typeface="+mj-lt"/>
              </a:rPr>
              <a:t>Tác dụng: </a:t>
            </a:r>
          </a:p>
          <a:p>
            <a:pPr algn="just"/>
            <a:r>
              <a:rPr lang="vi-VN" sz="1600" dirty="0">
                <a:latin typeface="+mj-lt"/>
              </a:rPr>
              <a:t>+ Tạo nên sự cân xứng trong tài sắc của hai nhân vật Thúy Kiều- Kim Trọng.</a:t>
            </a:r>
          </a:p>
          <a:p>
            <a:pPr algn="just"/>
            <a:r>
              <a:rPr lang="vi-VN" sz="1600" dirty="0">
                <a:latin typeface="+mj-lt"/>
              </a:rPr>
              <a:t>+ Gợi sự phong phú về ý nghĩa, gợi  vẻ đẹp hoàn chỉnh và hài hòa cho nhân vật.</a:t>
            </a:r>
          </a:p>
        </p:txBody>
      </p:sp>
      <p:pic>
        <p:nvPicPr>
          <p:cNvPr id="23" name="Picture 22">
            <a:extLst>
              <a:ext uri="{FF2B5EF4-FFF2-40B4-BE49-F238E27FC236}">
                <a16:creationId xmlns:a16="http://schemas.microsoft.com/office/drawing/2014/main" xmlns="" id="{F445FE93-6C35-8EB3-1514-3657318DB648}"/>
              </a:ext>
            </a:extLst>
          </p:cNvPr>
          <p:cNvPicPr>
            <a:picLocks noChangeAspect="1"/>
          </p:cNvPicPr>
          <p:nvPr/>
        </p:nvPicPr>
        <p:blipFill>
          <a:blip r:embed="rId3"/>
          <a:stretch>
            <a:fillRect/>
          </a:stretch>
        </p:blipFill>
        <p:spPr>
          <a:xfrm>
            <a:off x="925595" y="932370"/>
            <a:ext cx="3278760" cy="32787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29" name="TextBox 28">
            <a:extLst>
              <a:ext uri="{FF2B5EF4-FFF2-40B4-BE49-F238E27FC236}">
                <a16:creationId xmlns:a16="http://schemas.microsoft.com/office/drawing/2014/main" xmlns="" id="{6DA30BEB-4C5D-2C69-DB34-D7238AB007D8}"/>
              </a:ext>
            </a:extLst>
          </p:cNvPr>
          <p:cNvSpPr txBox="1"/>
          <p:nvPr/>
        </p:nvSpPr>
        <p:spPr>
          <a:xfrm>
            <a:off x="1979629" y="755868"/>
            <a:ext cx="5184742" cy="1815882"/>
          </a:xfrm>
          <a:prstGeom prst="rect">
            <a:avLst/>
          </a:prstGeom>
          <a:noFill/>
          <a:ln>
            <a:solidFill>
              <a:schemeClr val="tx2"/>
            </a:solidFill>
          </a:ln>
        </p:spPr>
        <p:txBody>
          <a:bodyPr wrap="square">
            <a:spAutoFit/>
          </a:bodyPr>
          <a:lstStyle/>
          <a:p>
            <a:pPr algn="just"/>
            <a:r>
              <a:rPr lang="vi-VN" sz="1600" b="1" dirty="0">
                <a:latin typeface="+mj-lt"/>
              </a:rPr>
              <a:t>b/ Nhận biết qua những câu: </a:t>
            </a:r>
          </a:p>
          <a:p>
            <a:pPr algn="just"/>
            <a:r>
              <a:rPr lang="vi-VN" sz="1600" i="1" dirty="0">
                <a:latin typeface="+mj-lt"/>
              </a:rPr>
              <a:t>Áo dầm giọt lê/ tóc se mái sầu; Phận dầu dầu vậy/cũng dầu; Vì ta  khăng khít/ cho người dở dang</a:t>
            </a:r>
          </a:p>
          <a:p>
            <a:pPr algn="just"/>
            <a:r>
              <a:rPr lang="vi-VN" sz="1600" u="sng" dirty="0">
                <a:latin typeface="+mj-lt"/>
              </a:rPr>
              <a:t>Tác dụng: </a:t>
            </a:r>
          </a:p>
          <a:p>
            <a:pPr algn="just"/>
            <a:r>
              <a:rPr lang="vi-VN" sz="1600" dirty="0">
                <a:latin typeface="+mj-lt"/>
              </a:rPr>
              <a:t>+ Tạo nên sự cân xứng trong cách thể hiện</a:t>
            </a:r>
          </a:p>
          <a:p>
            <a:pPr algn="just"/>
            <a:r>
              <a:rPr lang="vi-VN" sz="1600" dirty="0">
                <a:latin typeface="+mj-lt"/>
              </a:rPr>
              <a:t>+ Nhấn mạnh thái độ thụ động hoàn toàn của Kiều trước số mệnh.</a:t>
            </a:r>
          </a:p>
        </p:txBody>
      </p:sp>
      <p:sp>
        <p:nvSpPr>
          <p:cNvPr id="31" name="TextBox 30">
            <a:extLst>
              <a:ext uri="{FF2B5EF4-FFF2-40B4-BE49-F238E27FC236}">
                <a16:creationId xmlns:a16="http://schemas.microsoft.com/office/drawing/2014/main" xmlns="" id="{5889FCBA-5ABF-3F1C-1563-E90E72DFB215}"/>
              </a:ext>
            </a:extLst>
          </p:cNvPr>
          <p:cNvSpPr txBox="1"/>
          <p:nvPr/>
        </p:nvSpPr>
        <p:spPr>
          <a:xfrm>
            <a:off x="966247" y="2758913"/>
            <a:ext cx="7211505" cy="1815882"/>
          </a:xfrm>
          <a:prstGeom prst="rect">
            <a:avLst/>
          </a:prstGeom>
          <a:noFill/>
          <a:ln>
            <a:solidFill>
              <a:schemeClr val="tx2"/>
            </a:solidFill>
          </a:ln>
        </p:spPr>
        <p:txBody>
          <a:bodyPr wrap="square">
            <a:spAutoFit/>
          </a:bodyPr>
          <a:lstStyle/>
          <a:p>
            <a:pPr algn="just"/>
            <a:r>
              <a:rPr lang="vi-VN" sz="1600" dirty="0">
                <a:latin typeface="+mj-lt"/>
              </a:rPr>
              <a:t>c/  </a:t>
            </a:r>
            <a:r>
              <a:rPr lang="vi-VN" sz="1600" i="1" dirty="0">
                <a:latin typeface="+mj-lt"/>
              </a:rPr>
              <a:t>Kẻ đi muôn dặm/ một mình xa xôi; Nửa in gối chiếc/ nửa soi dặm trường!</a:t>
            </a:r>
          </a:p>
          <a:p>
            <a:pPr algn="just"/>
            <a:r>
              <a:rPr lang="vi-VN" sz="1600" u="sng" dirty="0">
                <a:latin typeface="+mj-lt"/>
              </a:rPr>
              <a:t>Tác dụng: </a:t>
            </a:r>
          </a:p>
          <a:p>
            <a:pPr algn="just"/>
            <a:r>
              <a:rPr lang="vi-VN" sz="1600" dirty="0">
                <a:latin typeface="+mj-lt"/>
              </a:rPr>
              <a:t>+ Tạo nên sự cân đối, hài hòa trong cách thể hiện cảm xúc của tác giả. làm nổi bật nỗi buồn thao thức đơn chiếc lẻ bóng của nàng Kiều.</a:t>
            </a:r>
          </a:p>
          <a:p>
            <a:pPr algn="just"/>
            <a:r>
              <a:rPr lang="vi-VN" sz="1600" dirty="0">
                <a:latin typeface="+mj-lt"/>
              </a:rPr>
              <a:t>+ Nhấn mạnh cảm nhận của Kiều về cảnh ngộ và số phận hai người (lứa đôi ở hai phía chân trời cách trở). Kiều vừa thương mình vừa thương kẻ đi xa buồn tủi cho thân phận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Lst>
  </p:timing>
</p:sld>
</file>

<file path=ppt/theme/theme1.xml><?xml version="1.0" encoding="utf-8"?>
<a:theme xmlns:a="http://schemas.openxmlformats.org/drawingml/2006/main" name="Environmental Conservation Project Proposal by Slidesgo">
  <a:themeElements>
    <a:clrScheme name="Simple Light">
      <a:dk1>
        <a:srgbClr val="FAF2E2"/>
      </a:dk1>
      <a:lt1>
        <a:srgbClr val="EC8648"/>
      </a:lt1>
      <a:dk2>
        <a:srgbClr val="618568"/>
      </a:dk2>
      <a:lt2>
        <a:srgbClr val="2E4531"/>
      </a:lt2>
      <a:accent1>
        <a:srgbClr val="6D4C1C"/>
      </a:accent1>
      <a:accent2>
        <a:srgbClr val="AF7C32"/>
      </a:accent2>
      <a:accent3>
        <a:srgbClr val="E5C88E"/>
      </a:accent3>
      <a:accent4>
        <a:srgbClr val="FFFFFF"/>
      </a:accent4>
      <a:accent5>
        <a:srgbClr val="FFFFFF"/>
      </a:accent5>
      <a:accent6>
        <a:srgbClr val="FFFFFF"/>
      </a:accent6>
      <a:hlink>
        <a:srgbClr val="2E45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1025</Words>
  <Application>Microsoft Office PowerPoint</Application>
  <PresentationFormat>On-screen Show (16:9)</PresentationFormat>
  <Paragraphs>79</Paragraphs>
  <Slides>11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Epilogue</vt:lpstr>
      <vt:lpstr>PT Sans</vt:lpstr>
      <vt:lpstr>Nunito Light</vt:lpstr>
      <vt:lpstr>Assistant</vt:lpstr>
      <vt:lpstr>Times New Roman</vt:lpstr>
      <vt:lpstr>Assistant Light</vt:lpstr>
      <vt:lpstr>Bebas Neue</vt:lpstr>
      <vt:lpstr>Calibri</vt:lpstr>
      <vt:lpstr>Environmental Conservation Project Proposal by Slidesgo</vt:lpstr>
      <vt:lpstr>BÀI 6 NGUYỄN DU- NHỮNG ĐIỀU TRÔNG THẤY MÀ ĐAU ĐỚN LÒNG THỰC HÀNH TIẾNG VIỆT: BIỆN PHÁP TU TỪ LẶP CẤU TRÚC, BIỆN PHÁP TU TỪ ĐỐI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 NGUYẾN DU- NHỮNG ĐIỀU TRÔNG THẤY MÀ ĐAU ĐỚN LÒNG THỰC HÀNH TIẾNG VIỆT: BIỆN PHÁP TU TỪ LẶP CẤU TRÚC, BIỆN PHÁP TU TỪ ĐỐI    </dc:title>
  <dc:creator>Huy</dc:creator>
  <cp:lastModifiedBy>ADMIN</cp:lastModifiedBy>
  <cp:revision>2</cp:revision>
  <dcterms:modified xsi:type="dcterms:W3CDTF">2023-08-08T00:37:34Z</dcterms:modified>
</cp:coreProperties>
</file>